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C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2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1320832"/>
        <c:axId val="154669056"/>
        <c:axId val="0"/>
      </c:bar3DChart>
      <c:catAx>
        <c:axId val="151320832"/>
        <c:scaling>
          <c:orientation val="minMax"/>
        </c:scaling>
        <c:delete val="0"/>
        <c:axPos val="b"/>
        <c:majorTickMark val="out"/>
        <c:minorTickMark val="none"/>
        <c:tickLblPos val="nextTo"/>
        <c:crossAx val="154669056"/>
        <c:crosses val="autoZero"/>
        <c:auto val="1"/>
        <c:lblAlgn val="ctr"/>
        <c:lblOffset val="100"/>
        <c:noMultiLvlLbl val="0"/>
      </c:catAx>
      <c:valAx>
        <c:axId val="1546690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13208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52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84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60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11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04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50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8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12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21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735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388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7282C-666D-D54E-90BD-11DBBC7629F8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07BB2-D93C-7A45-8BA6-3214CD150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511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"/>
          <p:cNvSpPr>
            <a:spLocks noChangeShapeType="1"/>
          </p:cNvSpPr>
          <p:nvPr/>
        </p:nvSpPr>
        <p:spPr bwMode="auto">
          <a:xfrm flipH="1">
            <a:off x="447665" y="130205"/>
            <a:ext cx="232931" cy="5738813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H="1">
            <a:off x="854066" y="6302405"/>
            <a:ext cx="8181975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9" name="CasellaDiTesto 1"/>
          <p:cNvSpPr txBox="1">
            <a:spLocks noChangeArrowheads="1"/>
          </p:cNvSpPr>
          <p:nvPr/>
        </p:nvSpPr>
        <p:spPr bwMode="auto">
          <a:xfrm>
            <a:off x="1542222" y="871305"/>
            <a:ext cx="6309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dirty="0" smtClean="0"/>
              <a:t>Testo da inserire</a:t>
            </a:r>
            <a:endParaRPr lang="it-IT" dirty="0"/>
          </a:p>
        </p:txBody>
      </p:sp>
      <p:pic>
        <p:nvPicPr>
          <p:cNvPr id="3" name="Immagine 2" descr="cherubino_pant54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" y="5928935"/>
            <a:ext cx="731644" cy="74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23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1"/>
          <p:cNvSpPr txBox="1">
            <a:spLocks noChangeArrowheads="1"/>
          </p:cNvSpPr>
          <p:nvPr/>
        </p:nvSpPr>
        <p:spPr bwMode="auto">
          <a:xfrm>
            <a:off x="1230833" y="594306"/>
            <a:ext cx="6309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314047" y="2350616"/>
            <a:ext cx="5299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aaaa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bbbb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Cccc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Dddd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Eeee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Ffff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endParaRPr lang="it-IT" dirty="0"/>
          </a:p>
        </p:txBody>
      </p:sp>
      <p:pic>
        <p:nvPicPr>
          <p:cNvPr id="10" name="Immagine 9" descr="cherubino_pant54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" y="5928935"/>
            <a:ext cx="731644" cy="746940"/>
          </a:xfrm>
          <a:prstGeom prst="rect">
            <a:avLst/>
          </a:prstGeom>
        </p:spPr>
      </p:pic>
      <p:sp>
        <p:nvSpPr>
          <p:cNvPr id="11" name="Line 1"/>
          <p:cNvSpPr>
            <a:spLocks noChangeShapeType="1"/>
          </p:cNvSpPr>
          <p:nvPr/>
        </p:nvSpPr>
        <p:spPr bwMode="auto">
          <a:xfrm flipH="1">
            <a:off x="447665" y="130205"/>
            <a:ext cx="232931" cy="5738813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 flipH="1">
            <a:off x="854066" y="6302405"/>
            <a:ext cx="8181975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77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1"/>
          <p:cNvSpPr txBox="1">
            <a:spLocks noChangeArrowheads="1"/>
          </p:cNvSpPr>
          <p:nvPr/>
        </p:nvSpPr>
        <p:spPr bwMode="auto">
          <a:xfrm>
            <a:off x="1230833" y="594306"/>
            <a:ext cx="6309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dirty="0" smtClean="0"/>
              <a:t>Titolo</a:t>
            </a:r>
            <a:endParaRPr lang="it-IT" dirty="0"/>
          </a:p>
        </p:txBody>
      </p:sp>
      <p:graphicFrame>
        <p:nvGraphicFramePr>
          <p:cNvPr id="3" name="Grafico 2"/>
          <p:cNvGraphicFramePr/>
          <p:nvPr>
            <p:extLst>
              <p:ext uri="{D42A27DB-BD31-4B8C-83A1-F6EECF244321}">
                <p14:modId xmlns:p14="http://schemas.microsoft.com/office/powerpoint/2010/main" val="104481879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Immagine 9" descr="cherubino_pant541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" y="5928935"/>
            <a:ext cx="731644" cy="746940"/>
          </a:xfrm>
          <a:prstGeom prst="rect">
            <a:avLst/>
          </a:prstGeom>
        </p:spPr>
      </p:pic>
      <p:sp>
        <p:nvSpPr>
          <p:cNvPr id="11" name="Line 1"/>
          <p:cNvSpPr>
            <a:spLocks noChangeShapeType="1"/>
          </p:cNvSpPr>
          <p:nvPr/>
        </p:nvSpPr>
        <p:spPr bwMode="auto">
          <a:xfrm flipH="1">
            <a:off x="447665" y="130205"/>
            <a:ext cx="232931" cy="5738813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 flipH="1">
            <a:off x="854066" y="6302405"/>
            <a:ext cx="8181975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570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41366" y="6348443"/>
            <a:ext cx="8178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800" i="1" dirty="0" smtClean="0"/>
              <a:t>Palazzo “La </a:t>
            </a:r>
            <a:r>
              <a:rPr lang="en-US" sz="1800" i="1" dirty="0" err="1" smtClean="0"/>
              <a:t>Sapienza</a:t>
            </a:r>
            <a:r>
              <a:rPr lang="en-US" sz="1800" i="1" dirty="0" smtClean="0"/>
              <a:t>”</a:t>
            </a:r>
            <a:endParaRPr lang="en-US" sz="1800" i="1" dirty="0"/>
          </a:p>
        </p:txBody>
      </p:sp>
      <p:pic>
        <p:nvPicPr>
          <p:cNvPr id="2" name="Immagine 1" descr="_DSC0652orizz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8" y="185135"/>
            <a:ext cx="8234623" cy="5492978"/>
          </a:xfrm>
          <a:prstGeom prst="rect">
            <a:avLst/>
          </a:prstGeom>
        </p:spPr>
      </p:pic>
      <p:pic>
        <p:nvPicPr>
          <p:cNvPr id="10" name="Immagine 9" descr="cherubino_pant541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" y="5928935"/>
            <a:ext cx="731644" cy="746940"/>
          </a:xfrm>
          <a:prstGeom prst="rect">
            <a:avLst/>
          </a:prstGeom>
        </p:spPr>
      </p:pic>
      <p:sp>
        <p:nvSpPr>
          <p:cNvPr id="11" name="Line 1"/>
          <p:cNvSpPr>
            <a:spLocks noChangeShapeType="1"/>
          </p:cNvSpPr>
          <p:nvPr/>
        </p:nvSpPr>
        <p:spPr bwMode="auto">
          <a:xfrm flipH="1">
            <a:off x="447665" y="130205"/>
            <a:ext cx="232931" cy="5738813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2" name="Line 3"/>
          <p:cNvSpPr>
            <a:spLocks noChangeShapeType="1"/>
          </p:cNvSpPr>
          <p:nvPr/>
        </p:nvSpPr>
        <p:spPr bwMode="auto">
          <a:xfrm flipH="1">
            <a:off x="854066" y="6302405"/>
            <a:ext cx="8181975" cy="0"/>
          </a:xfrm>
          <a:prstGeom prst="line">
            <a:avLst/>
          </a:prstGeom>
          <a:noFill/>
          <a:ln w="25400">
            <a:gradFill flip="none" rotWithShape="1">
              <a:gsLst>
                <a:gs pos="43000">
                  <a:srgbClr val="124C86"/>
                </a:gs>
                <a:gs pos="100000">
                  <a:prstClr val="white"/>
                </a:gs>
              </a:gsLst>
              <a:lin ang="10800000" scaled="0"/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82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theme/theme1.xml><?xml version="1.0" encoding="utf-8"?>
<a:theme xmlns:a="http://schemas.openxmlformats.org/drawingml/2006/main" name="slideUnip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slideUnipi</Template>
  <TotalTime>2</TotalTime>
  <Words>16</Words>
  <Application>Microsoft Office PowerPoint</Application>
  <PresentationFormat>Presentazione su schermo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slideUnipi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Pezzini</dc:creator>
  <cp:lastModifiedBy>Pezzini</cp:lastModifiedBy>
  <cp:revision>1</cp:revision>
  <dcterms:created xsi:type="dcterms:W3CDTF">2016-12-20T12:24:44Z</dcterms:created>
  <dcterms:modified xsi:type="dcterms:W3CDTF">2016-12-20T12:27:12Z</dcterms:modified>
</cp:coreProperties>
</file>