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0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02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3099520"/>
        <c:axId val="113101056"/>
        <c:axId val="0"/>
      </c:bar3DChart>
      <c:catAx>
        <c:axId val="113099520"/>
        <c:scaling>
          <c:orientation val="minMax"/>
        </c:scaling>
        <c:delete val="0"/>
        <c:axPos val="b"/>
        <c:majorTickMark val="out"/>
        <c:minorTickMark val="none"/>
        <c:tickLblPos val="nextTo"/>
        <c:crossAx val="113101056"/>
        <c:crosses val="autoZero"/>
        <c:auto val="1"/>
        <c:lblAlgn val="ctr"/>
        <c:lblOffset val="100"/>
        <c:noMultiLvlLbl val="0"/>
      </c:catAx>
      <c:valAx>
        <c:axId val="1131010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130995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14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80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68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78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611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407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66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93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86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3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212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B5D2-CA2A-6548-955E-9897154AE4E2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11C3C-84A5-A346-8CE0-29825D2E2D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510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/>
          <p:cNvSpPr txBox="1">
            <a:spLocks noChangeArrowheads="1"/>
          </p:cNvSpPr>
          <p:nvPr/>
        </p:nvSpPr>
        <p:spPr bwMode="auto">
          <a:xfrm>
            <a:off x="1542222" y="871305"/>
            <a:ext cx="63096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it-IT" dirty="0" smtClean="0"/>
              <a:t>Testo da inserire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674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10" name="CasellaDiTesto 1"/>
          <p:cNvSpPr txBox="1">
            <a:spLocks noChangeArrowheads="1"/>
          </p:cNvSpPr>
          <p:nvPr/>
        </p:nvSpPr>
        <p:spPr bwMode="auto">
          <a:xfrm>
            <a:off x="1230833" y="594306"/>
            <a:ext cx="63096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314047" y="2350616"/>
            <a:ext cx="5299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aaaa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bbbb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Cccc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Dddd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Eeee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Ffff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006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10" name="CasellaDiTesto 1"/>
          <p:cNvSpPr txBox="1">
            <a:spLocks noChangeArrowheads="1"/>
          </p:cNvSpPr>
          <p:nvPr/>
        </p:nvSpPr>
        <p:spPr bwMode="auto">
          <a:xfrm>
            <a:off x="1230833" y="594306"/>
            <a:ext cx="63096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it-IT" dirty="0" smtClean="0"/>
              <a:t>Titolo</a:t>
            </a:r>
            <a:endParaRPr lang="it-IT" dirty="0"/>
          </a:p>
        </p:txBody>
      </p:sp>
      <p:graphicFrame>
        <p:nvGraphicFramePr>
          <p:cNvPr id="9" name="Grafico 8"/>
          <p:cNvGraphicFramePr/>
          <p:nvPr>
            <p:extLst>
              <p:ext uri="{D42A27DB-BD31-4B8C-83A1-F6EECF244321}">
                <p14:modId xmlns:p14="http://schemas.microsoft.com/office/powerpoint/2010/main" val="83289575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92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pic>
        <p:nvPicPr>
          <p:cNvPr id="11" name="Immagine 10" descr="_DSC0652orizz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46" y="284849"/>
            <a:ext cx="8234623" cy="5492978"/>
          </a:xfrm>
          <a:prstGeom prst="rect">
            <a:avLst/>
          </a:prstGeom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83969" y="5843262"/>
            <a:ext cx="81788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i="1" dirty="0" smtClean="0"/>
              <a:t>Palazzo “La </a:t>
            </a:r>
            <a:r>
              <a:rPr lang="en-US" sz="1800" i="1" dirty="0" err="1" smtClean="0"/>
              <a:t>Sapienza</a:t>
            </a:r>
            <a:r>
              <a:rPr lang="en-US" sz="1800" i="1" dirty="0" smtClean="0"/>
              <a:t>”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142141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</Words>
  <Application>Microsoft Office PowerPoint</Application>
  <PresentationFormat>Presentazione su schermo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Ufficio Comunicazione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dcasfasf</dc:title>
  <dc:creator>Bruno Sereni</dc:creator>
  <cp:lastModifiedBy>Pezzini</cp:lastModifiedBy>
  <cp:revision>3</cp:revision>
  <dcterms:created xsi:type="dcterms:W3CDTF">2015-08-31T13:52:36Z</dcterms:created>
  <dcterms:modified xsi:type="dcterms:W3CDTF">2016-12-20T12:28:49Z</dcterms:modified>
</cp:coreProperties>
</file>