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8" r:id="rId5"/>
  </p:sldMasterIdLst>
  <p:notesMasterIdLst>
    <p:notesMasterId r:id="rId11"/>
  </p:notesMasterIdLst>
  <p:sldIdLst>
    <p:sldId id="261" r:id="rId6"/>
    <p:sldId id="267" r:id="rId7"/>
    <p:sldId id="257" r:id="rId8"/>
    <p:sldId id="268" r:id="rId9"/>
    <p:sldId id="259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0000" autoAdjust="0"/>
    <p:restoredTop sz="92543"/>
  </p:normalViewPr>
  <p:slideViewPr>
    <p:cSldViewPr snapToGrid="0">
      <p:cViewPr varScale="1">
        <p:scale>
          <a:sx n="81" d="100"/>
          <a:sy n="81" d="100"/>
        </p:scale>
        <p:origin x="1248" y="43"/>
      </p:cViewPr>
      <p:guideLst/>
    </p:cSldViewPr>
  </p:slideViewPr>
  <p:outlineViewPr>
    <p:cViewPr>
      <p:scale>
        <a:sx n="33" d="100"/>
        <a:sy n="33" d="100"/>
      </p:scale>
      <p:origin x="0" y="-2096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image" Target="../media/image19.jpeg"/><Relationship Id="rId4" Type="http://schemas.openxmlformats.org/officeDocument/2006/relationships/image" Target="../media/image22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image" Target="../media/image19.jpeg"/><Relationship Id="rId4" Type="http://schemas.openxmlformats.org/officeDocument/2006/relationships/image" Target="../media/image2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289C49-C90B-41C6-9C71-89FFCE617E92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495761A-2153-4B43-A67B-6402824E191F}">
      <dgm:prSet phldrT="[Testo]"/>
      <dgm:spPr/>
      <dgm:t>
        <a:bodyPr/>
        <a:lstStyle/>
        <a:p>
          <a:r>
            <a:rPr lang="it-IT" dirty="0" smtClean="0"/>
            <a:t>97</a:t>
          </a:r>
          <a:endParaRPr lang="it-IT" dirty="0"/>
        </a:p>
      </dgm:t>
    </dgm:pt>
    <dgm:pt modelId="{322739DE-7804-471D-9D60-3E04EBAF328B}" type="parTrans" cxnId="{167A3E52-487B-4127-93BA-324B084C9126}">
      <dgm:prSet/>
      <dgm:spPr/>
      <dgm:t>
        <a:bodyPr/>
        <a:lstStyle/>
        <a:p>
          <a:endParaRPr lang="it-IT"/>
        </a:p>
      </dgm:t>
    </dgm:pt>
    <dgm:pt modelId="{2A5CAC7D-C520-4ED3-B09E-2BB387723A30}" type="sibTrans" cxnId="{167A3E52-487B-4127-93BA-324B084C9126}">
      <dgm:prSet/>
      <dgm:spPr/>
      <dgm:t>
        <a:bodyPr/>
        <a:lstStyle/>
        <a:p>
          <a:endParaRPr lang="it-IT"/>
        </a:p>
      </dgm:t>
    </dgm:pt>
    <dgm:pt modelId="{CE9C8D5F-AAF0-4F70-8D1B-DD31D081D27D}">
      <dgm:prSet phldrT="[Testo]"/>
      <dgm:spPr/>
      <dgm:t>
        <a:bodyPr/>
        <a:lstStyle/>
        <a:p>
          <a:r>
            <a:rPr lang="it-IT" dirty="0"/>
            <a:t>Research staff</a:t>
          </a:r>
        </a:p>
      </dgm:t>
    </dgm:pt>
    <dgm:pt modelId="{E1FFCD7D-5911-46F9-91FE-AE2CCB76C596}" type="parTrans" cxnId="{9ADE05F7-42D1-4962-9A5A-5AA5B1B38B13}">
      <dgm:prSet/>
      <dgm:spPr/>
      <dgm:t>
        <a:bodyPr/>
        <a:lstStyle/>
        <a:p>
          <a:endParaRPr lang="it-IT"/>
        </a:p>
      </dgm:t>
    </dgm:pt>
    <dgm:pt modelId="{7F0F5E01-E048-4BDF-B027-1AE47151FCBC}" type="sibTrans" cxnId="{9ADE05F7-42D1-4962-9A5A-5AA5B1B38B13}">
      <dgm:prSet/>
      <dgm:spPr/>
      <dgm:t>
        <a:bodyPr/>
        <a:lstStyle/>
        <a:p>
          <a:endParaRPr lang="it-IT"/>
        </a:p>
      </dgm:t>
    </dgm:pt>
    <dgm:pt modelId="{89FD488C-F2E9-4ED8-B1C8-B4C4576E35B0}">
      <dgm:prSet phldrT="[Testo]"/>
      <dgm:spPr/>
      <dgm:t>
        <a:bodyPr/>
        <a:lstStyle/>
        <a:p>
          <a:r>
            <a:rPr lang="it-IT" dirty="0" smtClean="0"/>
            <a:t>38</a:t>
          </a:r>
          <a:endParaRPr lang="it-IT" dirty="0"/>
        </a:p>
      </dgm:t>
    </dgm:pt>
    <dgm:pt modelId="{06F39724-78E6-4D2A-BA9C-87F0299188AD}" type="parTrans" cxnId="{D9F5ABC6-CA55-45A5-91D7-0BB4D7A3F72F}">
      <dgm:prSet/>
      <dgm:spPr/>
      <dgm:t>
        <a:bodyPr/>
        <a:lstStyle/>
        <a:p>
          <a:endParaRPr lang="it-IT"/>
        </a:p>
      </dgm:t>
    </dgm:pt>
    <dgm:pt modelId="{04066759-67BA-41D5-B862-6B4E278C5991}" type="sibTrans" cxnId="{D9F5ABC6-CA55-45A5-91D7-0BB4D7A3F72F}">
      <dgm:prSet/>
      <dgm:spPr/>
      <dgm:t>
        <a:bodyPr/>
        <a:lstStyle/>
        <a:p>
          <a:endParaRPr lang="it-IT"/>
        </a:p>
      </dgm:t>
    </dgm:pt>
    <dgm:pt modelId="{CD354C40-F1D5-4B99-8E4E-8AC8A2235391}">
      <dgm:prSet phldrT="[Testo]"/>
      <dgm:spPr/>
      <dgm:t>
        <a:bodyPr/>
        <a:lstStyle/>
        <a:p>
          <a:r>
            <a:rPr lang="it-IT" dirty="0"/>
            <a:t>Graduate </a:t>
          </a:r>
          <a:r>
            <a:rPr lang="it-IT" dirty="0" err="1"/>
            <a:t>students</a:t>
          </a:r>
          <a:endParaRPr lang="it-IT" dirty="0"/>
        </a:p>
      </dgm:t>
    </dgm:pt>
    <dgm:pt modelId="{CA1B9D81-4CD7-48F2-B861-182E3E3A8F0C}" type="parTrans" cxnId="{CB7EF993-A282-4E15-902A-43119788DE63}">
      <dgm:prSet/>
      <dgm:spPr/>
      <dgm:t>
        <a:bodyPr/>
        <a:lstStyle/>
        <a:p>
          <a:endParaRPr lang="it-IT"/>
        </a:p>
      </dgm:t>
    </dgm:pt>
    <dgm:pt modelId="{599D8A87-B49E-4399-95A3-528929DEF8EC}" type="sibTrans" cxnId="{CB7EF993-A282-4E15-902A-43119788DE63}">
      <dgm:prSet/>
      <dgm:spPr/>
      <dgm:t>
        <a:bodyPr/>
        <a:lstStyle/>
        <a:p>
          <a:endParaRPr lang="it-IT"/>
        </a:p>
      </dgm:t>
    </dgm:pt>
    <dgm:pt modelId="{B0A31560-A361-44FE-B0D5-1BBE93125706}">
      <dgm:prSet phldrT="[Testo]"/>
      <dgm:spPr/>
      <dgm:t>
        <a:bodyPr/>
        <a:lstStyle/>
        <a:p>
          <a:r>
            <a:rPr lang="it-IT" dirty="0" smtClean="0"/>
            <a:t>27 </a:t>
          </a:r>
          <a:r>
            <a:rPr lang="it-IT" dirty="0"/>
            <a:t>(3) </a:t>
          </a:r>
        </a:p>
      </dgm:t>
    </dgm:pt>
    <dgm:pt modelId="{BCD0800F-A2D3-4414-8C2A-83A4756ECA43}" type="parTrans" cxnId="{57DEC7B5-2B89-4F48-AD6D-759F520AE188}">
      <dgm:prSet/>
      <dgm:spPr/>
      <dgm:t>
        <a:bodyPr/>
        <a:lstStyle/>
        <a:p>
          <a:endParaRPr lang="it-IT"/>
        </a:p>
      </dgm:t>
    </dgm:pt>
    <dgm:pt modelId="{DA636E94-8445-480C-8642-6DC3170F164E}" type="sibTrans" cxnId="{57DEC7B5-2B89-4F48-AD6D-759F520AE188}">
      <dgm:prSet/>
      <dgm:spPr/>
      <dgm:t>
        <a:bodyPr/>
        <a:lstStyle/>
        <a:p>
          <a:endParaRPr lang="it-IT"/>
        </a:p>
      </dgm:t>
    </dgm:pt>
    <dgm:pt modelId="{02E4284A-440B-4855-A57F-41EC472B76F5}">
      <dgm:prSet phldrT="[Testo]"/>
      <dgm:spPr/>
      <dgm:t>
        <a:bodyPr/>
        <a:lstStyle/>
        <a:p>
          <a:r>
            <a:rPr lang="it-IT" dirty="0"/>
            <a:t>Technical and </a:t>
          </a:r>
          <a:r>
            <a:rPr lang="it-IT" dirty="0" err="1"/>
            <a:t>administrative</a:t>
          </a:r>
          <a:r>
            <a:rPr lang="it-IT" dirty="0"/>
            <a:t> staff (</a:t>
          </a:r>
          <a:r>
            <a:rPr lang="it-IT" dirty="0" err="1"/>
            <a:t>Research</a:t>
          </a:r>
          <a:r>
            <a:rPr lang="it-IT" dirty="0"/>
            <a:t> </a:t>
          </a:r>
          <a:r>
            <a:rPr lang="it-IT" dirty="0" err="1"/>
            <a:t>support</a:t>
          </a:r>
          <a:r>
            <a:rPr lang="it-IT" dirty="0"/>
            <a:t> staff)</a:t>
          </a:r>
        </a:p>
      </dgm:t>
    </dgm:pt>
    <dgm:pt modelId="{B1BEF351-42CA-4C34-98D1-6B6745E8EE04}" type="parTrans" cxnId="{8915C3E2-06D6-457A-9EC5-01A9FA9F8D6D}">
      <dgm:prSet/>
      <dgm:spPr/>
      <dgm:t>
        <a:bodyPr/>
        <a:lstStyle/>
        <a:p>
          <a:endParaRPr lang="it-IT"/>
        </a:p>
      </dgm:t>
    </dgm:pt>
    <dgm:pt modelId="{18B18E96-9004-4E33-A1BE-4AB393BCCD55}" type="sibTrans" cxnId="{8915C3E2-06D6-457A-9EC5-01A9FA9F8D6D}">
      <dgm:prSet/>
      <dgm:spPr/>
      <dgm:t>
        <a:bodyPr/>
        <a:lstStyle/>
        <a:p>
          <a:endParaRPr lang="it-IT"/>
        </a:p>
      </dgm:t>
    </dgm:pt>
    <dgm:pt modelId="{54C83F37-0818-47FD-AB96-A4122CD45CB7}">
      <dgm:prSet phldrT="[Testo]"/>
      <dgm:spPr/>
      <dgm:t>
        <a:bodyPr/>
        <a:lstStyle/>
        <a:p>
          <a:r>
            <a:rPr lang="it-IT" smtClean="0"/>
            <a:t>12</a:t>
          </a:r>
          <a:endParaRPr lang="it-IT" dirty="0"/>
        </a:p>
      </dgm:t>
    </dgm:pt>
    <dgm:pt modelId="{5311698A-FBE8-40C2-90A6-46545A3D0836}" type="parTrans" cxnId="{0CF6CDBC-B74F-4546-BD99-E43077314B8A}">
      <dgm:prSet/>
      <dgm:spPr/>
      <dgm:t>
        <a:bodyPr/>
        <a:lstStyle/>
        <a:p>
          <a:endParaRPr lang="it-IT"/>
        </a:p>
      </dgm:t>
    </dgm:pt>
    <dgm:pt modelId="{1B9E1913-716E-4A4A-8B28-09062BA18D7A}" type="sibTrans" cxnId="{0CF6CDBC-B74F-4546-BD99-E43077314B8A}">
      <dgm:prSet/>
      <dgm:spPr/>
      <dgm:t>
        <a:bodyPr/>
        <a:lstStyle/>
        <a:p>
          <a:endParaRPr lang="it-IT"/>
        </a:p>
      </dgm:t>
    </dgm:pt>
    <dgm:pt modelId="{A172AB5F-7812-4789-B965-AEAC6D32F6AD}">
      <dgm:prSet phldrT="[Testo]"/>
      <dgm:spPr/>
      <dgm:t>
        <a:bodyPr/>
        <a:lstStyle/>
        <a:p>
          <a:r>
            <a:rPr lang="it-IT" dirty="0" err="1"/>
            <a:t>Studies</a:t>
          </a:r>
          <a:r>
            <a:rPr lang="it-IT" dirty="0"/>
            <a:t> Programs</a:t>
          </a:r>
        </a:p>
      </dgm:t>
    </dgm:pt>
    <dgm:pt modelId="{C5B8D9DE-59C0-44A6-AC98-F4AB16A1328E}" type="parTrans" cxnId="{1DDE1455-F98C-48DB-AABF-8137AB424B27}">
      <dgm:prSet/>
      <dgm:spPr/>
      <dgm:t>
        <a:bodyPr/>
        <a:lstStyle/>
        <a:p>
          <a:endParaRPr lang="it-IT"/>
        </a:p>
      </dgm:t>
    </dgm:pt>
    <dgm:pt modelId="{73B1FE63-8CE3-4485-89F0-2206FC67E060}" type="sibTrans" cxnId="{1DDE1455-F98C-48DB-AABF-8137AB424B27}">
      <dgm:prSet/>
      <dgm:spPr/>
      <dgm:t>
        <a:bodyPr/>
        <a:lstStyle/>
        <a:p>
          <a:endParaRPr lang="it-IT"/>
        </a:p>
      </dgm:t>
    </dgm:pt>
    <dgm:pt modelId="{ECF59189-641E-4BD1-B18D-E8DC347A5930}" type="pres">
      <dgm:prSet presAssocID="{E0289C49-C90B-41C6-9C71-89FFCE617E92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8F5AC586-D7E4-4F58-9B36-9538B3E64516}" type="pres">
      <dgm:prSet presAssocID="{B495761A-2153-4B43-A67B-6402824E191F}" presName="composite" presStyleCnt="0"/>
      <dgm:spPr/>
    </dgm:pt>
    <dgm:pt modelId="{3A2CF272-7148-4EAE-A53D-E148DBC55C6C}" type="pres">
      <dgm:prSet presAssocID="{B495761A-2153-4B43-A67B-6402824E191F}" presName="Parent1" presStyleLbl="node1" presStyleIdx="0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DE23A15-7493-4BBB-9213-A454317FBF2C}" type="pres">
      <dgm:prSet presAssocID="{B495761A-2153-4B43-A67B-6402824E191F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7350D93-5339-4D92-8D46-7FFF20DF78AA}" type="pres">
      <dgm:prSet presAssocID="{B495761A-2153-4B43-A67B-6402824E191F}" presName="BalanceSpacing" presStyleCnt="0"/>
      <dgm:spPr/>
    </dgm:pt>
    <dgm:pt modelId="{6BA20FD3-92F1-4033-BE21-B2E68CBAB96C}" type="pres">
      <dgm:prSet presAssocID="{B495761A-2153-4B43-A67B-6402824E191F}" presName="BalanceSpacing1" presStyleCnt="0"/>
      <dgm:spPr/>
    </dgm:pt>
    <dgm:pt modelId="{F6404269-615A-4D54-8160-D79E077B0846}" type="pres">
      <dgm:prSet presAssocID="{2A5CAC7D-C520-4ED3-B09E-2BB387723A30}" presName="Accent1Text" presStyleLbl="node1" presStyleIdx="1" presStyleCnt="8"/>
      <dgm:spPr/>
      <dgm:t>
        <a:bodyPr/>
        <a:lstStyle/>
        <a:p>
          <a:endParaRPr lang="it-IT"/>
        </a:p>
      </dgm:t>
    </dgm:pt>
    <dgm:pt modelId="{756469AD-FFA0-4FC8-AEFD-0ACB5F687F48}" type="pres">
      <dgm:prSet presAssocID="{2A5CAC7D-C520-4ED3-B09E-2BB387723A30}" presName="spaceBetweenRectangles" presStyleCnt="0"/>
      <dgm:spPr/>
    </dgm:pt>
    <dgm:pt modelId="{6FB43255-2B85-470C-BD34-E97DDCDAD71D}" type="pres">
      <dgm:prSet presAssocID="{89FD488C-F2E9-4ED8-B1C8-B4C4576E35B0}" presName="composite" presStyleCnt="0"/>
      <dgm:spPr/>
    </dgm:pt>
    <dgm:pt modelId="{27B13BDE-5D00-41D9-BE71-D454E0CD251C}" type="pres">
      <dgm:prSet presAssocID="{89FD488C-F2E9-4ED8-B1C8-B4C4576E35B0}" presName="Parent1" presStyleLbl="node1" presStyleIdx="2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C8F3E3C-7FB1-4F90-9206-90AC17E5A62F}" type="pres">
      <dgm:prSet presAssocID="{89FD488C-F2E9-4ED8-B1C8-B4C4576E35B0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80ED3EF-AB18-49D0-B8E2-82F144544D7D}" type="pres">
      <dgm:prSet presAssocID="{89FD488C-F2E9-4ED8-B1C8-B4C4576E35B0}" presName="BalanceSpacing" presStyleCnt="0"/>
      <dgm:spPr/>
    </dgm:pt>
    <dgm:pt modelId="{A6EFF688-4664-4EE1-8413-307D394708F0}" type="pres">
      <dgm:prSet presAssocID="{89FD488C-F2E9-4ED8-B1C8-B4C4576E35B0}" presName="BalanceSpacing1" presStyleCnt="0"/>
      <dgm:spPr/>
    </dgm:pt>
    <dgm:pt modelId="{BB9C5E27-307B-4676-9D89-3F1C653C0E84}" type="pres">
      <dgm:prSet presAssocID="{04066759-67BA-41D5-B862-6B4E278C5991}" presName="Accent1Text" presStyleLbl="node1" presStyleIdx="3" presStyleCnt="8"/>
      <dgm:spPr/>
      <dgm:t>
        <a:bodyPr/>
        <a:lstStyle/>
        <a:p>
          <a:endParaRPr lang="it-IT"/>
        </a:p>
      </dgm:t>
    </dgm:pt>
    <dgm:pt modelId="{E32BC001-7A5E-4192-8AE4-37766BED9C53}" type="pres">
      <dgm:prSet presAssocID="{04066759-67BA-41D5-B862-6B4E278C5991}" presName="spaceBetweenRectangles" presStyleCnt="0"/>
      <dgm:spPr/>
    </dgm:pt>
    <dgm:pt modelId="{F311AC66-0EE2-478D-9C97-B8FA2A52C902}" type="pres">
      <dgm:prSet presAssocID="{B0A31560-A361-44FE-B0D5-1BBE93125706}" presName="composite" presStyleCnt="0"/>
      <dgm:spPr/>
    </dgm:pt>
    <dgm:pt modelId="{A50B4400-A538-41E1-B29F-8015583AFD1E}" type="pres">
      <dgm:prSet presAssocID="{B0A31560-A361-44FE-B0D5-1BBE93125706}" presName="Parent1" presStyleLbl="node1" presStyleIdx="4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9480BF0-A92C-4EE1-8150-3A6DD77281F5}" type="pres">
      <dgm:prSet presAssocID="{B0A31560-A361-44FE-B0D5-1BBE93125706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803AB2E-F4A8-4B44-B24D-D35D528653AF}" type="pres">
      <dgm:prSet presAssocID="{B0A31560-A361-44FE-B0D5-1BBE93125706}" presName="BalanceSpacing" presStyleCnt="0"/>
      <dgm:spPr/>
    </dgm:pt>
    <dgm:pt modelId="{76B18A6D-7018-4177-BE05-6429A2BE15E8}" type="pres">
      <dgm:prSet presAssocID="{B0A31560-A361-44FE-B0D5-1BBE93125706}" presName="BalanceSpacing1" presStyleCnt="0"/>
      <dgm:spPr/>
    </dgm:pt>
    <dgm:pt modelId="{A22F3C17-9078-4094-A1D3-B708278C46B5}" type="pres">
      <dgm:prSet presAssocID="{DA636E94-8445-480C-8642-6DC3170F164E}" presName="Accent1Text" presStyleLbl="node1" presStyleIdx="5" presStyleCnt="8"/>
      <dgm:spPr/>
      <dgm:t>
        <a:bodyPr/>
        <a:lstStyle/>
        <a:p>
          <a:endParaRPr lang="it-IT"/>
        </a:p>
      </dgm:t>
    </dgm:pt>
    <dgm:pt modelId="{F375936D-5640-470B-81E9-6CB5D510496E}" type="pres">
      <dgm:prSet presAssocID="{DA636E94-8445-480C-8642-6DC3170F164E}" presName="spaceBetweenRectangles" presStyleCnt="0"/>
      <dgm:spPr/>
    </dgm:pt>
    <dgm:pt modelId="{A711F178-74C8-4223-8EBB-B7C5826C1873}" type="pres">
      <dgm:prSet presAssocID="{54C83F37-0818-47FD-AB96-A4122CD45CB7}" presName="composite" presStyleCnt="0"/>
      <dgm:spPr/>
    </dgm:pt>
    <dgm:pt modelId="{5357B12E-8D6A-480E-9EF6-556475006A8A}" type="pres">
      <dgm:prSet presAssocID="{54C83F37-0818-47FD-AB96-A4122CD45CB7}" presName="Parent1" presStyleLbl="node1" presStyleIdx="6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4AF6B63-A52C-4255-8E3A-59485F1A6A51}" type="pres">
      <dgm:prSet presAssocID="{54C83F37-0818-47FD-AB96-A4122CD45CB7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D26D574-FC31-4A69-A741-E2BB8D45F176}" type="pres">
      <dgm:prSet presAssocID="{54C83F37-0818-47FD-AB96-A4122CD45CB7}" presName="BalanceSpacing" presStyleCnt="0"/>
      <dgm:spPr/>
    </dgm:pt>
    <dgm:pt modelId="{7DAECD28-39BC-4916-B5F0-74C9E43D3686}" type="pres">
      <dgm:prSet presAssocID="{54C83F37-0818-47FD-AB96-A4122CD45CB7}" presName="BalanceSpacing1" presStyleCnt="0"/>
      <dgm:spPr/>
    </dgm:pt>
    <dgm:pt modelId="{F1B759F7-01E2-4E58-B817-23A0AB6C1729}" type="pres">
      <dgm:prSet presAssocID="{1B9E1913-716E-4A4A-8B28-09062BA18D7A}" presName="Accent1Text" presStyleLbl="node1" presStyleIdx="7" presStyleCnt="8"/>
      <dgm:spPr/>
      <dgm:t>
        <a:bodyPr/>
        <a:lstStyle/>
        <a:p>
          <a:endParaRPr lang="it-IT"/>
        </a:p>
      </dgm:t>
    </dgm:pt>
  </dgm:ptLst>
  <dgm:cxnLst>
    <dgm:cxn modelId="{0CF6CDBC-B74F-4546-BD99-E43077314B8A}" srcId="{E0289C49-C90B-41C6-9C71-89FFCE617E92}" destId="{54C83F37-0818-47FD-AB96-A4122CD45CB7}" srcOrd="3" destOrd="0" parTransId="{5311698A-FBE8-40C2-90A6-46545A3D0836}" sibTransId="{1B9E1913-716E-4A4A-8B28-09062BA18D7A}"/>
    <dgm:cxn modelId="{E668B595-F04D-484D-8015-4DE83EF8C30C}" type="presOf" srcId="{02E4284A-440B-4855-A57F-41EC472B76F5}" destId="{19480BF0-A92C-4EE1-8150-3A6DD77281F5}" srcOrd="0" destOrd="0" presId="urn:microsoft.com/office/officeart/2008/layout/AlternatingHexagons"/>
    <dgm:cxn modelId="{CB7EF993-A282-4E15-902A-43119788DE63}" srcId="{89FD488C-F2E9-4ED8-B1C8-B4C4576E35B0}" destId="{CD354C40-F1D5-4B99-8E4E-8AC8A2235391}" srcOrd="0" destOrd="0" parTransId="{CA1B9D81-4CD7-48F2-B861-182E3E3A8F0C}" sibTransId="{599D8A87-B49E-4399-95A3-528929DEF8EC}"/>
    <dgm:cxn modelId="{CF362F0F-A3EA-4E41-9D54-57849059F61B}" type="presOf" srcId="{A172AB5F-7812-4789-B965-AEAC6D32F6AD}" destId="{94AF6B63-A52C-4255-8E3A-59485F1A6A51}" srcOrd="0" destOrd="0" presId="urn:microsoft.com/office/officeart/2008/layout/AlternatingHexagons"/>
    <dgm:cxn modelId="{8915C3E2-06D6-457A-9EC5-01A9FA9F8D6D}" srcId="{B0A31560-A361-44FE-B0D5-1BBE93125706}" destId="{02E4284A-440B-4855-A57F-41EC472B76F5}" srcOrd="0" destOrd="0" parTransId="{B1BEF351-42CA-4C34-98D1-6B6745E8EE04}" sibTransId="{18B18E96-9004-4E33-A1BE-4AB393BCCD55}"/>
    <dgm:cxn modelId="{4FD38977-0A7B-4AA5-A74F-E15CDDBADFD5}" type="presOf" srcId="{2A5CAC7D-C520-4ED3-B09E-2BB387723A30}" destId="{F6404269-615A-4D54-8160-D79E077B0846}" srcOrd="0" destOrd="0" presId="urn:microsoft.com/office/officeart/2008/layout/AlternatingHexagons"/>
    <dgm:cxn modelId="{6350F0C4-54D7-4071-93F3-3BD1AED82A71}" type="presOf" srcId="{CE9C8D5F-AAF0-4F70-8D1B-DD31D081D27D}" destId="{7DE23A15-7493-4BBB-9213-A454317FBF2C}" srcOrd="0" destOrd="0" presId="urn:microsoft.com/office/officeart/2008/layout/AlternatingHexagons"/>
    <dgm:cxn modelId="{1DDE1455-F98C-48DB-AABF-8137AB424B27}" srcId="{54C83F37-0818-47FD-AB96-A4122CD45CB7}" destId="{A172AB5F-7812-4789-B965-AEAC6D32F6AD}" srcOrd="0" destOrd="0" parTransId="{C5B8D9DE-59C0-44A6-AC98-F4AB16A1328E}" sibTransId="{73B1FE63-8CE3-4485-89F0-2206FC67E060}"/>
    <dgm:cxn modelId="{7A147BAD-18A4-4AE0-92C7-F2204678D1CA}" type="presOf" srcId="{1B9E1913-716E-4A4A-8B28-09062BA18D7A}" destId="{F1B759F7-01E2-4E58-B817-23A0AB6C1729}" srcOrd="0" destOrd="0" presId="urn:microsoft.com/office/officeart/2008/layout/AlternatingHexagons"/>
    <dgm:cxn modelId="{D79D899C-1178-4013-85EE-A9670F2647EA}" type="presOf" srcId="{DA636E94-8445-480C-8642-6DC3170F164E}" destId="{A22F3C17-9078-4094-A1D3-B708278C46B5}" srcOrd="0" destOrd="0" presId="urn:microsoft.com/office/officeart/2008/layout/AlternatingHexagons"/>
    <dgm:cxn modelId="{57DEC7B5-2B89-4F48-AD6D-759F520AE188}" srcId="{E0289C49-C90B-41C6-9C71-89FFCE617E92}" destId="{B0A31560-A361-44FE-B0D5-1BBE93125706}" srcOrd="2" destOrd="0" parTransId="{BCD0800F-A2D3-4414-8C2A-83A4756ECA43}" sibTransId="{DA636E94-8445-480C-8642-6DC3170F164E}"/>
    <dgm:cxn modelId="{16F79D03-5D3B-4534-82CF-92B72EA89A08}" type="presOf" srcId="{54C83F37-0818-47FD-AB96-A4122CD45CB7}" destId="{5357B12E-8D6A-480E-9EF6-556475006A8A}" srcOrd="0" destOrd="0" presId="urn:microsoft.com/office/officeart/2008/layout/AlternatingHexagons"/>
    <dgm:cxn modelId="{9A682BED-FBCE-47B8-9A5B-1DE3E3138A09}" type="presOf" srcId="{B0A31560-A361-44FE-B0D5-1BBE93125706}" destId="{A50B4400-A538-41E1-B29F-8015583AFD1E}" srcOrd="0" destOrd="0" presId="urn:microsoft.com/office/officeart/2008/layout/AlternatingHexagons"/>
    <dgm:cxn modelId="{24CBD577-4BA7-4918-AC17-441C09FA16A7}" type="presOf" srcId="{CD354C40-F1D5-4B99-8E4E-8AC8A2235391}" destId="{5C8F3E3C-7FB1-4F90-9206-90AC17E5A62F}" srcOrd="0" destOrd="0" presId="urn:microsoft.com/office/officeart/2008/layout/AlternatingHexagons"/>
    <dgm:cxn modelId="{9ADE05F7-42D1-4962-9A5A-5AA5B1B38B13}" srcId="{B495761A-2153-4B43-A67B-6402824E191F}" destId="{CE9C8D5F-AAF0-4F70-8D1B-DD31D081D27D}" srcOrd="0" destOrd="0" parTransId="{E1FFCD7D-5911-46F9-91FE-AE2CCB76C596}" sibTransId="{7F0F5E01-E048-4BDF-B027-1AE47151FCBC}"/>
    <dgm:cxn modelId="{D18CE7E0-2310-4709-AF68-FD6451CB9B2D}" type="presOf" srcId="{04066759-67BA-41D5-B862-6B4E278C5991}" destId="{BB9C5E27-307B-4676-9D89-3F1C653C0E84}" srcOrd="0" destOrd="0" presId="urn:microsoft.com/office/officeart/2008/layout/AlternatingHexagons"/>
    <dgm:cxn modelId="{CFC8D510-EA84-4661-B2AD-7D39428F311C}" type="presOf" srcId="{89FD488C-F2E9-4ED8-B1C8-B4C4576E35B0}" destId="{27B13BDE-5D00-41D9-BE71-D454E0CD251C}" srcOrd="0" destOrd="0" presId="urn:microsoft.com/office/officeart/2008/layout/AlternatingHexagons"/>
    <dgm:cxn modelId="{167A3E52-487B-4127-93BA-324B084C9126}" srcId="{E0289C49-C90B-41C6-9C71-89FFCE617E92}" destId="{B495761A-2153-4B43-A67B-6402824E191F}" srcOrd="0" destOrd="0" parTransId="{322739DE-7804-471D-9D60-3E04EBAF328B}" sibTransId="{2A5CAC7D-C520-4ED3-B09E-2BB387723A30}"/>
    <dgm:cxn modelId="{36FB4635-ACEC-4648-B31A-6BBB03F66F2A}" type="presOf" srcId="{B495761A-2153-4B43-A67B-6402824E191F}" destId="{3A2CF272-7148-4EAE-A53D-E148DBC55C6C}" srcOrd="0" destOrd="0" presId="urn:microsoft.com/office/officeart/2008/layout/AlternatingHexagons"/>
    <dgm:cxn modelId="{683D82B9-FD55-4C2F-BE01-731607DF6F3B}" type="presOf" srcId="{E0289C49-C90B-41C6-9C71-89FFCE617E92}" destId="{ECF59189-641E-4BD1-B18D-E8DC347A5930}" srcOrd="0" destOrd="0" presId="urn:microsoft.com/office/officeart/2008/layout/AlternatingHexagons"/>
    <dgm:cxn modelId="{D9F5ABC6-CA55-45A5-91D7-0BB4D7A3F72F}" srcId="{E0289C49-C90B-41C6-9C71-89FFCE617E92}" destId="{89FD488C-F2E9-4ED8-B1C8-B4C4576E35B0}" srcOrd="1" destOrd="0" parTransId="{06F39724-78E6-4D2A-BA9C-87F0299188AD}" sibTransId="{04066759-67BA-41D5-B862-6B4E278C5991}"/>
    <dgm:cxn modelId="{65ABF975-FDEB-4918-A208-7AE159CD0B3D}" type="presParOf" srcId="{ECF59189-641E-4BD1-B18D-E8DC347A5930}" destId="{8F5AC586-D7E4-4F58-9B36-9538B3E64516}" srcOrd="0" destOrd="0" presId="urn:microsoft.com/office/officeart/2008/layout/AlternatingHexagons"/>
    <dgm:cxn modelId="{7817F1CA-78CB-42ED-B768-1C0D52961E80}" type="presParOf" srcId="{8F5AC586-D7E4-4F58-9B36-9538B3E64516}" destId="{3A2CF272-7148-4EAE-A53D-E148DBC55C6C}" srcOrd="0" destOrd="0" presId="urn:microsoft.com/office/officeart/2008/layout/AlternatingHexagons"/>
    <dgm:cxn modelId="{626FECE7-1DD4-40AE-A8FA-93AFA56B7092}" type="presParOf" srcId="{8F5AC586-D7E4-4F58-9B36-9538B3E64516}" destId="{7DE23A15-7493-4BBB-9213-A454317FBF2C}" srcOrd="1" destOrd="0" presId="urn:microsoft.com/office/officeart/2008/layout/AlternatingHexagons"/>
    <dgm:cxn modelId="{FAA8E769-02A3-41D2-B105-37075D0D792A}" type="presParOf" srcId="{8F5AC586-D7E4-4F58-9B36-9538B3E64516}" destId="{57350D93-5339-4D92-8D46-7FFF20DF78AA}" srcOrd="2" destOrd="0" presId="urn:microsoft.com/office/officeart/2008/layout/AlternatingHexagons"/>
    <dgm:cxn modelId="{DDE165BE-F095-45CC-BD24-0A762ABEDF36}" type="presParOf" srcId="{8F5AC586-D7E4-4F58-9B36-9538B3E64516}" destId="{6BA20FD3-92F1-4033-BE21-B2E68CBAB96C}" srcOrd="3" destOrd="0" presId="urn:microsoft.com/office/officeart/2008/layout/AlternatingHexagons"/>
    <dgm:cxn modelId="{48855219-95BF-4154-A792-7B2E5DE892A1}" type="presParOf" srcId="{8F5AC586-D7E4-4F58-9B36-9538B3E64516}" destId="{F6404269-615A-4D54-8160-D79E077B0846}" srcOrd="4" destOrd="0" presId="urn:microsoft.com/office/officeart/2008/layout/AlternatingHexagons"/>
    <dgm:cxn modelId="{4AB1B11B-1615-42EA-9606-C26B0CA0E4B1}" type="presParOf" srcId="{ECF59189-641E-4BD1-B18D-E8DC347A5930}" destId="{756469AD-FFA0-4FC8-AEFD-0ACB5F687F48}" srcOrd="1" destOrd="0" presId="urn:microsoft.com/office/officeart/2008/layout/AlternatingHexagons"/>
    <dgm:cxn modelId="{F294D479-3BAF-4F69-8240-F555CCDE1E87}" type="presParOf" srcId="{ECF59189-641E-4BD1-B18D-E8DC347A5930}" destId="{6FB43255-2B85-470C-BD34-E97DDCDAD71D}" srcOrd="2" destOrd="0" presId="urn:microsoft.com/office/officeart/2008/layout/AlternatingHexagons"/>
    <dgm:cxn modelId="{6B0FBFE4-BACE-4B47-9DE8-CBDD73383048}" type="presParOf" srcId="{6FB43255-2B85-470C-BD34-E97DDCDAD71D}" destId="{27B13BDE-5D00-41D9-BE71-D454E0CD251C}" srcOrd="0" destOrd="0" presId="urn:microsoft.com/office/officeart/2008/layout/AlternatingHexagons"/>
    <dgm:cxn modelId="{35E239E5-7D43-4F8B-8AD4-D5DC0BC8F471}" type="presParOf" srcId="{6FB43255-2B85-470C-BD34-E97DDCDAD71D}" destId="{5C8F3E3C-7FB1-4F90-9206-90AC17E5A62F}" srcOrd="1" destOrd="0" presId="urn:microsoft.com/office/officeart/2008/layout/AlternatingHexagons"/>
    <dgm:cxn modelId="{84AC4A2B-BBB5-4145-B34E-786A7F00CC6F}" type="presParOf" srcId="{6FB43255-2B85-470C-BD34-E97DDCDAD71D}" destId="{680ED3EF-AB18-49D0-B8E2-82F144544D7D}" srcOrd="2" destOrd="0" presId="urn:microsoft.com/office/officeart/2008/layout/AlternatingHexagons"/>
    <dgm:cxn modelId="{AE431B8C-F63B-4ADE-B13D-D02893547D95}" type="presParOf" srcId="{6FB43255-2B85-470C-BD34-E97DDCDAD71D}" destId="{A6EFF688-4664-4EE1-8413-307D394708F0}" srcOrd="3" destOrd="0" presId="urn:microsoft.com/office/officeart/2008/layout/AlternatingHexagons"/>
    <dgm:cxn modelId="{46C8D261-DDD2-4376-B7EA-F153F40A105C}" type="presParOf" srcId="{6FB43255-2B85-470C-BD34-E97DDCDAD71D}" destId="{BB9C5E27-307B-4676-9D89-3F1C653C0E84}" srcOrd="4" destOrd="0" presId="urn:microsoft.com/office/officeart/2008/layout/AlternatingHexagons"/>
    <dgm:cxn modelId="{EA9911B8-B2AE-459E-A88E-406597093419}" type="presParOf" srcId="{ECF59189-641E-4BD1-B18D-E8DC347A5930}" destId="{E32BC001-7A5E-4192-8AE4-37766BED9C53}" srcOrd="3" destOrd="0" presId="urn:microsoft.com/office/officeart/2008/layout/AlternatingHexagons"/>
    <dgm:cxn modelId="{B3610166-7F50-4EF9-88AB-30976E434827}" type="presParOf" srcId="{ECF59189-641E-4BD1-B18D-E8DC347A5930}" destId="{F311AC66-0EE2-478D-9C97-B8FA2A52C902}" srcOrd="4" destOrd="0" presId="urn:microsoft.com/office/officeart/2008/layout/AlternatingHexagons"/>
    <dgm:cxn modelId="{DC6A1536-B8F6-48DC-900A-A0B3C4DB851D}" type="presParOf" srcId="{F311AC66-0EE2-478D-9C97-B8FA2A52C902}" destId="{A50B4400-A538-41E1-B29F-8015583AFD1E}" srcOrd="0" destOrd="0" presId="urn:microsoft.com/office/officeart/2008/layout/AlternatingHexagons"/>
    <dgm:cxn modelId="{4430E2BD-E1FF-4890-9F61-09449C82C313}" type="presParOf" srcId="{F311AC66-0EE2-478D-9C97-B8FA2A52C902}" destId="{19480BF0-A92C-4EE1-8150-3A6DD77281F5}" srcOrd="1" destOrd="0" presId="urn:microsoft.com/office/officeart/2008/layout/AlternatingHexagons"/>
    <dgm:cxn modelId="{0070AB3F-C1A0-4370-BEB3-4879A43BB8E1}" type="presParOf" srcId="{F311AC66-0EE2-478D-9C97-B8FA2A52C902}" destId="{6803AB2E-F4A8-4B44-B24D-D35D528653AF}" srcOrd="2" destOrd="0" presId="urn:microsoft.com/office/officeart/2008/layout/AlternatingHexagons"/>
    <dgm:cxn modelId="{03AA4A4A-0B14-48A5-A554-DE556064E39B}" type="presParOf" srcId="{F311AC66-0EE2-478D-9C97-B8FA2A52C902}" destId="{76B18A6D-7018-4177-BE05-6429A2BE15E8}" srcOrd="3" destOrd="0" presId="urn:microsoft.com/office/officeart/2008/layout/AlternatingHexagons"/>
    <dgm:cxn modelId="{5B46A1FD-F0EE-42E6-9C56-AF5846F4EB1A}" type="presParOf" srcId="{F311AC66-0EE2-478D-9C97-B8FA2A52C902}" destId="{A22F3C17-9078-4094-A1D3-B708278C46B5}" srcOrd="4" destOrd="0" presId="urn:microsoft.com/office/officeart/2008/layout/AlternatingHexagons"/>
    <dgm:cxn modelId="{C70B2401-B475-4C4F-A828-1595967A5237}" type="presParOf" srcId="{ECF59189-641E-4BD1-B18D-E8DC347A5930}" destId="{F375936D-5640-470B-81E9-6CB5D510496E}" srcOrd="5" destOrd="0" presId="urn:microsoft.com/office/officeart/2008/layout/AlternatingHexagons"/>
    <dgm:cxn modelId="{C7DCAE4F-1C84-4482-A904-078981128B44}" type="presParOf" srcId="{ECF59189-641E-4BD1-B18D-E8DC347A5930}" destId="{A711F178-74C8-4223-8EBB-B7C5826C1873}" srcOrd="6" destOrd="0" presId="urn:microsoft.com/office/officeart/2008/layout/AlternatingHexagons"/>
    <dgm:cxn modelId="{D34E2D91-8E14-4BF4-9075-BAD82F71D0BE}" type="presParOf" srcId="{A711F178-74C8-4223-8EBB-B7C5826C1873}" destId="{5357B12E-8D6A-480E-9EF6-556475006A8A}" srcOrd="0" destOrd="0" presId="urn:microsoft.com/office/officeart/2008/layout/AlternatingHexagons"/>
    <dgm:cxn modelId="{8B8D1BBB-B322-419B-8B8F-0C776B87434F}" type="presParOf" srcId="{A711F178-74C8-4223-8EBB-B7C5826C1873}" destId="{94AF6B63-A52C-4255-8E3A-59485F1A6A51}" srcOrd="1" destOrd="0" presId="urn:microsoft.com/office/officeart/2008/layout/AlternatingHexagons"/>
    <dgm:cxn modelId="{34B6EB53-5B83-44B8-8E81-920E13A13BD1}" type="presParOf" srcId="{A711F178-74C8-4223-8EBB-B7C5826C1873}" destId="{3D26D574-FC31-4A69-A741-E2BB8D45F176}" srcOrd="2" destOrd="0" presId="urn:microsoft.com/office/officeart/2008/layout/AlternatingHexagons"/>
    <dgm:cxn modelId="{FA351167-9227-4A79-992F-DC3432AF4A03}" type="presParOf" srcId="{A711F178-74C8-4223-8EBB-B7C5826C1873}" destId="{7DAECD28-39BC-4916-B5F0-74C9E43D3686}" srcOrd="3" destOrd="0" presId="urn:microsoft.com/office/officeart/2008/layout/AlternatingHexagons"/>
    <dgm:cxn modelId="{F3C6E11E-BA9E-4F6E-9005-1D8384E66A28}" type="presParOf" srcId="{A711F178-74C8-4223-8EBB-B7C5826C1873}" destId="{F1B759F7-01E2-4E58-B817-23A0AB6C1729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98F95B-D065-4961-991E-E007B733D281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DFFF4021-CC2D-4420-8E17-4179D3C7D159}">
      <dgm:prSet phldrT="[Testo]" custT="1"/>
      <dgm:spPr/>
      <dgm:t>
        <a:bodyPr/>
        <a:lstStyle/>
        <a:p>
          <a:r>
            <a:rPr lang="it-IT" sz="2300" dirty="0"/>
            <a:t>Publications N. </a:t>
          </a:r>
          <a:r>
            <a:rPr lang="it-IT" sz="2300" dirty="0" smtClean="0"/>
            <a:t>4746        </a:t>
          </a:r>
          <a:r>
            <a:rPr lang="it-IT" sz="800" dirty="0" smtClean="0"/>
            <a:t>Arpi 02/04/2019</a:t>
          </a:r>
          <a:endParaRPr lang="it-IT" sz="800" dirty="0"/>
        </a:p>
      </dgm:t>
    </dgm:pt>
    <dgm:pt modelId="{BEEA4E3E-3E0E-425F-810D-0EF03CA3DF12}" type="parTrans" cxnId="{18CB2CBC-F37D-4FC3-BF35-D77790F9EC19}">
      <dgm:prSet/>
      <dgm:spPr/>
      <dgm:t>
        <a:bodyPr/>
        <a:lstStyle/>
        <a:p>
          <a:endParaRPr lang="it-IT"/>
        </a:p>
      </dgm:t>
    </dgm:pt>
    <dgm:pt modelId="{7B464EAE-E44B-41A3-BEC8-878F7D823B17}" type="sibTrans" cxnId="{18CB2CBC-F37D-4FC3-BF35-D77790F9EC19}">
      <dgm:prSet/>
      <dgm:spPr/>
      <dgm:t>
        <a:bodyPr/>
        <a:lstStyle/>
        <a:p>
          <a:endParaRPr lang="it-IT"/>
        </a:p>
      </dgm:t>
    </dgm:pt>
    <dgm:pt modelId="{0AF694B0-4C79-4E97-8164-49DD872C3CA2}">
      <dgm:prSet phldrT="[Testo]" custT="1"/>
      <dgm:spPr/>
      <dgm:t>
        <a:bodyPr/>
        <a:lstStyle/>
        <a:p>
          <a:r>
            <a:rPr lang="it-IT" sz="1900" dirty="0" err="1"/>
            <a:t>Authored</a:t>
          </a:r>
          <a:r>
            <a:rPr lang="it-IT" sz="1900" dirty="0"/>
            <a:t> books/Book </a:t>
          </a:r>
          <a:r>
            <a:rPr lang="it-IT" sz="1900" dirty="0" err="1"/>
            <a:t>chapthers</a:t>
          </a:r>
          <a:r>
            <a:rPr lang="it-IT" sz="1900" dirty="0"/>
            <a:t> N. </a:t>
          </a:r>
          <a:r>
            <a:rPr lang="it-IT" sz="1900" dirty="0" smtClean="0"/>
            <a:t>1789 </a:t>
          </a:r>
          <a:endParaRPr lang="it-IT" sz="1900" dirty="0"/>
        </a:p>
        <a:p>
          <a:r>
            <a:rPr lang="it-IT" sz="800" dirty="0"/>
            <a:t>Arpi </a:t>
          </a:r>
          <a:r>
            <a:rPr lang="it-IT" sz="800" dirty="0" smtClean="0"/>
            <a:t>02/04/2019</a:t>
          </a:r>
          <a:endParaRPr lang="it-IT" sz="800" dirty="0"/>
        </a:p>
      </dgm:t>
    </dgm:pt>
    <dgm:pt modelId="{6AC001E7-8B91-4819-8009-A7BC0F25D010}" type="parTrans" cxnId="{2464A9EA-D966-4196-AC58-03830F97747D}">
      <dgm:prSet/>
      <dgm:spPr/>
      <dgm:t>
        <a:bodyPr/>
        <a:lstStyle/>
        <a:p>
          <a:endParaRPr lang="it-IT"/>
        </a:p>
      </dgm:t>
    </dgm:pt>
    <dgm:pt modelId="{8EA00762-8250-4A03-B215-07BDB68CE234}" type="sibTrans" cxnId="{2464A9EA-D966-4196-AC58-03830F97747D}">
      <dgm:prSet/>
      <dgm:spPr/>
      <dgm:t>
        <a:bodyPr/>
        <a:lstStyle/>
        <a:p>
          <a:endParaRPr lang="it-IT"/>
        </a:p>
      </dgm:t>
    </dgm:pt>
    <dgm:pt modelId="{7328B034-EF01-4394-9B81-CABE96BDE2B9}">
      <dgm:prSet phldrT="[Testo]" custT="1"/>
      <dgm:spPr/>
      <dgm:t>
        <a:bodyPr/>
        <a:lstStyle/>
        <a:p>
          <a:r>
            <a:rPr lang="it-IT" sz="2300" dirty="0" err="1"/>
            <a:t>Articles</a:t>
          </a:r>
          <a:r>
            <a:rPr lang="it-IT" sz="2300" dirty="0"/>
            <a:t> N. </a:t>
          </a:r>
          <a:r>
            <a:rPr lang="it-IT" sz="2300" dirty="0" smtClean="0"/>
            <a:t>1908 </a:t>
          </a:r>
          <a:endParaRPr lang="it-IT" sz="2300" dirty="0"/>
        </a:p>
        <a:p>
          <a:r>
            <a:rPr lang="it-IT" sz="800" dirty="0"/>
            <a:t>Arpi </a:t>
          </a:r>
          <a:r>
            <a:rPr lang="it-IT" sz="800" dirty="0" smtClean="0"/>
            <a:t>02/04/2019</a:t>
          </a:r>
          <a:endParaRPr lang="it-IT" sz="800" dirty="0"/>
        </a:p>
      </dgm:t>
    </dgm:pt>
    <dgm:pt modelId="{39D09C3A-339D-4BAD-9980-4EDD18836C93}" type="parTrans" cxnId="{B2B8895F-86FD-4839-BB3A-8B3B1F0A54B4}">
      <dgm:prSet/>
      <dgm:spPr/>
      <dgm:t>
        <a:bodyPr/>
        <a:lstStyle/>
        <a:p>
          <a:endParaRPr lang="it-IT"/>
        </a:p>
      </dgm:t>
    </dgm:pt>
    <dgm:pt modelId="{8BA54249-21C5-4793-8144-35F73C45F955}" type="sibTrans" cxnId="{B2B8895F-86FD-4839-BB3A-8B3B1F0A54B4}">
      <dgm:prSet/>
      <dgm:spPr/>
      <dgm:t>
        <a:bodyPr/>
        <a:lstStyle/>
        <a:p>
          <a:endParaRPr lang="it-IT"/>
        </a:p>
      </dgm:t>
    </dgm:pt>
    <dgm:pt modelId="{E6A7FB44-F693-4E80-92CE-7651F014B9A9}" type="pres">
      <dgm:prSet presAssocID="{8898F95B-D065-4961-991E-E007B733D281}" presName="compositeShape" presStyleCnt="0">
        <dgm:presLayoutVars>
          <dgm:chMax val="7"/>
          <dgm:dir/>
          <dgm:resizeHandles val="exact"/>
        </dgm:presLayoutVars>
      </dgm:prSet>
      <dgm:spPr/>
    </dgm:pt>
    <dgm:pt modelId="{B052E96F-F7CE-4261-A3ED-A77B005150D4}" type="pres">
      <dgm:prSet presAssocID="{8898F95B-D065-4961-991E-E007B733D281}" presName="wedge1" presStyleLbl="node1" presStyleIdx="0" presStyleCnt="3"/>
      <dgm:spPr/>
      <dgm:t>
        <a:bodyPr/>
        <a:lstStyle/>
        <a:p>
          <a:endParaRPr lang="it-IT"/>
        </a:p>
      </dgm:t>
    </dgm:pt>
    <dgm:pt modelId="{2233C64F-C1A8-4AF6-B601-B31682313709}" type="pres">
      <dgm:prSet presAssocID="{8898F95B-D065-4961-991E-E007B733D281}" presName="dummy1a" presStyleCnt="0"/>
      <dgm:spPr/>
    </dgm:pt>
    <dgm:pt modelId="{0CC628BF-55F7-4D9D-B14A-64FAB2D237C6}" type="pres">
      <dgm:prSet presAssocID="{8898F95B-D065-4961-991E-E007B733D281}" presName="dummy1b" presStyleCnt="0"/>
      <dgm:spPr/>
    </dgm:pt>
    <dgm:pt modelId="{AF3BAC5E-C34C-4872-AB87-3FA10EC20702}" type="pres">
      <dgm:prSet presAssocID="{8898F95B-D065-4961-991E-E007B733D281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5C2FAA6-E293-4C2E-AFA8-15C471421203}" type="pres">
      <dgm:prSet presAssocID="{8898F95B-D065-4961-991E-E007B733D281}" presName="wedge2" presStyleLbl="node1" presStyleIdx="1" presStyleCnt="3"/>
      <dgm:spPr/>
      <dgm:t>
        <a:bodyPr/>
        <a:lstStyle/>
        <a:p>
          <a:endParaRPr lang="it-IT"/>
        </a:p>
      </dgm:t>
    </dgm:pt>
    <dgm:pt modelId="{287E8333-C586-4ADF-B0E5-4FF62F0D48BE}" type="pres">
      <dgm:prSet presAssocID="{8898F95B-D065-4961-991E-E007B733D281}" presName="dummy2a" presStyleCnt="0"/>
      <dgm:spPr/>
    </dgm:pt>
    <dgm:pt modelId="{3958C75D-0CC2-45F4-9CC7-5CCFCC8B7755}" type="pres">
      <dgm:prSet presAssocID="{8898F95B-D065-4961-991E-E007B733D281}" presName="dummy2b" presStyleCnt="0"/>
      <dgm:spPr/>
    </dgm:pt>
    <dgm:pt modelId="{A897C2B4-F4A9-410B-80EC-29CE8A75D071}" type="pres">
      <dgm:prSet presAssocID="{8898F95B-D065-4961-991E-E007B733D281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3856EB6-4E1C-4C57-AD63-D2A541009688}" type="pres">
      <dgm:prSet presAssocID="{8898F95B-D065-4961-991E-E007B733D281}" presName="wedge3" presStyleLbl="node1" presStyleIdx="2" presStyleCnt="3"/>
      <dgm:spPr/>
      <dgm:t>
        <a:bodyPr/>
        <a:lstStyle/>
        <a:p>
          <a:endParaRPr lang="it-IT"/>
        </a:p>
      </dgm:t>
    </dgm:pt>
    <dgm:pt modelId="{6455EC55-2E38-49E4-B925-6D6CE7625D48}" type="pres">
      <dgm:prSet presAssocID="{8898F95B-D065-4961-991E-E007B733D281}" presName="dummy3a" presStyleCnt="0"/>
      <dgm:spPr/>
    </dgm:pt>
    <dgm:pt modelId="{09C146B3-E76B-4D31-903D-32B693B59066}" type="pres">
      <dgm:prSet presAssocID="{8898F95B-D065-4961-991E-E007B733D281}" presName="dummy3b" presStyleCnt="0"/>
      <dgm:spPr/>
    </dgm:pt>
    <dgm:pt modelId="{1B589A62-F10D-4F66-AEA9-32A697E0B464}" type="pres">
      <dgm:prSet presAssocID="{8898F95B-D065-4961-991E-E007B733D281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2F56BE2-6DD8-4FF8-A770-8AB6365BA391}" type="pres">
      <dgm:prSet presAssocID="{7B464EAE-E44B-41A3-BEC8-878F7D823B17}" presName="arrowWedge1" presStyleLbl="fgSibTrans2D1" presStyleIdx="0" presStyleCnt="3"/>
      <dgm:spPr/>
    </dgm:pt>
    <dgm:pt modelId="{9C7C65F4-3826-4266-8F1B-C9BC0E5A2E24}" type="pres">
      <dgm:prSet presAssocID="{8EA00762-8250-4A03-B215-07BDB68CE234}" presName="arrowWedge2" presStyleLbl="fgSibTrans2D1" presStyleIdx="1" presStyleCnt="3"/>
      <dgm:spPr/>
    </dgm:pt>
    <dgm:pt modelId="{0D2CDA84-441F-45AF-AB35-8315722CFA79}" type="pres">
      <dgm:prSet presAssocID="{8BA54249-21C5-4793-8144-35F73C45F955}" presName="arrowWedge3" presStyleLbl="fgSibTrans2D1" presStyleIdx="2" presStyleCnt="3"/>
      <dgm:spPr/>
    </dgm:pt>
  </dgm:ptLst>
  <dgm:cxnLst>
    <dgm:cxn modelId="{BC97F437-F63F-474E-B374-363B7032A018}" type="presOf" srcId="{DFFF4021-CC2D-4420-8E17-4179D3C7D159}" destId="{B052E96F-F7CE-4261-A3ED-A77B005150D4}" srcOrd="0" destOrd="0" presId="urn:microsoft.com/office/officeart/2005/8/layout/cycle8"/>
    <dgm:cxn modelId="{897F6818-1A40-4C57-B482-FB9EFC599559}" type="presOf" srcId="{7328B034-EF01-4394-9B81-CABE96BDE2B9}" destId="{1B589A62-F10D-4F66-AEA9-32A697E0B464}" srcOrd="1" destOrd="0" presId="urn:microsoft.com/office/officeart/2005/8/layout/cycle8"/>
    <dgm:cxn modelId="{097EADB0-B52D-4EBC-9058-3FF58021101F}" type="presOf" srcId="{7328B034-EF01-4394-9B81-CABE96BDE2B9}" destId="{F3856EB6-4E1C-4C57-AD63-D2A541009688}" srcOrd="0" destOrd="0" presId="urn:microsoft.com/office/officeart/2005/8/layout/cycle8"/>
    <dgm:cxn modelId="{2464A9EA-D966-4196-AC58-03830F97747D}" srcId="{8898F95B-D065-4961-991E-E007B733D281}" destId="{0AF694B0-4C79-4E97-8164-49DD872C3CA2}" srcOrd="1" destOrd="0" parTransId="{6AC001E7-8B91-4819-8009-A7BC0F25D010}" sibTransId="{8EA00762-8250-4A03-B215-07BDB68CE234}"/>
    <dgm:cxn modelId="{309324C2-4923-410B-93E0-0F06D65206B8}" type="presOf" srcId="{8898F95B-D065-4961-991E-E007B733D281}" destId="{E6A7FB44-F693-4E80-92CE-7651F014B9A9}" srcOrd="0" destOrd="0" presId="urn:microsoft.com/office/officeart/2005/8/layout/cycle8"/>
    <dgm:cxn modelId="{18CB2CBC-F37D-4FC3-BF35-D77790F9EC19}" srcId="{8898F95B-D065-4961-991E-E007B733D281}" destId="{DFFF4021-CC2D-4420-8E17-4179D3C7D159}" srcOrd="0" destOrd="0" parTransId="{BEEA4E3E-3E0E-425F-810D-0EF03CA3DF12}" sibTransId="{7B464EAE-E44B-41A3-BEC8-878F7D823B17}"/>
    <dgm:cxn modelId="{8B41D4EC-1927-4BA0-955B-1AC6085BA940}" type="presOf" srcId="{0AF694B0-4C79-4E97-8164-49DD872C3CA2}" destId="{75C2FAA6-E293-4C2E-AFA8-15C471421203}" srcOrd="0" destOrd="0" presId="urn:microsoft.com/office/officeart/2005/8/layout/cycle8"/>
    <dgm:cxn modelId="{B2B8895F-86FD-4839-BB3A-8B3B1F0A54B4}" srcId="{8898F95B-D065-4961-991E-E007B733D281}" destId="{7328B034-EF01-4394-9B81-CABE96BDE2B9}" srcOrd="2" destOrd="0" parTransId="{39D09C3A-339D-4BAD-9980-4EDD18836C93}" sibTransId="{8BA54249-21C5-4793-8144-35F73C45F955}"/>
    <dgm:cxn modelId="{F7E58F06-43CB-41CD-8E89-B435632EFD1E}" type="presOf" srcId="{DFFF4021-CC2D-4420-8E17-4179D3C7D159}" destId="{AF3BAC5E-C34C-4872-AB87-3FA10EC20702}" srcOrd="1" destOrd="0" presId="urn:microsoft.com/office/officeart/2005/8/layout/cycle8"/>
    <dgm:cxn modelId="{EF499B23-4CA2-4839-B0C7-EA30CF2F4AFB}" type="presOf" srcId="{0AF694B0-4C79-4E97-8164-49DD872C3CA2}" destId="{A897C2B4-F4A9-410B-80EC-29CE8A75D071}" srcOrd="1" destOrd="0" presId="urn:microsoft.com/office/officeart/2005/8/layout/cycle8"/>
    <dgm:cxn modelId="{A0CB85B2-F5E4-4984-A009-9D5ECE0D1BA9}" type="presParOf" srcId="{E6A7FB44-F693-4E80-92CE-7651F014B9A9}" destId="{B052E96F-F7CE-4261-A3ED-A77B005150D4}" srcOrd="0" destOrd="0" presId="urn:microsoft.com/office/officeart/2005/8/layout/cycle8"/>
    <dgm:cxn modelId="{D090F7B5-C4A2-4E4C-9D9E-5EF0A3C58EE6}" type="presParOf" srcId="{E6A7FB44-F693-4E80-92CE-7651F014B9A9}" destId="{2233C64F-C1A8-4AF6-B601-B31682313709}" srcOrd="1" destOrd="0" presId="urn:microsoft.com/office/officeart/2005/8/layout/cycle8"/>
    <dgm:cxn modelId="{82DC2317-7070-4AC6-9A74-3CD0952C23BA}" type="presParOf" srcId="{E6A7FB44-F693-4E80-92CE-7651F014B9A9}" destId="{0CC628BF-55F7-4D9D-B14A-64FAB2D237C6}" srcOrd="2" destOrd="0" presId="urn:microsoft.com/office/officeart/2005/8/layout/cycle8"/>
    <dgm:cxn modelId="{777093A6-17F7-4A81-B809-201BD75E4C3D}" type="presParOf" srcId="{E6A7FB44-F693-4E80-92CE-7651F014B9A9}" destId="{AF3BAC5E-C34C-4872-AB87-3FA10EC20702}" srcOrd="3" destOrd="0" presId="urn:microsoft.com/office/officeart/2005/8/layout/cycle8"/>
    <dgm:cxn modelId="{6B8E63DB-45DC-42F4-ABCE-EC35F3427B0C}" type="presParOf" srcId="{E6A7FB44-F693-4E80-92CE-7651F014B9A9}" destId="{75C2FAA6-E293-4C2E-AFA8-15C471421203}" srcOrd="4" destOrd="0" presId="urn:microsoft.com/office/officeart/2005/8/layout/cycle8"/>
    <dgm:cxn modelId="{50247948-46C6-49D6-99EC-26220F04FA46}" type="presParOf" srcId="{E6A7FB44-F693-4E80-92CE-7651F014B9A9}" destId="{287E8333-C586-4ADF-B0E5-4FF62F0D48BE}" srcOrd="5" destOrd="0" presId="urn:microsoft.com/office/officeart/2005/8/layout/cycle8"/>
    <dgm:cxn modelId="{C7E7D4DC-E31F-4989-B3EB-918840E26F69}" type="presParOf" srcId="{E6A7FB44-F693-4E80-92CE-7651F014B9A9}" destId="{3958C75D-0CC2-45F4-9CC7-5CCFCC8B7755}" srcOrd="6" destOrd="0" presId="urn:microsoft.com/office/officeart/2005/8/layout/cycle8"/>
    <dgm:cxn modelId="{8C3D5B43-71D8-4743-9AAF-481A9F033682}" type="presParOf" srcId="{E6A7FB44-F693-4E80-92CE-7651F014B9A9}" destId="{A897C2B4-F4A9-410B-80EC-29CE8A75D071}" srcOrd="7" destOrd="0" presId="urn:microsoft.com/office/officeart/2005/8/layout/cycle8"/>
    <dgm:cxn modelId="{C182D664-1BC6-4DEF-BBCC-C214899550CE}" type="presParOf" srcId="{E6A7FB44-F693-4E80-92CE-7651F014B9A9}" destId="{F3856EB6-4E1C-4C57-AD63-D2A541009688}" srcOrd="8" destOrd="0" presId="urn:microsoft.com/office/officeart/2005/8/layout/cycle8"/>
    <dgm:cxn modelId="{7A75E4EE-025B-4E14-A65C-F9336A35422E}" type="presParOf" srcId="{E6A7FB44-F693-4E80-92CE-7651F014B9A9}" destId="{6455EC55-2E38-49E4-B925-6D6CE7625D48}" srcOrd="9" destOrd="0" presId="urn:microsoft.com/office/officeart/2005/8/layout/cycle8"/>
    <dgm:cxn modelId="{29B67D19-60B0-4DCF-B067-3F1EF8747D60}" type="presParOf" srcId="{E6A7FB44-F693-4E80-92CE-7651F014B9A9}" destId="{09C146B3-E76B-4D31-903D-32B693B59066}" srcOrd="10" destOrd="0" presId="urn:microsoft.com/office/officeart/2005/8/layout/cycle8"/>
    <dgm:cxn modelId="{1659FF4A-2495-4F2F-9E1E-0D1F85C58420}" type="presParOf" srcId="{E6A7FB44-F693-4E80-92CE-7651F014B9A9}" destId="{1B589A62-F10D-4F66-AEA9-32A697E0B464}" srcOrd="11" destOrd="0" presId="urn:microsoft.com/office/officeart/2005/8/layout/cycle8"/>
    <dgm:cxn modelId="{E83BDDDF-EA0F-4C25-99A1-25909AD4F912}" type="presParOf" srcId="{E6A7FB44-F693-4E80-92CE-7651F014B9A9}" destId="{52F56BE2-6DD8-4FF8-A770-8AB6365BA391}" srcOrd="12" destOrd="0" presId="urn:microsoft.com/office/officeart/2005/8/layout/cycle8"/>
    <dgm:cxn modelId="{805FDE1D-D407-47A1-98AE-60FB7ADCC77E}" type="presParOf" srcId="{E6A7FB44-F693-4E80-92CE-7651F014B9A9}" destId="{9C7C65F4-3826-4266-8F1B-C9BC0E5A2E24}" srcOrd="13" destOrd="0" presId="urn:microsoft.com/office/officeart/2005/8/layout/cycle8"/>
    <dgm:cxn modelId="{B7429539-1E05-446C-B5E1-50D94E396AA9}" type="presParOf" srcId="{E6A7FB44-F693-4E80-92CE-7651F014B9A9}" destId="{0D2CDA84-441F-45AF-AB35-8315722CFA79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93643A-55D9-47EB-A620-EA3E840C8408}" type="doc">
      <dgm:prSet loTypeId="urn:microsoft.com/office/officeart/2008/layout/LinedLis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DCBDDFD-95D7-475C-817D-D21E63C85F8B}">
      <dgm:prSet phldrT="[Testo]"/>
      <dgm:spPr/>
      <dgm:t>
        <a:bodyPr/>
        <a:lstStyle/>
        <a:p>
          <a:r>
            <a:rPr lang="it-IT" dirty="0"/>
            <a:t>Area 1</a:t>
          </a:r>
        </a:p>
      </dgm:t>
    </dgm:pt>
    <dgm:pt modelId="{131430FB-8F2B-4B2A-A5DF-6BBB6790FF9C}" type="parTrans" cxnId="{663C3D4A-2BCE-47A6-9E41-887E7E6FD5B5}">
      <dgm:prSet/>
      <dgm:spPr/>
      <dgm:t>
        <a:bodyPr/>
        <a:lstStyle/>
        <a:p>
          <a:endParaRPr lang="it-IT"/>
        </a:p>
      </dgm:t>
    </dgm:pt>
    <dgm:pt modelId="{19E7580E-1F7E-4812-8761-6D832599A4FE}" type="sibTrans" cxnId="{663C3D4A-2BCE-47A6-9E41-887E7E6FD5B5}">
      <dgm:prSet/>
      <dgm:spPr/>
      <dgm:t>
        <a:bodyPr/>
        <a:lstStyle/>
        <a:p>
          <a:endParaRPr lang="it-IT"/>
        </a:p>
      </dgm:t>
    </dgm:pt>
    <dgm:pt modelId="{A08293EC-3157-4564-833E-5D9EC64AB2FC}">
      <dgm:prSet phldrT="[Testo]"/>
      <dgm:spPr/>
      <dgm:t>
        <a:bodyPr/>
        <a:lstStyle/>
        <a:p>
          <a:r>
            <a:rPr lang="it-IT" dirty="0"/>
            <a:t>Area 2</a:t>
          </a:r>
        </a:p>
      </dgm:t>
    </dgm:pt>
    <dgm:pt modelId="{35124D39-203D-4E31-ADEA-108A1FC92D08}" type="parTrans" cxnId="{6DD411E6-2753-4C5D-8619-39823E7E31E7}">
      <dgm:prSet/>
      <dgm:spPr/>
      <dgm:t>
        <a:bodyPr/>
        <a:lstStyle/>
        <a:p>
          <a:endParaRPr lang="it-IT"/>
        </a:p>
      </dgm:t>
    </dgm:pt>
    <dgm:pt modelId="{76410008-8AC2-4E8E-9BBC-F229ECFBDDB7}" type="sibTrans" cxnId="{6DD411E6-2753-4C5D-8619-39823E7E31E7}">
      <dgm:prSet/>
      <dgm:spPr/>
      <dgm:t>
        <a:bodyPr/>
        <a:lstStyle/>
        <a:p>
          <a:endParaRPr lang="it-IT"/>
        </a:p>
      </dgm:t>
    </dgm:pt>
    <dgm:pt modelId="{20ED0E97-D10B-4F8C-B17F-3AD38E712F58}">
      <dgm:prSet phldrT="[Testo]"/>
      <dgm:spPr/>
      <dgm:t>
        <a:bodyPr/>
        <a:lstStyle/>
        <a:p>
          <a:r>
            <a:rPr lang="it-IT" dirty="0"/>
            <a:t>Area 3</a:t>
          </a:r>
        </a:p>
      </dgm:t>
    </dgm:pt>
    <dgm:pt modelId="{8ED6B95A-1B6B-4F3E-A51D-F1F5217BE05A}" type="parTrans" cxnId="{7085BF26-940C-4B03-8B67-494CE5740DF6}">
      <dgm:prSet/>
      <dgm:spPr/>
      <dgm:t>
        <a:bodyPr/>
        <a:lstStyle/>
        <a:p>
          <a:endParaRPr lang="it-IT"/>
        </a:p>
      </dgm:t>
    </dgm:pt>
    <dgm:pt modelId="{139A8E26-D86A-4FDA-A5D3-FC0F5D4B57B2}" type="sibTrans" cxnId="{7085BF26-940C-4B03-8B67-494CE5740DF6}">
      <dgm:prSet/>
      <dgm:spPr/>
      <dgm:t>
        <a:bodyPr/>
        <a:lstStyle/>
        <a:p>
          <a:endParaRPr lang="it-IT"/>
        </a:p>
      </dgm:t>
    </dgm:pt>
    <dgm:pt modelId="{65DA7615-DF4C-4917-A331-5F2CD427E7AD}">
      <dgm:prSet phldrT="[Testo]" custT="1"/>
      <dgm:spPr/>
      <dgm:t>
        <a:bodyPr/>
        <a:lstStyle/>
        <a:p>
          <a:r>
            <a:rPr lang="en-US" sz="2400" dirty="0"/>
            <a:t>Management, Strategy, Accounting, Corporate finance, Financial markets and institutions, Organizations and human resource, Public management, Accounting history.</a:t>
          </a:r>
          <a:endParaRPr lang="en-US" sz="2400" dirty="0">
            <a:solidFill>
              <a:srgbClr val="FF0000"/>
            </a:solidFill>
          </a:endParaRPr>
        </a:p>
      </dgm:t>
    </dgm:pt>
    <dgm:pt modelId="{C1B95CFB-FBDF-41FC-9817-3900FF9CBC0E}" type="parTrans" cxnId="{B53F1741-BBD7-46E9-8BA2-25AA5CD262ED}">
      <dgm:prSet/>
      <dgm:spPr/>
      <dgm:t>
        <a:bodyPr/>
        <a:lstStyle/>
        <a:p>
          <a:endParaRPr lang="it-IT"/>
        </a:p>
      </dgm:t>
    </dgm:pt>
    <dgm:pt modelId="{94459C81-4518-4ACB-BE24-ABDCD926618C}" type="sibTrans" cxnId="{B53F1741-BBD7-46E9-8BA2-25AA5CD262ED}">
      <dgm:prSet/>
      <dgm:spPr/>
      <dgm:t>
        <a:bodyPr/>
        <a:lstStyle/>
        <a:p>
          <a:endParaRPr lang="it-IT"/>
        </a:p>
      </dgm:t>
    </dgm:pt>
    <dgm:pt modelId="{D88492FE-1F14-4805-B5E2-B0266C629B0B}">
      <dgm:prSet phldrT="[Testo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dirty="0" err="1"/>
            <a:t>Economics</a:t>
          </a:r>
          <a:r>
            <a:rPr lang="it-IT" sz="2400" dirty="0"/>
            <a:t>, </a:t>
          </a:r>
          <a:r>
            <a:rPr lang="it-IT" sz="2400" dirty="0" err="1"/>
            <a:t>economic</a:t>
          </a:r>
          <a:r>
            <a:rPr lang="it-IT" sz="2400" dirty="0"/>
            <a:t> policy, </a:t>
          </a:r>
          <a:r>
            <a:rPr lang="it-IT" sz="2400" dirty="0" err="1"/>
            <a:t>applied</a:t>
          </a:r>
          <a:r>
            <a:rPr lang="it-IT" sz="2400" dirty="0"/>
            <a:t> </a:t>
          </a:r>
          <a:r>
            <a:rPr lang="it-IT" sz="2400" dirty="0" err="1"/>
            <a:t>economics</a:t>
          </a:r>
          <a:r>
            <a:rPr lang="it-IT" sz="2400" dirty="0"/>
            <a:t>, public </a:t>
          </a:r>
          <a:r>
            <a:rPr lang="it-IT" sz="2400" dirty="0" err="1"/>
            <a:t>finance</a:t>
          </a:r>
          <a:r>
            <a:rPr lang="it-IT" sz="2400" dirty="0"/>
            <a:t>, </a:t>
          </a:r>
          <a:r>
            <a:rPr lang="it-IT" sz="2400" dirty="0" err="1"/>
            <a:t>econometrics</a:t>
          </a:r>
          <a:r>
            <a:rPr lang="it-IT" sz="2400" dirty="0"/>
            <a:t>, </a:t>
          </a:r>
          <a:r>
            <a:rPr lang="it-IT" sz="2400" dirty="0" err="1"/>
            <a:t>history</a:t>
          </a:r>
          <a:r>
            <a:rPr lang="it-IT" sz="2400" dirty="0"/>
            <a:t> of </a:t>
          </a:r>
          <a:r>
            <a:rPr lang="it-IT" sz="2400" dirty="0" err="1"/>
            <a:t>economic</a:t>
          </a:r>
          <a:r>
            <a:rPr lang="it-IT" sz="2400" dirty="0"/>
            <a:t> </a:t>
          </a:r>
          <a:r>
            <a:rPr lang="it-IT" sz="2400" dirty="0" err="1"/>
            <a:t>though</a:t>
          </a:r>
          <a:r>
            <a:rPr lang="it-IT" sz="2400" dirty="0"/>
            <a:t>, </a:t>
          </a:r>
          <a:r>
            <a:rPr lang="it-IT" sz="2400" dirty="0" err="1"/>
            <a:t>economic</a:t>
          </a:r>
          <a:r>
            <a:rPr lang="it-IT" sz="2400" dirty="0"/>
            <a:t> </a:t>
          </a:r>
          <a:r>
            <a:rPr lang="it-IT" sz="2400" dirty="0" err="1"/>
            <a:t>history</a:t>
          </a:r>
          <a:endParaRPr lang="it-IT" sz="2400" dirty="0"/>
        </a:p>
      </dgm:t>
    </dgm:pt>
    <dgm:pt modelId="{C93AC29A-CC77-4863-9D4E-6FC0A4CD4295}" type="parTrans" cxnId="{BA29419A-00C3-4179-8EA3-601D5066B4BF}">
      <dgm:prSet/>
      <dgm:spPr/>
      <dgm:t>
        <a:bodyPr/>
        <a:lstStyle/>
        <a:p>
          <a:endParaRPr lang="it-IT"/>
        </a:p>
      </dgm:t>
    </dgm:pt>
    <dgm:pt modelId="{F0AED4BE-B986-4267-B3C0-A378E1F4888A}" type="sibTrans" cxnId="{BA29419A-00C3-4179-8EA3-601D5066B4BF}">
      <dgm:prSet/>
      <dgm:spPr/>
      <dgm:t>
        <a:bodyPr/>
        <a:lstStyle/>
        <a:p>
          <a:endParaRPr lang="it-IT"/>
        </a:p>
      </dgm:t>
    </dgm:pt>
    <dgm:pt modelId="{2FE94607-51F7-43F8-8CE4-C637BB8FC62F}">
      <dgm:prSet phldrT="[Testo]" custT="1"/>
      <dgm:spPr/>
      <dgm:t>
        <a:bodyPr/>
        <a:lstStyle/>
        <a:p>
          <a:r>
            <a:rPr lang="it-IT" sz="2400" dirty="0" err="1"/>
            <a:t>Statistics</a:t>
          </a:r>
          <a:r>
            <a:rPr lang="it-IT" sz="2400" dirty="0"/>
            <a:t>, </a:t>
          </a:r>
          <a:r>
            <a:rPr lang="it-IT" sz="2400" dirty="0" err="1"/>
            <a:t>economic</a:t>
          </a:r>
          <a:r>
            <a:rPr lang="it-IT" sz="2400" dirty="0"/>
            <a:t> </a:t>
          </a:r>
          <a:r>
            <a:rPr lang="it-IT" sz="2400" dirty="0" err="1"/>
            <a:t>statistics</a:t>
          </a:r>
          <a:r>
            <a:rPr lang="it-IT" sz="2400" dirty="0"/>
            <a:t>, social </a:t>
          </a:r>
          <a:r>
            <a:rPr lang="it-IT" sz="2400" dirty="0" err="1"/>
            <a:t>statistics</a:t>
          </a:r>
          <a:r>
            <a:rPr lang="it-IT" sz="2400" dirty="0"/>
            <a:t>, </a:t>
          </a:r>
          <a:r>
            <a:rPr lang="it-IT" sz="2400" dirty="0" err="1"/>
            <a:t>mathematical</a:t>
          </a:r>
          <a:r>
            <a:rPr lang="it-IT" sz="2400" dirty="0"/>
            <a:t> </a:t>
          </a:r>
          <a:r>
            <a:rPr lang="it-IT" sz="2400" dirty="0" err="1"/>
            <a:t>methods</a:t>
          </a:r>
          <a:r>
            <a:rPr lang="it-IT" sz="2400" dirty="0"/>
            <a:t> for </a:t>
          </a:r>
          <a:r>
            <a:rPr lang="it-IT" sz="2400" dirty="0" err="1"/>
            <a:t>economics</a:t>
          </a:r>
          <a:r>
            <a:rPr lang="it-IT" sz="2400" dirty="0"/>
            <a:t> and </a:t>
          </a:r>
          <a:r>
            <a:rPr lang="it-IT" sz="2400" dirty="0" err="1"/>
            <a:t>financial</a:t>
          </a:r>
          <a:r>
            <a:rPr lang="it-IT" sz="2400" dirty="0"/>
            <a:t>/</a:t>
          </a:r>
          <a:r>
            <a:rPr lang="it-IT" sz="2400" dirty="0" err="1"/>
            <a:t>actuarial</a:t>
          </a:r>
          <a:r>
            <a:rPr lang="it-IT" sz="2400" dirty="0"/>
            <a:t> </a:t>
          </a:r>
          <a:r>
            <a:rPr lang="it-IT" sz="2400" dirty="0" err="1"/>
            <a:t>sciences</a:t>
          </a:r>
          <a:r>
            <a:rPr lang="it-IT" sz="2400" dirty="0"/>
            <a:t>, </a:t>
          </a:r>
          <a:r>
            <a:rPr lang="it-IT" sz="2400" dirty="0" err="1"/>
            <a:t>demography</a:t>
          </a:r>
          <a:r>
            <a:rPr lang="it-IT" sz="2400" dirty="0"/>
            <a:t>.  </a:t>
          </a:r>
        </a:p>
      </dgm:t>
    </dgm:pt>
    <dgm:pt modelId="{1B6576B2-23BD-4025-B943-F1837DECBDC9}" type="parTrans" cxnId="{E62109EB-D7F2-46DC-BC38-007AFF7AE2CF}">
      <dgm:prSet/>
      <dgm:spPr/>
      <dgm:t>
        <a:bodyPr/>
        <a:lstStyle/>
        <a:p>
          <a:endParaRPr lang="it-IT"/>
        </a:p>
      </dgm:t>
    </dgm:pt>
    <dgm:pt modelId="{F6245707-1E22-4B63-ADC2-6593AEF4DB9A}" type="sibTrans" cxnId="{E62109EB-D7F2-46DC-BC38-007AFF7AE2CF}">
      <dgm:prSet/>
      <dgm:spPr/>
      <dgm:t>
        <a:bodyPr/>
        <a:lstStyle/>
        <a:p>
          <a:endParaRPr lang="it-IT"/>
        </a:p>
      </dgm:t>
    </dgm:pt>
    <dgm:pt modelId="{7720DDA2-87C8-4133-B25C-DBF0F0FABA74}" type="pres">
      <dgm:prSet presAssocID="{7E93643A-55D9-47EB-A620-EA3E840C840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2F07863D-88C9-46F1-A9D5-8E439D08C1F8}" type="pres">
      <dgm:prSet presAssocID="{DDCBDDFD-95D7-475C-817D-D21E63C85F8B}" presName="thickLine" presStyleLbl="alignNode1" presStyleIdx="0" presStyleCnt="3"/>
      <dgm:spPr/>
    </dgm:pt>
    <dgm:pt modelId="{23536129-0348-4A98-AC3E-80138B25EFEC}" type="pres">
      <dgm:prSet presAssocID="{DDCBDDFD-95D7-475C-817D-D21E63C85F8B}" presName="horz1" presStyleCnt="0"/>
      <dgm:spPr/>
    </dgm:pt>
    <dgm:pt modelId="{B3E126B4-AF09-4BA2-8345-D07204DC85F6}" type="pres">
      <dgm:prSet presAssocID="{DDCBDDFD-95D7-475C-817D-D21E63C85F8B}" presName="tx1" presStyleLbl="revTx" presStyleIdx="0" presStyleCnt="6"/>
      <dgm:spPr/>
      <dgm:t>
        <a:bodyPr/>
        <a:lstStyle/>
        <a:p>
          <a:endParaRPr lang="it-IT"/>
        </a:p>
      </dgm:t>
    </dgm:pt>
    <dgm:pt modelId="{A9620C9F-4518-40B9-B415-A629CA9584A2}" type="pres">
      <dgm:prSet presAssocID="{DDCBDDFD-95D7-475C-817D-D21E63C85F8B}" presName="vert1" presStyleCnt="0"/>
      <dgm:spPr/>
    </dgm:pt>
    <dgm:pt modelId="{0ACBEA6E-CDC4-4139-93BF-7577C5811DD7}" type="pres">
      <dgm:prSet presAssocID="{65DA7615-DF4C-4917-A331-5F2CD427E7AD}" presName="vertSpace2a" presStyleCnt="0"/>
      <dgm:spPr/>
    </dgm:pt>
    <dgm:pt modelId="{6C1D54D0-68DB-4DBF-BE96-F05A982B36DA}" type="pres">
      <dgm:prSet presAssocID="{65DA7615-DF4C-4917-A331-5F2CD427E7AD}" presName="horz2" presStyleCnt="0"/>
      <dgm:spPr/>
    </dgm:pt>
    <dgm:pt modelId="{EF0FA13C-0BDF-4345-81F0-9BE2E44F5BCE}" type="pres">
      <dgm:prSet presAssocID="{65DA7615-DF4C-4917-A331-5F2CD427E7AD}" presName="horzSpace2" presStyleCnt="0"/>
      <dgm:spPr/>
    </dgm:pt>
    <dgm:pt modelId="{36A389BD-00B8-4924-9B0D-B4D8CF32EA62}" type="pres">
      <dgm:prSet presAssocID="{65DA7615-DF4C-4917-A331-5F2CD427E7AD}" presName="tx2" presStyleLbl="revTx" presStyleIdx="1" presStyleCnt="6" custLinFactNeighborY="9945"/>
      <dgm:spPr/>
      <dgm:t>
        <a:bodyPr/>
        <a:lstStyle/>
        <a:p>
          <a:endParaRPr lang="it-IT"/>
        </a:p>
      </dgm:t>
    </dgm:pt>
    <dgm:pt modelId="{005D8BAC-B444-4BC4-825A-947A790180E6}" type="pres">
      <dgm:prSet presAssocID="{65DA7615-DF4C-4917-A331-5F2CD427E7AD}" presName="vert2" presStyleCnt="0"/>
      <dgm:spPr/>
    </dgm:pt>
    <dgm:pt modelId="{5D1EE1D9-8CF1-4364-BEB8-8DB1178BDD04}" type="pres">
      <dgm:prSet presAssocID="{65DA7615-DF4C-4917-A331-5F2CD427E7AD}" presName="thinLine2b" presStyleLbl="callout" presStyleIdx="0" presStyleCnt="3" custLinFactY="300000" custLinFactNeighborY="330367"/>
      <dgm:spPr/>
    </dgm:pt>
    <dgm:pt modelId="{CB8D59F1-1330-4E0E-8DD4-2B8AFA6C3B23}" type="pres">
      <dgm:prSet presAssocID="{65DA7615-DF4C-4917-A331-5F2CD427E7AD}" presName="vertSpace2b" presStyleCnt="0"/>
      <dgm:spPr/>
    </dgm:pt>
    <dgm:pt modelId="{F2D300CE-EA65-47EF-A476-5A47F79BD514}" type="pres">
      <dgm:prSet presAssocID="{A08293EC-3157-4564-833E-5D9EC64AB2FC}" presName="thickLine" presStyleLbl="alignNode1" presStyleIdx="1" presStyleCnt="3" custLinFactNeighborY="14688"/>
      <dgm:spPr/>
    </dgm:pt>
    <dgm:pt modelId="{8A7601F9-DDC8-4D7A-A3AF-A4C2AA0458B6}" type="pres">
      <dgm:prSet presAssocID="{A08293EC-3157-4564-833E-5D9EC64AB2FC}" presName="horz1" presStyleCnt="0"/>
      <dgm:spPr/>
    </dgm:pt>
    <dgm:pt modelId="{B29F9E78-7BBC-42A3-B35D-9BCD23F76E7A}" type="pres">
      <dgm:prSet presAssocID="{A08293EC-3157-4564-833E-5D9EC64AB2FC}" presName="tx1" presStyleLbl="revTx" presStyleIdx="2" presStyleCnt="6" custLinFactNeighborY="5254"/>
      <dgm:spPr/>
      <dgm:t>
        <a:bodyPr/>
        <a:lstStyle/>
        <a:p>
          <a:endParaRPr lang="it-IT"/>
        </a:p>
      </dgm:t>
    </dgm:pt>
    <dgm:pt modelId="{3D5BB543-825D-4DD2-9DDD-08C6FE05A62A}" type="pres">
      <dgm:prSet presAssocID="{A08293EC-3157-4564-833E-5D9EC64AB2FC}" presName="vert1" presStyleCnt="0"/>
      <dgm:spPr/>
    </dgm:pt>
    <dgm:pt modelId="{22BB6343-13E2-4CD8-9CBD-22CEF5BDBE9B}" type="pres">
      <dgm:prSet presAssocID="{D88492FE-1F14-4805-B5E2-B0266C629B0B}" presName="vertSpace2a" presStyleCnt="0"/>
      <dgm:spPr/>
    </dgm:pt>
    <dgm:pt modelId="{BC24AB8C-E9B0-453C-8375-2B8AB34E4D64}" type="pres">
      <dgm:prSet presAssocID="{D88492FE-1F14-4805-B5E2-B0266C629B0B}" presName="horz2" presStyleCnt="0"/>
      <dgm:spPr/>
    </dgm:pt>
    <dgm:pt modelId="{3C97A294-3E97-4F20-857D-98015B4EC14A}" type="pres">
      <dgm:prSet presAssocID="{D88492FE-1F14-4805-B5E2-B0266C629B0B}" presName="horzSpace2" presStyleCnt="0"/>
      <dgm:spPr/>
    </dgm:pt>
    <dgm:pt modelId="{78D2A899-F9AB-4340-B925-45DF39427FEF}" type="pres">
      <dgm:prSet presAssocID="{D88492FE-1F14-4805-B5E2-B0266C629B0B}" presName="tx2" presStyleLbl="revTx" presStyleIdx="3" presStyleCnt="6" custLinFactNeighborY="16098"/>
      <dgm:spPr/>
      <dgm:t>
        <a:bodyPr/>
        <a:lstStyle/>
        <a:p>
          <a:endParaRPr lang="it-IT"/>
        </a:p>
      </dgm:t>
    </dgm:pt>
    <dgm:pt modelId="{3A43E812-80D4-4EE9-AC20-3F22432E0547}" type="pres">
      <dgm:prSet presAssocID="{D88492FE-1F14-4805-B5E2-B0266C629B0B}" presName="vert2" presStyleCnt="0"/>
      <dgm:spPr/>
    </dgm:pt>
    <dgm:pt modelId="{070A5E5C-F3EF-47F8-97AC-505B46DD5F8E}" type="pres">
      <dgm:prSet presAssocID="{D88492FE-1F14-4805-B5E2-B0266C629B0B}" presName="thinLine2b" presStyleLbl="callout" presStyleIdx="1" presStyleCnt="3"/>
      <dgm:spPr/>
    </dgm:pt>
    <dgm:pt modelId="{05636483-4AE3-48F7-879B-8CA8683A84EB}" type="pres">
      <dgm:prSet presAssocID="{D88492FE-1F14-4805-B5E2-B0266C629B0B}" presName="vertSpace2b" presStyleCnt="0"/>
      <dgm:spPr/>
    </dgm:pt>
    <dgm:pt modelId="{88E14CE4-BAF3-40C7-8D4B-BE0D89C20BA6}" type="pres">
      <dgm:prSet presAssocID="{20ED0E97-D10B-4F8C-B17F-3AD38E712F58}" presName="thickLine" presStyleLbl="alignNode1" presStyleIdx="2" presStyleCnt="3"/>
      <dgm:spPr/>
    </dgm:pt>
    <dgm:pt modelId="{1BC6DE00-A379-437B-8976-721BFCD47C76}" type="pres">
      <dgm:prSet presAssocID="{20ED0E97-D10B-4F8C-B17F-3AD38E712F58}" presName="horz1" presStyleCnt="0"/>
      <dgm:spPr/>
    </dgm:pt>
    <dgm:pt modelId="{A379AF27-A78D-42D8-8FBA-C317E4A823D7}" type="pres">
      <dgm:prSet presAssocID="{20ED0E97-D10B-4F8C-B17F-3AD38E712F58}" presName="tx1" presStyleLbl="revTx" presStyleIdx="4" presStyleCnt="6"/>
      <dgm:spPr/>
      <dgm:t>
        <a:bodyPr/>
        <a:lstStyle/>
        <a:p>
          <a:endParaRPr lang="it-IT"/>
        </a:p>
      </dgm:t>
    </dgm:pt>
    <dgm:pt modelId="{E7B27E33-F6E5-4D8A-B8CD-1CCC34604B2D}" type="pres">
      <dgm:prSet presAssocID="{20ED0E97-D10B-4F8C-B17F-3AD38E712F58}" presName="vert1" presStyleCnt="0"/>
      <dgm:spPr/>
    </dgm:pt>
    <dgm:pt modelId="{BBDDDB5B-7685-46C6-9135-B19EE7130888}" type="pres">
      <dgm:prSet presAssocID="{2FE94607-51F7-43F8-8CE4-C637BB8FC62F}" presName="vertSpace2a" presStyleCnt="0"/>
      <dgm:spPr/>
    </dgm:pt>
    <dgm:pt modelId="{9611A4F6-D579-4B4C-85DA-F972FDEF0CCA}" type="pres">
      <dgm:prSet presAssocID="{2FE94607-51F7-43F8-8CE4-C637BB8FC62F}" presName="horz2" presStyleCnt="0"/>
      <dgm:spPr/>
    </dgm:pt>
    <dgm:pt modelId="{09EEFF2C-485D-4AA7-8883-0AA6C67692BC}" type="pres">
      <dgm:prSet presAssocID="{2FE94607-51F7-43F8-8CE4-C637BB8FC62F}" presName="horzSpace2" presStyleCnt="0"/>
      <dgm:spPr/>
    </dgm:pt>
    <dgm:pt modelId="{C7218022-EB55-4258-9FA0-5721E5B00F81}" type="pres">
      <dgm:prSet presAssocID="{2FE94607-51F7-43F8-8CE4-C637BB8FC62F}" presName="tx2" presStyleLbl="revTx" presStyleIdx="5" presStyleCnt="6"/>
      <dgm:spPr/>
      <dgm:t>
        <a:bodyPr/>
        <a:lstStyle/>
        <a:p>
          <a:endParaRPr lang="it-IT"/>
        </a:p>
      </dgm:t>
    </dgm:pt>
    <dgm:pt modelId="{856E6B99-83AD-4E6E-9290-DABCE6D45512}" type="pres">
      <dgm:prSet presAssocID="{2FE94607-51F7-43F8-8CE4-C637BB8FC62F}" presName="vert2" presStyleCnt="0"/>
      <dgm:spPr/>
    </dgm:pt>
    <dgm:pt modelId="{5A83EDB1-3FCB-4C03-96D7-23FF848E7A9A}" type="pres">
      <dgm:prSet presAssocID="{2FE94607-51F7-43F8-8CE4-C637BB8FC62F}" presName="thinLine2b" presStyleLbl="callout" presStyleIdx="2" presStyleCnt="3"/>
      <dgm:spPr/>
    </dgm:pt>
    <dgm:pt modelId="{343FD30A-271D-4612-B4AA-8D256F56D49B}" type="pres">
      <dgm:prSet presAssocID="{2FE94607-51F7-43F8-8CE4-C637BB8FC62F}" presName="vertSpace2b" presStyleCnt="0"/>
      <dgm:spPr/>
    </dgm:pt>
  </dgm:ptLst>
  <dgm:cxnLst>
    <dgm:cxn modelId="{E62109EB-D7F2-46DC-BC38-007AFF7AE2CF}" srcId="{20ED0E97-D10B-4F8C-B17F-3AD38E712F58}" destId="{2FE94607-51F7-43F8-8CE4-C637BB8FC62F}" srcOrd="0" destOrd="0" parTransId="{1B6576B2-23BD-4025-B943-F1837DECBDC9}" sibTransId="{F6245707-1E22-4B63-ADC2-6593AEF4DB9A}"/>
    <dgm:cxn modelId="{BA29419A-00C3-4179-8EA3-601D5066B4BF}" srcId="{A08293EC-3157-4564-833E-5D9EC64AB2FC}" destId="{D88492FE-1F14-4805-B5E2-B0266C629B0B}" srcOrd="0" destOrd="0" parTransId="{C93AC29A-CC77-4863-9D4E-6FC0A4CD4295}" sibTransId="{F0AED4BE-B986-4267-B3C0-A378E1F4888A}"/>
    <dgm:cxn modelId="{6347C122-7994-4AF2-BA21-406F9E210887}" type="presOf" srcId="{7E93643A-55D9-47EB-A620-EA3E840C8408}" destId="{7720DDA2-87C8-4133-B25C-DBF0F0FABA74}" srcOrd="0" destOrd="0" presId="urn:microsoft.com/office/officeart/2008/layout/LinedList"/>
    <dgm:cxn modelId="{7085BF26-940C-4B03-8B67-494CE5740DF6}" srcId="{7E93643A-55D9-47EB-A620-EA3E840C8408}" destId="{20ED0E97-D10B-4F8C-B17F-3AD38E712F58}" srcOrd="2" destOrd="0" parTransId="{8ED6B95A-1B6B-4F3E-A51D-F1F5217BE05A}" sibTransId="{139A8E26-D86A-4FDA-A5D3-FC0F5D4B57B2}"/>
    <dgm:cxn modelId="{B53F1741-BBD7-46E9-8BA2-25AA5CD262ED}" srcId="{DDCBDDFD-95D7-475C-817D-D21E63C85F8B}" destId="{65DA7615-DF4C-4917-A331-5F2CD427E7AD}" srcOrd="0" destOrd="0" parTransId="{C1B95CFB-FBDF-41FC-9817-3900FF9CBC0E}" sibTransId="{94459C81-4518-4ACB-BE24-ABDCD926618C}"/>
    <dgm:cxn modelId="{85864709-95EE-45CC-930A-7EE17C6503FE}" type="presOf" srcId="{D88492FE-1F14-4805-B5E2-B0266C629B0B}" destId="{78D2A899-F9AB-4340-B925-45DF39427FEF}" srcOrd="0" destOrd="0" presId="urn:microsoft.com/office/officeart/2008/layout/LinedList"/>
    <dgm:cxn modelId="{FB75332E-7C8A-48BF-AB92-1D6A707FD97B}" type="presOf" srcId="{DDCBDDFD-95D7-475C-817D-D21E63C85F8B}" destId="{B3E126B4-AF09-4BA2-8345-D07204DC85F6}" srcOrd="0" destOrd="0" presId="urn:microsoft.com/office/officeart/2008/layout/LinedList"/>
    <dgm:cxn modelId="{6DD411E6-2753-4C5D-8619-39823E7E31E7}" srcId="{7E93643A-55D9-47EB-A620-EA3E840C8408}" destId="{A08293EC-3157-4564-833E-5D9EC64AB2FC}" srcOrd="1" destOrd="0" parTransId="{35124D39-203D-4E31-ADEA-108A1FC92D08}" sibTransId="{76410008-8AC2-4E8E-9BBC-F229ECFBDDB7}"/>
    <dgm:cxn modelId="{C126359A-9B2E-433B-BBBF-D61929642B87}" type="presOf" srcId="{20ED0E97-D10B-4F8C-B17F-3AD38E712F58}" destId="{A379AF27-A78D-42D8-8FBA-C317E4A823D7}" srcOrd="0" destOrd="0" presId="urn:microsoft.com/office/officeart/2008/layout/LinedList"/>
    <dgm:cxn modelId="{ABF33997-7119-43F9-9F86-6AE2E4A93B5A}" type="presOf" srcId="{65DA7615-DF4C-4917-A331-5F2CD427E7AD}" destId="{36A389BD-00B8-4924-9B0D-B4D8CF32EA62}" srcOrd="0" destOrd="0" presId="urn:microsoft.com/office/officeart/2008/layout/LinedList"/>
    <dgm:cxn modelId="{663C3D4A-2BCE-47A6-9E41-887E7E6FD5B5}" srcId="{7E93643A-55D9-47EB-A620-EA3E840C8408}" destId="{DDCBDDFD-95D7-475C-817D-D21E63C85F8B}" srcOrd="0" destOrd="0" parTransId="{131430FB-8F2B-4B2A-A5DF-6BBB6790FF9C}" sibTransId="{19E7580E-1F7E-4812-8761-6D832599A4FE}"/>
    <dgm:cxn modelId="{05505EFE-3F1A-434A-B819-E4CE5691D387}" type="presOf" srcId="{2FE94607-51F7-43F8-8CE4-C637BB8FC62F}" destId="{C7218022-EB55-4258-9FA0-5721E5B00F81}" srcOrd="0" destOrd="0" presId="urn:microsoft.com/office/officeart/2008/layout/LinedList"/>
    <dgm:cxn modelId="{C37E01C3-ED61-4D64-A8CE-7D7B6598066E}" type="presOf" srcId="{A08293EC-3157-4564-833E-5D9EC64AB2FC}" destId="{B29F9E78-7BBC-42A3-B35D-9BCD23F76E7A}" srcOrd="0" destOrd="0" presId="urn:microsoft.com/office/officeart/2008/layout/LinedList"/>
    <dgm:cxn modelId="{64206822-7F4E-442E-B64B-676D72905C69}" type="presParOf" srcId="{7720DDA2-87C8-4133-B25C-DBF0F0FABA74}" destId="{2F07863D-88C9-46F1-A9D5-8E439D08C1F8}" srcOrd="0" destOrd="0" presId="urn:microsoft.com/office/officeart/2008/layout/LinedList"/>
    <dgm:cxn modelId="{2456080A-F198-4DA6-8F30-8434E37FEA7A}" type="presParOf" srcId="{7720DDA2-87C8-4133-B25C-DBF0F0FABA74}" destId="{23536129-0348-4A98-AC3E-80138B25EFEC}" srcOrd="1" destOrd="0" presId="urn:microsoft.com/office/officeart/2008/layout/LinedList"/>
    <dgm:cxn modelId="{075F3F8F-2D31-4B4F-B36E-13E7F80DB32D}" type="presParOf" srcId="{23536129-0348-4A98-AC3E-80138B25EFEC}" destId="{B3E126B4-AF09-4BA2-8345-D07204DC85F6}" srcOrd="0" destOrd="0" presId="urn:microsoft.com/office/officeart/2008/layout/LinedList"/>
    <dgm:cxn modelId="{F1E009FB-86D4-439E-8AB8-55F984DD2C69}" type="presParOf" srcId="{23536129-0348-4A98-AC3E-80138B25EFEC}" destId="{A9620C9F-4518-40B9-B415-A629CA9584A2}" srcOrd="1" destOrd="0" presId="urn:microsoft.com/office/officeart/2008/layout/LinedList"/>
    <dgm:cxn modelId="{71602A9E-A318-4930-9ABD-D11C710B4C76}" type="presParOf" srcId="{A9620C9F-4518-40B9-B415-A629CA9584A2}" destId="{0ACBEA6E-CDC4-4139-93BF-7577C5811DD7}" srcOrd="0" destOrd="0" presId="urn:microsoft.com/office/officeart/2008/layout/LinedList"/>
    <dgm:cxn modelId="{EFF1AF0D-7F3B-49F9-915F-EE89D58578B5}" type="presParOf" srcId="{A9620C9F-4518-40B9-B415-A629CA9584A2}" destId="{6C1D54D0-68DB-4DBF-BE96-F05A982B36DA}" srcOrd="1" destOrd="0" presId="urn:microsoft.com/office/officeart/2008/layout/LinedList"/>
    <dgm:cxn modelId="{A206F6DF-B9F9-4C2A-9DBF-4BDCF2C7A022}" type="presParOf" srcId="{6C1D54D0-68DB-4DBF-BE96-F05A982B36DA}" destId="{EF0FA13C-0BDF-4345-81F0-9BE2E44F5BCE}" srcOrd="0" destOrd="0" presId="urn:microsoft.com/office/officeart/2008/layout/LinedList"/>
    <dgm:cxn modelId="{117120EB-23A1-4BB9-BC6F-796F46E689EB}" type="presParOf" srcId="{6C1D54D0-68DB-4DBF-BE96-F05A982B36DA}" destId="{36A389BD-00B8-4924-9B0D-B4D8CF32EA62}" srcOrd="1" destOrd="0" presId="urn:microsoft.com/office/officeart/2008/layout/LinedList"/>
    <dgm:cxn modelId="{ECB4CC85-469F-422C-BA39-EA95AADEA742}" type="presParOf" srcId="{6C1D54D0-68DB-4DBF-BE96-F05A982B36DA}" destId="{005D8BAC-B444-4BC4-825A-947A790180E6}" srcOrd="2" destOrd="0" presId="urn:microsoft.com/office/officeart/2008/layout/LinedList"/>
    <dgm:cxn modelId="{05A8232E-43FF-4D6B-B9A0-455CFBBD5BE2}" type="presParOf" srcId="{A9620C9F-4518-40B9-B415-A629CA9584A2}" destId="{5D1EE1D9-8CF1-4364-BEB8-8DB1178BDD04}" srcOrd="2" destOrd="0" presId="urn:microsoft.com/office/officeart/2008/layout/LinedList"/>
    <dgm:cxn modelId="{F03871CC-46E6-47BD-B2F2-BFBEFAFE010E}" type="presParOf" srcId="{A9620C9F-4518-40B9-B415-A629CA9584A2}" destId="{CB8D59F1-1330-4E0E-8DD4-2B8AFA6C3B23}" srcOrd="3" destOrd="0" presId="urn:microsoft.com/office/officeart/2008/layout/LinedList"/>
    <dgm:cxn modelId="{C489A25B-1202-4B22-9EB8-0CFE93E5900C}" type="presParOf" srcId="{7720DDA2-87C8-4133-B25C-DBF0F0FABA74}" destId="{F2D300CE-EA65-47EF-A476-5A47F79BD514}" srcOrd="2" destOrd="0" presId="urn:microsoft.com/office/officeart/2008/layout/LinedList"/>
    <dgm:cxn modelId="{09635D75-54BD-4784-B701-5D491B01ACCD}" type="presParOf" srcId="{7720DDA2-87C8-4133-B25C-DBF0F0FABA74}" destId="{8A7601F9-DDC8-4D7A-A3AF-A4C2AA0458B6}" srcOrd="3" destOrd="0" presId="urn:microsoft.com/office/officeart/2008/layout/LinedList"/>
    <dgm:cxn modelId="{E1128BF0-4E52-4FB5-9C2D-8D5E767C80D3}" type="presParOf" srcId="{8A7601F9-DDC8-4D7A-A3AF-A4C2AA0458B6}" destId="{B29F9E78-7BBC-42A3-B35D-9BCD23F76E7A}" srcOrd="0" destOrd="0" presId="urn:microsoft.com/office/officeart/2008/layout/LinedList"/>
    <dgm:cxn modelId="{BE78E7FB-07B5-4D48-8B5E-7B24E373FFF9}" type="presParOf" srcId="{8A7601F9-DDC8-4D7A-A3AF-A4C2AA0458B6}" destId="{3D5BB543-825D-4DD2-9DDD-08C6FE05A62A}" srcOrd="1" destOrd="0" presId="urn:microsoft.com/office/officeart/2008/layout/LinedList"/>
    <dgm:cxn modelId="{A6F1E782-ED24-43A0-B175-24269E6259D8}" type="presParOf" srcId="{3D5BB543-825D-4DD2-9DDD-08C6FE05A62A}" destId="{22BB6343-13E2-4CD8-9CBD-22CEF5BDBE9B}" srcOrd="0" destOrd="0" presId="urn:microsoft.com/office/officeart/2008/layout/LinedList"/>
    <dgm:cxn modelId="{23FA10C0-C62F-433A-A752-5944EA68D6F5}" type="presParOf" srcId="{3D5BB543-825D-4DD2-9DDD-08C6FE05A62A}" destId="{BC24AB8C-E9B0-453C-8375-2B8AB34E4D64}" srcOrd="1" destOrd="0" presId="urn:microsoft.com/office/officeart/2008/layout/LinedList"/>
    <dgm:cxn modelId="{E28CE6E2-527F-49F8-83CF-2A2CFBC5AEC9}" type="presParOf" srcId="{BC24AB8C-E9B0-453C-8375-2B8AB34E4D64}" destId="{3C97A294-3E97-4F20-857D-98015B4EC14A}" srcOrd="0" destOrd="0" presId="urn:microsoft.com/office/officeart/2008/layout/LinedList"/>
    <dgm:cxn modelId="{341BC2BA-6453-49FE-81F9-4A5E275341D3}" type="presParOf" srcId="{BC24AB8C-E9B0-453C-8375-2B8AB34E4D64}" destId="{78D2A899-F9AB-4340-B925-45DF39427FEF}" srcOrd="1" destOrd="0" presId="urn:microsoft.com/office/officeart/2008/layout/LinedList"/>
    <dgm:cxn modelId="{2EC6E233-7C8A-4580-BC1C-688337346570}" type="presParOf" srcId="{BC24AB8C-E9B0-453C-8375-2B8AB34E4D64}" destId="{3A43E812-80D4-4EE9-AC20-3F22432E0547}" srcOrd="2" destOrd="0" presId="urn:microsoft.com/office/officeart/2008/layout/LinedList"/>
    <dgm:cxn modelId="{42533CBB-24A6-40AA-887A-46075B1F7558}" type="presParOf" srcId="{3D5BB543-825D-4DD2-9DDD-08C6FE05A62A}" destId="{070A5E5C-F3EF-47F8-97AC-505B46DD5F8E}" srcOrd="2" destOrd="0" presId="urn:microsoft.com/office/officeart/2008/layout/LinedList"/>
    <dgm:cxn modelId="{79092988-2232-44BF-B655-2D87CEA7E4BA}" type="presParOf" srcId="{3D5BB543-825D-4DD2-9DDD-08C6FE05A62A}" destId="{05636483-4AE3-48F7-879B-8CA8683A84EB}" srcOrd="3" destOrd="0" presId="urn:microsoft.com/office/officeart/2008/layout/LinedList"/>
    <dgm:cxn modelId="{FD1182EE-F5D7-497E-917B-0F1F446ECA89}" type="presParOf" srcId="{7720DDA2-87C8-4133-B25C-DBF0F0FABA74}" destId="{88E14CE4-BAF3-40C7-8D4B-BE0D89C20BA6}" srcOrd="4" destOrd="0" presId="urn:microsoft.com/office/officeart/2008/layout/LinedList"/>
    <dgm:cxn modelId="{5F0676FA-9AF6-49DE-BCBE-1D20544FDE2D}" type="presParOf" srcId="{7720DDA2-87C8-4133-B25C-DBF0F0FABA74}" destId="{1BC6DE00-A379-437B-8976-721BFCD47C76}" srcOrd="5" destOrd="0" presId="urn:microsoft.com/office/officeart/2008/layout/LinedList"/>
    <dgm:cxn modelId="{BB56BBF8-09CD-43CC-B603-ABF9C7138A0D}" type="presParOf" srcId="{1BC6DE00-A379-437B-8976-721BFCD47C76}" destId="{A379AF27-A78D-42D8-8FBA-C317E4A823D7}" srcOrd="0" destOrd="0" presId="urn:microsoft.com/office/officeart/2008/layout/LinedList"/>
    <dgm:cxn modelId="{52996C21-44C1-4CD1-B59A-6076F11C5C80}" type="presParOf" srcId="{1BC6DE00-A379-437B-8976-721BFCD47C76}" destId="{E7B27E33-F6E5-4D8A-B8CD-1CCC34604B2D}" srcOrd="1" destOrd="0" presId="urn:microsoft.com/office/officeart/2008/layout/LinedList"/>
    <dgm:cxn modelId="{FDF74A78-9FE2-429A-B3BA-D889F87C9BE4}" type="presParOf" srcId="{E7B27E33-F6E5-4D8A-B8CD-1CCC34604B2D}" destId="{BBDDDB5B-7685-46C6-9135-B19EE7130888}" srcOrd="0" destOrd="0" presId="urn:microsoft.com/office/officeart/2008/layout/LinedList"/>
    <dgm:cxn modelId="{213856C9-77E4-4335-9A3B-F7F4BE70D7A4}" type="presParOf" srcId="{E7B27E33-F6E5-4D8A-B8CD-1CCC34604B2D}" destId="{9611A4F6-D579-4B4C-85DA-F972FDEF0CCA}" srcOrd="1" destOrd="0" presId="urn:microsoft.com/office/officeart/2008/layout/LinedList"/>
    <dgm:cxn modelId="{F1C04536-7B6F-4343-B5EE-5AC2236FE05F}" type="presParOf" srcId="{9611A4F6-D579-4B4C-85DA-F972FDEF0CCA}" destId="{09EEFF2C-485D-4AA7-8883-0AA6C67692BC}" srcOrd="0" destOrd="0" presId="urn:microsoft.com/office/officeart/2008/layout/LinedList"/>
    <dgm:cxn modelId="{EC90C8FE-846E-473E-BF39-5CCA59E3423C}" type="presParOf" srcId="{9611A4F6-D579-4B4C-85DA-F972FDEF0CCA}" destId="{C7218022-EB55-4258-9FA0-5721E5B00F81}" srcOrd="1" destOrd="0" presId="urn:microsoft.com/office/officeart/2008/layout/LinedList"/>
    <dgm:cxn modelId="{59C7A88B-7248-435D-B633-15FC9CE6A786}" type="presParOf" srcId="{9611A4F6-D579-4B4C-85DA-F972FDEF0CCA}" destId="{856E6B99-83AD-4E6E-9290-DABCE6D45512}" srcOrd="2" destOrd="0" presId="urn:microsoft.com/office/officeart/2008/layout/LinedList"/>
    <dgm:cxn modelId="{0AFD2141-08E9-403A-B8DD-9AB36DF12FDC}" type="presParOf" srcId="{E7B27E33-F6E5-4D8A-B8CD-1CCC34604B2D}" destId="{5A83EDB1-3FCB-4C03-96D7-23FF848E7A9A}" srcOrd="2" destOrd="0" presId="urn:microsoft.com/office/officeart/2008/layout/LinedList"/>
    <dgm:cxn modelId="{C940BCE8-B194-4E45-AAC8-E99EBA6C0E47}" type="presParOf" srcId="{E7B27E33-F6E5-4D8A-B8CD-1CCC34604B2D}" destId="{343FD30A-271D-4612-B4AA-8D256F56D49B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7A0CA4-1178-46FD-8A02-0B6FC3DFEFB4}" type="doc">
      <dgm:prSet loTypeId="urn:microsoft.com/office/officeart/2008/layout/PictureStrips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E68267FE-51C2-4EDD-9731-1381D9FD5BC8}">
      <dgm:prSet phldrT="[Testo]" custT="1"/>
      <dgm:spPr/>
      <dgm:t>
        <a:bodyPr/>
        <a:lstStyle/>
        <a:p>
          <a:r>
            <a:rPr lang="it-IT" sz="2400" dirty="0" err="1"/>
            <a:t>European</a:t>
          </a:r>
          <a:r>
            <a:rPr lang="it-IT" sz="2400" dirty="0"/>
            <a:t> </a:t>
          </a:r>
          <a:r>
            <a:rPr lang="it-IT" sz="2400" dirty="0" err="1"/>
            <a:t>commission</a:t>
          </a:r>
          <a:r>
            <a:rPr lang="it-IT" sz="2400" dirty="0"/>
            <a:t/>
          </a:r>
          <a:br>
            <a:rPr lang="it-IT" sz="2400" dirty="0"/>
          </a:br>
          <a:r>
            <a:rPr lang="it-IT" sz="2800" dirty="0"/>
            <a:t>4</a:t>
          </a:r>
          <a:r>
            <a:rPr lang="it-IT" sz="2500" dirty="0"/>
            <a:t> </a:t>
          </a:r>
          <a:r>
            <a:rPr lang="it-IT" sz="1800" dirty="0"/>
            <a:t>H2020</a:t>
          </a:r>
          <a:r>
            <a:rPr lang="it-IT" sz="2500" dirty="0"/>
            <a:t/>
          </a:r>
          <a:br>
            <a:rPr lang="it-IT" sz="2500" dirty="0"/>
          </a:br>
          <a:r>
            <a:rPr lang="it-IT" sz="2500" dirty="0"/>
            <a:t>5 </a:t>
          </a:r>
          <a:r>
            <a:rPr lang="it-IT" sz="1800" dirty="0">
              <a:solidFill>
                <a:schemeClr val="tx1"/>
              </a:solidFill>
            </a:rPr>
            <a:t>Erasmus + </a:t>
          </a:r>
          <a:r>
            <a:rPr lang="it-IT" sz="1800" dirty="0" err="1">
              <a:solidFill>
                <a:schemeClr val="tx1"/>
              </a:solidFill>
            </a:rPr>
            <a:t>programme</a:t>
          </a:r>
          <a:r>
            <a:rPr lang="it-IT" sz="1800" dirty="0">
              <a:solidFill>
                <a:schemeClr val="tx1"/>
              </a:solidFill>
            </a:rPr>
            <a:t> (Jean </a:t>
          </a:r>
          <a:r>
            <a:rPr lang="it-IT" sz="1800" dirty="0" err="1">
              <a:solidFill>
                <a:schemeClr val="tx1"/>
              </a:solidFill>
            </a:rPr>
            <a:t>Monnet</a:t>
          </a:r>
          <a:r>
            <a:rPr lang="it-IT" sz="1800" dirty="0">
              <a:solidFill>
                <a:schemeClr val="tx1"/>
              </a:solidFill>
            </a:rPr>
            <a:t>)</a:t>
          </a:r>
        </a:p>
      </dgm:t>
    </dgm:pt>
    <dgm:pt modelId="{A2A93D7E-B9AB-4A11-9E06-409AD4E12843}" type="parTrans" cxnId="{B82B2563-A943-41CD-BBD9-5351C93A22F4}">
      <dgm:prSet/>
      <dgm:spPr/>
      <dgm:t>
        <a:bodyPr/>
        <a:lstStyle/>
        <a:p>
          <a:endParaRPr lang="it-IT"/>
        </a:p>
      </dgm:t>
    </dgm:pt>
    <dgm:pt modelId="{F564F718-5F37-41BF-9976-CD75A1090EE4}" type="sibTrans" cxnId="{B82B2563-A943-41CD-BBD9-5351C93A22F4}">
      <dgm:prSet/>
      <dgm:spPr/>
      <dgm:t>
        <a:bodyPr/>
        <a:lstStyle/>
        <a:p>
          <a:endParaRPr lang="it-IT"/>
        </a:p>
      </dgm:t>
    </dgm:pt>
    <dgm:pt modelId="{DA3B2D6A-FA92-4A3A-868C-4AB21DFFD31F}">
      <dgm:prSet phldrT="[Testo]" custT="1"/>
      <dgm:spPr/>
      <dgm:t>
        <a:bodyPr/>
        <a:lstStyle/>
        <a:p>
          <a:pPr>
            <a:spcAft>
              <a:spcPct val="35000"/>
            </a:spcAft>
          </a:pPr>
          <a:r>
            <a:rPr lang="it-IT" sz="2400" dirty="0" err="1"/>
            <a:t>Ministry</a:t>
          </a:r>
          <a:r>
            <a:rPr lang="it-IT" sz="2400" dirty="0"/>
            <a:t> </a:t>
          </a:r>
          <a:r>
            <a:rPr lang="it-IT" sz="2400" dirty="0" err="1"/>
            <a:t>funded</a:t>
          </a:r>
          <a:r>
            <a:rPr lang="it-IT" sz="2400" dirty="0"/>
            <a:t> </a:t>
          </a:r>
          <a:r>
            <a:rPr lang="it-IT" sz="2400" dirty="0" err="1"/>
            <a:t>projects</a:t>
          </a:r>
          <a:endParaRPr lang="it-IT" sz="2400" dirty="0"/>
        </a:p>
        <a:p>
          <a:pPr>
            <a:spcAft>
              <a:spcPts val="0"/>
            </a:spcAft>
          </a:pPr>
          <a:r>
            <a:rPr lang="it-IT" sz="2400" dirty="0"/>
            <a:t>5</a:t>
          </a:r>
          <a:r>
            <a:rPr lang="it-IT" sz="1700" dirty="0"/>
            <a:t> </a:t>
          </a:r>
          <a:r>
            <a:rPr lang="it-IT" sz="1800" dirty="0"/>
            <a:t>PRIN</a:t>
          </a:r>
        </a:p>
      </dgm:t>
    </dgm:pt>
    <dgm:pt modelId="{81EB63B2-ED07-40F8-AB79-0F7228F27DA7}" type="parTrans" cxnId="{9EB5FFA8-1986-40EF-9569-CD56F02DADE6}">
      <dgm:prSet/>
      <dgm:spPr/>
      <dgm:t>
        <a:bodyPr/>
        <a:lstStyle/>
        <a:p>
          <a:endParaRPr lang="it-IT"/>
        </a:p>
      </dgm:t>
    </dgm:pt>
    <dgm:pt modelId="{B2CC11EF-3FCE-4B0C-B923-457F582C24B7}" type="sibTrans" cxnId="{9EB5FFA8-1986-40EF-9569-CD56F02DADE6}">
      <dgm:prSet/>
      <dgm:spPr/>
      <dgm:t>
        <a:bodyPr/>
        <a:lstStyle/>
        <a:p>
          <a:endParaRPr lang="it-IT"/>
        </a:p>
      </dgm:t>
    </dgm:pt>
    <dgm:pt modelId="{3A86B912-63BE-4B13-A976-A14E4B6DAEE1}">
      <dgm:prSet phldrT="[Testo]" custT="1"/>
      <dgm:spPr/>
      <dgm:t>
        <a:bodyPr/>
        <a:lstStyle/>
        <a:p>
          <a:pPr>
            <a:spcAft>
              <a:spcPct val="35000"/>
            </a:spcAft>
          </a:pPr>
          <a:r>
            <a:rPr lang="it-IT" sz="2400" dirty="0" err="1"/>
            <a:t>Other</a:t>
          </a:r>
          <a:r>
            <a:rPr lang="it-IT" sz="2400" dirty="0"/>
            <a:t> </a:t>
          </a:r>
          <a:r>
            <a:rPr lang="it-IT" sz="2400" dirty="0" err="1"/>
            <a:t>projects</a:t>
          </a:r>
          <a:endParaRPr lang="it-IT" sz="2400" dirty="0"/>
        </a:p>
        <a:p>
          <a:pPr>
            <a:spcAft>
              <a:spcPts val="0"/>
            </a:spcAft>
          </a:pPr>
          <a:r>
            <a:rPr lang="it-IT" sz="2400" dirty="0"/>
            <a:t>1</a:t>
          </a:r>
          <a:r>
            <a:rPr lang="it-IT" sz="1600" dirty="0"/>
            <a:t> </a:t>
          </a:r>
          <a:r>
            <a:rPr lang="it-IT" sz="1600" dirty="0">
              <a:solidFill>
                <a:schemeClr val="tx1"/>
              </a:solidFill>
            </a:rPr>
            <a:t>MIT-</a:t>
          </a:r>
          <a:r>
            <a:rPr lang="it-IT" sz="1600" dirty="0" err="1">
              <a:solidFill>
                <a:schemeClr val="tx1"/>
              </a:solidFill>
            </a:rPr>
            <a:t>UniPisa</a:t>
          </a:r>
          <a:endParaRPr lang="it-IT" sz="1600" dirty="0">
            <a:solidFill>
              <a:schemeClr val="tx1"/>
            </a:solidFill>
          </a:endParaRPr>
        </a:p>
        <a:p>
          <a:pPr>
            <a:spcAft>
              <a:spcPts val="0"/>
            </a:spcAft>
          </a:pPr>
          <a:r>
            <a:rPr lang="it-IT" sz="2400" dirty="0">
              <a:solidFill>
                <a:schemeClr val="tx1"/>
              </a:solidFill>
            </a:rPr>
            <a:t>1</a:t>
          </a:r>
          <a:r>
            <a:rPr lang="it-IT" sz="1600" dirty="0">
              <a:solidFill>
                <a:schemeClr val="tx1"/>
              </a:solidFill>
            </a:rPr>
            <a:t> </a:t>
          </a:r>
          <a:r>
            <a:rPr lang="it-IT" sz="1800" dirty="0">
              <a:solidFill>
                <a:schemeClr val="tx1"/>
              </a:solidFill>
            </a:rPr>
            <a:t>National Erasmus + agency and INDIRE</a:t>
          </a:r>
          <a:endParaRPr lang="it-IT" sz="1600" dirty="0">
            <a:solidFill>
              <a:schemeClr val="tx1"/>
            </a:solidFill>
          </a:endParaRPr>
        </a:p>
        <a:p>
          <a:pPr>
            <a:spcAft>
              <a:spcPts val="0"/>
            </a:spcAft>
          </a:pPr>
          <a:r>
            <a:rPr lang="it-IT" sz="2000" b="0" dirty="0">
              <a:solidFill>
                <a:schemeClr val="tx1"/>
              </a:solidFill>
            </a:rPr>
            <a:t>1 </a:t>
          </a:r>
          <a:r>
            <a:rPr lang="it-IT" sz="1800" b="0" dirty="0">
              <a:solidFill>
                <a:schemeClr val="tx1"/>
              </a:solidFill>
            </a:rPr>
            <a:t>Grant RSA </a:t>
          </a:r>
          <a:r>
            <a:rPr lang="it-IT" sz="1800" b="0" dirty="0" err="1">
              <a:solidFill>
                <a:schemeClr val="tx1"/>
              </a:solidFill>
            </a:rPr>
            <a:t>MeRSA</a:t>
          </a:r>
          <a:endParaRPr lang="it-IT" sz="1800" b="0" dirty="0">
            <a:solidFill>
              <a:schemeClr val="tx1"/>
            </a:solidFill>
          </a:endParaRPr>
        </a:p>
        <a:p>
          <a:pPr>
            <a:spcAft>
              <a:spcPts val="0"/>
            </a:spcAft>
          </a:pPr>
          <a:r>
            <a:rPr lang="it-IT" sz="2000" b="0" dirty="0">
              <a:solidFill>
                <a:schemeClr val="tx1"/>
              </a:solidFill>
            </a:rPr>
            <a:t>1</a:t>
          </a:r>
          <a:r>
            <a:rPr lang="it-IT" sz="1800" b="0" dirty="0">
              <a:solidFill>
                <a:schemeClr val="tx1"/>
              </a:solidFill>
            </a:rPr>
            <a:t> Project Fondazione Finanza Etica</a:t>
          </a:r>
        </a:p>
      </dgm:t>
    </dgm:pt>
    <dgm:pt modelId="{2018E0CB-21CE-4C55-8607-2DB381F543F9}" type="parTrans" cxnId="{44398D92-C23B-4B8E-8F75-E6E6D54B50C8}">
      <dgm:prSet/>
      <dgm:spPr/>
      <dgm:t>
        <a:bodyPr/>
        <a:lstStyle/>
        <a:p>
          <a:endParaRPr lang="it-IT"/>
        </a:p>
      </dgm:t>
    </dgm:pt>
    <dgm:pt modelId="{656AADB6-95E3-4A50-81D4-7A3617C9696A}" type="sibTrans" cxnId="{44398D92-C23B-4B8E-8F75-E6E6D54B50C8}">
      <dgm:prSet/>
      <dgm:spPr/>
      <dgm:t>
        <a:bodyPr/>
        <a:lstStyle/>
        <a:p>
          <a:endParaRPr lang="it-IT"/>
        </a:p>
      </dgm:t>
    </dgm:pt>
    <dgm:pt modelId="{527EBFED-FC19-4930-BBB7-401506C739CD}" type="pres">
      <dgm:prSet presAssocID="{527A0CA4-1178-46FD-8A02-0B6FC3DFEFB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8B13248-73AE-4104-9154-859CCF54160C}" type="pres">
      <dgm:prSet presAssocID="{E68267FE-51C2-4EDD-9731-1381D9FD5BC8}" presName="composite" presStyleCnt="0"/>
      <dgm:spPr/>
    </dgm:pt>
    <dgm:pt modelId="{12CC4051-B8F0-4E71-82F0-200120804C51}" type="pres">
      <dgm:prSet presAssocID="{E68267FE-51C2-4EDD-9731-1381D9FD5BC8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81FE180-1EEC-4F02-82CD-A07C9FE22565}" type="pres">
      <dgm:prSet presAssocID="{E68267FE-51C2-4EDD-9731-1381D9FD5BC8}" presName="rect2" presStyleLbl="fgImgPlace1" presStyleIdx="0" presStyleCnt="3"/>
      <dgm:spPr>
        <a:blipFill rotWithShape="1">
          <a:blip xmlns:r="http://schemas.openxmlformats.org/officeDocument/2006/relationships" r:embed="rId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C6CE2059-EE9D-4133-9B19-5CF04E545236}" type="pres">
      <dgm:prSet presAssocID="{F564F718-5F37-41BF-9976-CD75A1090EE4}" presName="sibTrans" presStyleCnt="0"/>
      <dgm:spPr/>
    </dgm:pt>
    <dgm:pt modelId="{705EBAC0-0CA8-4A42-B574-43B6FA194EEE}" type="pres">
      <dgm:prSet presAssocID="{DA3B2D6A-FA92-4A3A-868C-4AB21DFFD31F}" presName="composite" presStyleCnt="0"/>
      <dgm:spPr/>
    </dgm:pt>
    <dgm:pt modelId="{E9F65395-16F7-4199-80BA-1E4E734415F5}" type="pres">
      <dgm:prSet presAssocID="{DA3B2D6A-FA92-4A3A-868C-4AB21DFFD31F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BD8BFA5-0BFB-47BE-90F7-FE281E65F292}" type="pres">
      <dgm:prSet presAssocID="{DA3B2D6A-FA92-4A3A-868C-4AB21DFFD31F}" presName="rect2" presStyleLbl="fgImgPlace1" presStyleIdx="1" presStyleCnt="3"/>
      <dgm:spPr>
        <a:blipFill rotWithShape="1">
          <a:blip xmlns:r="http://schemas.openxmlformats.org/officeDocument/2006/relationships"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7AAE6DED-9770-4A9D-840C-52088E80D7E0}" type="pres">
      <dgm:prSet presAssocID="{B2CC11EF-3FCE-4B0C-B923-457F582C24B7}" presName="sibTrans" presStyleCnt="0"/>
      <dgm:spPr/>
    </dgm:pt>
    <dgm:pt modelId="{25C2A9DE-64DD-4997-BD3F-0E53C64DE4FD}" type="pres">
      <dgm:prSet presAssocID="{3A86B912-63BE-4B13-A976-A14E4B6DAEE1}" presName="composite" presStyleCnt="0"/>
      <dgm:spPr/>
    </dgm:pt>
    <dgm:pt modelId="{769E8BF9-31EC-42A1-9FA9-0579BC88EE97}" type="pres">
      <dgm:prSet presAssocID="{3A86B912-63BE-4B13-A976-A14E4B6DAEE1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9B3D90B-5C98-4981-9DF5-40B6F5D5C43A}" type="pres">
      <dgm:prSet presAssocID="{3A86B912-63BE-4B13-A976-A14E4B6DAEE1}" presName="rect2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34CBC27A-83EE-4D3B-A052-FD0A8F9820DD}" type="presOf" srcId="{DA3B2D6A-FA92-4A3A-868C-4AB21DFFD31F}" destId="{E9F65395-16F7-4199-80BA-1E4E734415F5}" srcOrd="0" destOrd="0" presId="urn:microsoft.com/office/officeart/2008/layout/PictureStrips"/>
    <dgm:cxn modelId="{E8F00DA0-E984-46C4-82C0-608ACABF3FDE}" type="presOf" srcId="{527A0CA4-1178-46FD-8A02-0B6FC3DFEFB4}" destId="{527EBFED-FC19-4930-BBB7-401506C739CD}" srcOrd="0" destOrd="0" presId="urn:microsoft.com/office/officeart/2008/layout/PictureStrips"/>
    <dgm:cxn modelId="{B82B2563-A943-41CD-BBD9-5351C93A22F4}" srcId="{527A0CA4-1178-46FD-8A02-0B6FC3DFEFB4}" destId="{E68267FE-51C2-4EDD-9731-1381D9FD5BC8}" srcOrd="0" destOrd="0" parTransId="{A2A93D7E-B9AB-4A11-9E06-409AD4E12843}" sibTransId="{F564F718-5F37-41BF-9976-CD75A1090EE4}"/>
    <dgm:cxn modelId="{44398D92-C23B-4B8E-8F75-E6E6D54B50C8}" srcId="{527A0CA4-1178-46FD-8A02-0B6FC3DFEFB4}" destId="{3A86B912-63BE-4B13-A976-A14E4B6DAEE1}" srcOrd="2" destOrd="0" parTransId="{2018E0CB-21CE-4C55-8607-2DB381F543F9}" sibTransId="{656AADB6-95E3-4A50-81D4-7A3617C9696A}"/>
    <dgm:cxn modelId="{9EB5FFA8-1986-40EF-9569-CD56F02DADE6}" srcId="{527A0CA4-1178-46FD-8A02-0B6FC3DFEFB4}" destId="{DA3B2D6A-FA92-4A3A-868C-4AB21DFFD31F}" srcOrd="1" destOrd="0" parTransId="{81EB63B2-ED07-40F8-AB79-0F7228F27DA7}" sibTransId="{B2CC11EF-3FCE-4B0C-B923-457F582C24B7}"/>
    <dgm:cxn modelId="{BB8DF47B-8C12-4498-9800-C250FCBCAB72}" type="presOf" srcId="{E68267FE-51C2-4EDD-9731-1381D9FD5BC8}" destId="{12CC4051-B8F0-4E71-82F0-200120804C51}" srcOrd="0" destOrd="0" presId="urn:microsoft.com/office/officeart/2008/layout/PictureStrips"/>
    <dgm:cxn modelId="{4A4777EF-45FB-4D77-A6F4-78D598A75C34}" type="presOf" srcId="{3A86B912-63BE-4B13-A976-A14E4B6DAEE1}" destId="{769E8BF9-31EC-42A1-9FA9-0579BC88EE97}" srcOrd="0" destOrd="0" presId="urn:microsoft.com/office/officeart/2008/layout/PictureStrips"/>
    <dgm:cxn modelId="{57E4606A-2D42-4CC7-B6CC-CBFC19C480FC}" type="presParOf" srcId="{527EBFED-FC19-4930-BBB7-401506C739CD}" destId="{48B13248-73AE-4104-9154-859CCF54160C}" srcOrd="0" destOrd="0" presId="urn:microsoft.com/office/officeart/2008/layout/PictureStrips"/>
    <dgm:cxn modelId="{520FD6EF-6BBC-4031-A8E6-186E996C37C5}" type="presParOf" srcId="{48B13248-73AE-4104-9154-859CCF54160C}" destId="{12CC4051-B8F0-4E71-82F0-200120804C51}" srcOrd="0" destOrd="0" presId="urn:microsoft.com/office/officeart/2008/layout/PictureStrips"/>
    <dgm:cxn modelId="{42AB2156-39BB-4F91-877A-B9082ADE429B}" type="presParOf" srcId="{48B13248-73AE-4104-9154-859CCF54160C}" destId="{381FE180-1EEC-4F02-82CD-A07C9FE22565}" srcOrd="1" destOrd="0" presId="urn:microsoft.com/office/officeart/2008/layout/PictureStrips"/>
    <dgm:cxn modelId="{F435FD9D-0000-4A56-8A2B-476DFB319FA0}" type="presParOf" srcId="{527EBFED-FC19-4930-BBB7-401506C739CD}" destId="{C6CE2059-EE9D-4133-9B19-5CF04E545236}" srcOrd="1" destOrd="0" presId="urn:microsoft.com/office/officeart/2008/layout/PictureStrips"/>
    <dgm:cxn modelId="{DF221B13-DFEC-41E4-9538-06919AA5B602}" type="presParOf" srcId="{527EBFED-FC19-4930-BBB7-401506C739CD}" destId="{705EBAC0-0CA8-4A42-B574-43B6FA194EEE}" srcOrd="2" destOrd="0" presId="urn:microsoft.com/office/officeart/2008/layout/PictureStrips"/>
    <dgm:cxn modelId="{07DA6EAF-33FD-4A65-9BC8-513AF9131E27}" type="presParOf" srcId="{705EBAC0-0CA8-4A42-B574-43B6FA194EEE}" destId="{E9F65395-16F7-4199-80BA-1E4E734415F5}" srcOrd="0" destOrd="0" presId="urn:microsoft.com/office/officeart/2008/layout/PictureStrips"/>
    <dgm:cxn modelId="{9A67C643-FDD5-43B3-A52C-4671715F5CAA}" type="presParOf" srcId="{705EBAC0-0CA8-4A42-B574-43B6FA194EEE}" destId="{ABD8BFA5-0BFB-47BE-90F7-FE281E65F292}" srcOrd="1" destOrd="0" presId="urn:microsoft.com/office/officeart/2008/layout/PictureStrips"/>
    <dgm:cxn modelId="{A2E2FF14-738A-4268-9C1B-AE22061A833A}" type="presParOf" srcId="{527EBFED-FC19-4930-BBB7-401506C739CD}" destId="{7AAE6DED-9770-4A9D-840C-52088E80D7E0}" srcOrd="3" destOrd="0" presId="urn:microsoft.com/office/officeart/2008/layout/PictureStrips"/>
    <dgm:cxn modelId="{085B42B1-26E1-431F-B160-4F9FB6C5F198}" type="presParOf" srcId="{527EBFED-FC19-4930-BBB7-401506C739CD}" destId="{25C2A9DE-64DD-4997-BD3F-0E53C64DE4FD}" srcOrd="4" destOrd="0" presId="urn:microsoft.com/office/officeart/2008/layout/PictureStrips"/>
    <dgm:cxn modelId="{AA239382-FE7A-4C22-BF8E-B50DE9440D93}" type="presParOf" srcId="{25C2A9DE-64DD-4997-BD3F-0E53C64DE4FD}" destId="{769E8BF9-31EC-42A1-9FA9-0579BC88EE97}" srcOrd="0" destOrd="0" presId="urn:microsoft.com/office/officeart/2008/layout/PictureStrips"/>
    <dgm:cxn modelId="{8FA2135D-F2F7-4B3B-9332-FF7F0299CE67}" type="presParOf" srcId="{25C2A9DE-64DD-4997-BD3F-0E53C64DE4FD}" destId="{19B3D90B-5C98-4981-9DF5-40B6F5D5C43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9F7744-3F73-4F44-B590-D0C77398A905}" type="doc">
      <dgm:prSet loTypeId="urn:microsoft.com/office/officeart/2005/8/layout/vList3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B0947A7-9E5E-4A49-90CB-3B36C7050A76}">
      <dgm:prSet phldrT="[Testo]" custT="1"/>
      <dgm:spPr/>
      <dgm:t>
        <a:bodyPr/>
        <a:lstStyle/>
        <a:p>
          <a:pPr algn="l"/>
          <a:r>
            <a:rPr lang="it-IT" sz="1800" b="1" dirty="0" err="1">
              <a:solidFill>
                <a:srgbClr val="FF0000"/>
              </a:solidFill>
            </a:rPr>
            <a:t>Applied</a:t>
          </a:r>
          <a:r>
            <a:rPr lang="it-IT" sz="1800" b="1" dirty="0">
              <a:solidFill>
                <a:srgbClr val="FF0000"/>
              </a:solidFill>
            </a:rPr>
            <a:t> </a:t>
          </a:r>
          <a:r>
            <a:rPr lang="it-IT" sz="1800" b="1" dirty="0" err="1">
              <a:solidFill>
                <a:srgbClr val="FF0000"/>
              </a:solidFill>
            </a:rPr>
            <a:t>research</a:t>
          </a:r>
          <a:r>
            <a:rPr lang="it-IT" sz="1800" b="1" dirty="0">
              <a:solidFill>
                <a:srgbClr val="FF0000"/>
              </a:solidFill>
            </a:rPr>
            <a:t> and </a:t>
          </a:r>
          <a:r>
            <a:rPr lang="it-IT" sz="1800" b="1" dirty="0" err="1">
              <a:solidFill>
                <a:srgbClr val="FF0000"/>
              </a:solidFill>
            </a:rPr>
            <a:t>consultancy</a:t>
          </a:r>
          <a:r>
            <a:rPr lang="it-IT" sz="1800" b="1" dirty="0">
              <a:solidFill>
                <a:srgbClr val="FF0000"/>
              </a:solidFill>
            </a:rPr>
            <a:t> </a:t>
          </a:r>
          <a:r>
            <a:rPr lang="it-IT" sz="1800" dirty="0"/>
            <a:t>for </a:t>
          </a:r>
          <a:r>
            <a:rPr lang="it-IT" sz="1800" dirty="0" err="1"/>
            <a:t>firms</a:t>
          </a:r>
          <a:r>
            <a:rPr lang="it-IT" sz="1800" dirty="0"/>
            <a:t>, public </a:t>
          </a:r>
          <a:r>
            <a:rPr lang="it-IT" sz="1800" dirty="0" err="1"/>
            <a:t>administration</a:t>
          </a:r>
          <a:r>
            <a:rPr lang="it-IT" sz="1800" dirty="0"/>
            <a:t> and industrial </a:t>
          </a:r>
          <a:r>
            <a:rPr lang="it-IT" sz="1800" dirty="0" err="1"/>
            <a:t>associations</a:t>
          </a:r>
          <a:r>
            <a:rPr lang="it-IT" sz="1800" dirty="0"/>
            <a:t> (€ 472.067 from 2012 to 2018)</a:t>
          </a:r>
        </a:p>
      </dgm:t>
    </dgm:pt>
    <dgm:pt modelId="{5392E002-565B-4B68-9960-6C07D5260F13}" type="parTrans" cxnId="{AB028FFD-CFD7-4843-B856-F29C2421F315}">
      <dgm:prSet/>
      <dgm:spPr/>
      <dgm:t>
        <a:bodyPr/>
        <a:lstStyle/>
        <a:p>
          <a:endParaRPr lang="it-IT"/>
        </a:p>
      </dgm:t>
    </dgm:pt>
    <dgm:pt modelId="{E9959F36-A659-44BF-B885-8EDC90EE08E6}" type="sibTrans" cxnId="{AB028FFD-CFD7-4843-B856-F29C2421F315}">
      <dgm:prSet/>
      <dgm:spPr/>
      <dgm:t>
        <a:bodyPr/>
        <a:lstStyle/>
        <a:p>
          <a:endParaRPr lang="it-IT"/>
        </a:p>
      </dgm:t>
    </dgm:pt>
    <dgm:pt modelId="{1E32A771-4647-4F63-90AC-047C50FB95FE}">
      <dgm:prSet phldrT="[Testo]" custT="1"/>
      <dgm:spPr/>
      <dgm:t>
        <a:bodyPr/>
        <a:lstStyle/>
        <a:p>
          <a:r>
            <a:rPr lang="it-IT" sz="1800" b="1" dirty="0">
              <a:solidFill>
                <a:srgbClr val="FF0000"/>
              </a:solidFill>
            </a:rPr>
            <a:t>Advanced </a:t>
          </a:r>
          <a:r>
            <a:rPr lang="it-IT" sz="1800" b="1" dirty="0" err="1">
              <a:solidFill>
                <a:srgbClr val="FF0000"/>
              </a:solidFill>
            </a:rPr>
            <a:t>education</a:t>
          </a:r>
          <a:r>
            <a:rPr lang="it-IT" sz="1800" b="1" dirty="0">
              <a:solidFill>
                <a:srgbClr val="FF0000"/>
              </a:solidFill>
            </a:rPr>
            <a:t> (I): </a:t>
          </a:r>
          <a:r>
            <a:rPr lang="it-IT" sz="1800" dirty="0"/>
            <a:t>5 first </a:t>
          </a:r>
          <a:r>
            <a:rPr lang="it-IT" sz="1800" dirty="0" err="1"/>
            <a:t>level</a:t>
          </a:r>
          <a:r>
            <a:rPr lang="it-IT" sz="1800" dirty="0"/>
            <a:t> </a:t>
          </a:r>
          <a:r>
            <a:rPr lang="it-IT" sz="1800" dirty="0" err="1"/>
            <a:t>master’s</a:t>
          </a:r>
          <a:r>
            <a:rPr lang="it-IT" sz="1800" dirty="0"/>
            <a:t> diploma: Auditing Finance and Control, Balance </a:t>
          </a:r>
          <a:r>
            <a:rPr lang="it-IT" sz="1800" dirty="0" err="1"/>
            <a:t>sheet</a:t>
          </a:r>
          <a:r>
            <a:rPr lang="it-IT" sz="1800" dirty="0"/>
            <a:t> and </a:t>
          </a:r>
          <a:r>
            <a:rPr lang="it-IT" sz="1800" dirty="0" err="1"/>
            <a:t>administration</a:t>
          </a:r>
          <a:r>
            <a:rPr lang="it-IT" sz="1800" dirty="0"/>
            <a:t>, Marketing management, </a:t>
          </a:r>
          <a:r>
            <a:rPr lang="it-IT" sz="1800" dirty="0" err="1"/>
            <a:t>Risk</a:t>
          </a:r>
          <a:r>
            <a:rPr lang="it-IT" sz="1800" dirty="0"/>
            <a:t> management (in </a:t>
          </a:r>
          <a:r>
            <a:rPr lang="it-IT" sz="1800" dirty="0" err="1"/>
            <a:t>english</a:t>
          </a:r>
          <a:r>
            <a:rPr lang="it-IT" sz="1800" dirty="0"/>
            <a:t>)</a:t>
          </a:r>
          <a:endParaRPr lang="it-IT" sz="1800" dirty="0">
            <a:solidFill>
              <a:srgbClr val="FF0000"/>
            </a:solidFill>
          </a:endParaRPr>
        </a:p>
      </dgm:t>
    </dgm:pt>
    <dgm:pt modelId="{1D10BB2B-1083-4B28-97E1-3D6FEEFC7839}" type="parTrans" cxnId="{107B09EA-94C6-4585-B1CE-129825D7C596}">
      <dgm:prSet/>
      <dgm:spPr/>
      <dgm:t>
        <a:bodyPr/>
        <a:lstStyle/>
        <a:p>
          <a:endParaRPr lang="it-IT"/>
        </a:p>
      </dgm:t>
    </dgm:pt>
    <dgm:pt modelId="{07DD05E0-DF5B-498A-BE5D-5FD1203A87C2}" type="sibTrans" cxnId="{107B09EA-94C6-4585-B1CE-129825D7C596}">
      <dgm:prSet/>
      <dgm:spPr/>
      <dgm:t>
        <a:bodyPr/>
        <a:lstStyle/>
        <a:p>
          <a:endParaRPr lang="it-IT"/>
        </a:p>
      </dgm:t>
    </dgm:pt>
    <dgm:pt modelId="{B4709BB1-7D94-4D9A-BEE1-FAB2C70B1EB8}">
      <dgm:prSet phldrT="[Testo]" custT="1"/>
      <dgm:spPr/>
      <dgm:t>
        <a:bodyPr/>
        <a:lstStyle/>
        <a:p>
          <a:r>
            <a:rPr lang="it-IT" sz="1800" b="1" dirty="0">
              <a:solidFill>
                <a:srgbClr val="FF0000"/>
              </a:solidFill>
            </a:rPr>
            <a:t>Advanced </a:t>
          </a:r>
          <a:r>
            <a:rPr lang="it-IT" sz="1800" b="1" dirty="0" err="1">
              <a:solidFill>
                <a:srgbClr val="FF0000"/>
              </a:solidFill>
            </a:rPr>
            <a:t>education</a:t>
          </a:r>
          <a:r>
            <a:rPr lang="it-IT" sz="1800" b="1" dirty="0">
              <a:solidFill>
                <a:srgbClr val="FF0000"/>
              </a:solidFill>
            </a:rPr>
            <a:t>(II)</a:t>
          </a:r>
          <a:r>
            <a:rPr lang="it-IT" sz="1800" dirty="0"/>
            <a:t>: 6 </a:t>
          </a:r>
          <a:r>
            <a:rPr lang="it-IT" sz="1800" dirty="0" err="1"/>
            <a:t>second</a:t>
          </a:r>
          <a:r>
            <a:rPr lang="it-IT" sz="1800" dirty="0"/>
            <a:t> </a:t>
          </a:r>
          <a:r>
            <a:rPr lang="it-IT" sz="1800" dirty="0" err="1"/>
            <a:t>level</a:t>
          </a:r>
          <a:r>
            <a:rPr lang="it-IT" sz="1800" dirty="0"/>
            <a:t> </a:t>
          </a:r>
          <a:r>
            <a:rPr lang="it-IT" sz="1800" dirty="0" err="1"/>
            <a:t>master’s</a:t>
          </a:r>
          <a:r>
            <a:rPr lang="it-IT" sz="1800" dirty="0"/>
            <a:t> diploma: Auditing and </a:t>
          </a:r>
          <a:r>
            <a:rPr lang="it-IT" sz="1800" dirty="0" err="1"/>
            <a:t>internal</a:t>
          </a:r>
          <a:r>
            <a:rPr lang="it-IT" sz="1800" dirty="0"/>
            <a:t> control, Auditing and </a:t>
          </a:r>
          <a:r>
            <a:rPr lang="it-IT" sz="1800" dirty="0" err="1"/>
            <a:t>risk</a:t>
          </a:r>
          <a:r>
            <a:rPr lang="it-IT" sz="1800" dirty="0"/>
            <a:t> management, Master for </a:t>
          </a:r>
          <a:r>
            <a:rPr lang="it-IT" sz="1800" dirty="0" err="1"/>
            <a:t>Chief</a:t>
          </a:r>
          <a:r>
            <a:rPr lang="it-IT" sz="1800" dirty="0"/>
            <a:t> </a:t>
          </a:r>
          <a:r>
            <a:rPr lang="it-IT" sz="1800" dirty="0" err="1"/>
            <a:t>financial</a:t>
          </a:r>
          <a:r>
            <a:rPr lang="it-IT" sz="1800" dirty="0"/>
            <a:t> </a:t>
          </a:r>
          <a:r>
            <a:rPr lang="it-IT" sz="1800" dirty="0" err="1"/>
            <a:t>Officer</a:t>
          </a:r>
          <a:r>
            <a:rPr lang="it-IT" sz="1800" dirty="0"/>
            <a:t>, Business </a:t>
          </a:r>
          <a:r>
            <a:rPr lang="it-IT" sz="1800" dirty="0" err="1"/>
            <a:t>administration</a:t>
          </a:r>
          <a:r>
            <a:rPr lang="it-IT" sz="1800" dirty="0"/>
            <a:t> and management, Finance and Management Control, Healthcare management.</a:t>
          </a:r>
        </a:p>
      </dgm:t>
    </dgm:pt>
    <dgm:pt modelId="{A8FDC1F2-B0EE-4839-88C1-3E6D455B31FC}" type="parTrans" cxnId="{BCF94047-7F95-479C-898D-9CDB4DAFC37A}">
      <dgm:prSet/>
      <dgm:spPr/>
      <dgm:t>
        <a:bodyPr/>
        <a:lstStyle/>
        <a:p>
          <a:endParaRPr lang="it-IT"/>
        </a:p>
      </dgm:t>
    </dgm:pt>
    <dgm:pt modelId="{A3F9C9E4-0DC5-44C8-99E9-E585F1B6EEC1}" type="sibTrans" cxnId="{BCF94047-7F95-479C-898D-9CDB4DAFC37A}">
      <dgm:prSet/>
      <dgm:spPr/>
      <dgm:t>
        <a:bodyPr/>
        <a:lstStyle/>
        <a:p>
          <a:endParaRPr lang="it-IT"/>
        </a:p>
      </dgm:t>
    </dgm:pt>
    <dgm:pt modelId="{7CB862B2-217E-47F5-AFB0-4BA4A25D6C2E}">
      <dgm:prSet phldrT="[Testo]"/>
      <dgm:spPr/>
      <dgm:t>
        <a:bodyPr/>
        <a:lstStyle/>
        <a:p>
          <a:endParaRPr lang="it-IT" sz="1000" dirty="0"/>
        </a:p>
      </dgm:t>
    </dgm:pt>
    <dgm:pt modelId="{C0CD7286-6D37-4AFF-B179-4CFF5B6A650D}" type="parTrans" cxnId="{33F9EB7B-472A-4D6B-8F7A-4F830290D32B}">
      <dgm:prSet/>
      <dgm:spPr/>
      <dgm:t>
        <a:bodyPr/>
        <a:lstStyle/>
        <a:p>
          <a:endParaRPr lang="it-IT"/>
        </a:p>
      </dgm:t>
    </dgm:pt>
    <dgm:pt modelId="{6DBE38F9-DB48-4679-BFAC-E6F89E85F3F9}" type="sibTrans" cxnId="{33F9EB7B-472A-4D6B-8F7A-4F830290D32B}">
      <dgm:prSet/>
      <dgm:spPr/>
      <dgm:t>
        <a:bodyPr/>
        <a:lstStyle/>
        <a:p>
          <a:endParaRPr lang="it-IT"/>
        </a:p>
      </dgm:t>
    </dgm:pt>
    <dgm:pt modelId="{24918D89-FAA3-4642-A3F9-F7FA993CE2DF}">
      <dgm:prSet phldrT="[Testo]"/>
      <dgm:spPr/>
      <dgm:t>
        <a:bodyPr/>
        <a:lstStyle/>
        <a:p>
          <a:endParaRPr lang="it-IT" sz="1000" dirty="0"/>
        </a:p>
      </dgm:t>
    </dgm:pt>
    <dgm:pt modelId="{50E883CC-43E1-40F7-A71B-F826B67B48C4}" type="parTrans" cxnId="{A417DFB9-8BAF-4E22-B69D-EFA593DA70C9}">
      <dgm:prSet/>
      <dgm:spPr/>
      <dgm:t>
        <a:bodyPr/>
        <a:lstStyle/>
        <a:p>
          <a:endParaRPr lang="it-IT"/>
        </a:p>
      </dgm:t>
    </dgm:pt>
    <dgm:pt modelId="{918BD691-6904-4F78-9A65-B83EDA5E098E}" type="sibTrans" cxnId="{A417DFB9-8BAF-4E22-B69D-EFA593DA70C9}">
      <dgm:prSet/>
      <dgm:spPr/>
      <dgm:t>
        <a:bodyPr/>
        <a:lstStyle/>
        <a:p>
          <a:endParaRPr lang="it-IT"/>
        </a:p>
      </dgm:t>
    </dgm:pt>
    <dgm:pt modelId="{D617CC62-7A3C-D241-AA4D-A0E42CA6FBEB}">
      <dgm:prSet custT="1"/>
      <dgm:spPr/>
      <dgm:t>
        <a:bodyPr lIns="360000"/>
        <a:lstStyle/>
        <a:p>
          <a:pPr algn="l"/>
          <a:r>
            <a:rPr lang="it-IT" sz="1800" b="1" dirty="0" err="1">
              <a:solidFill>
                <a:srgbClr val="FF0000"/>
              </a:solidFill>
            </a:rPr>
            <a:t>Partecipation</a:t>
          </a:r>
          <a:r>
            <a:rPr lang="it-IT" sz="1800" b="1" dirty="0">
              <a:solidFill>
                <a:srgbClr val="FF0000"/>
              </a:solidFill>
            </a:rPr>
            <a:t> to </a:t>
          </a:r>
          <a:r>
            <a:rPr lang="it-IT" sz="1800" b="1" dirty="0" err="1">
              <a:solidFill>
                <a:srgbClr val="FF0000"/>
              </a:solidFill>
            </a:rPr>
            <a:t>research</a:t>
          </a:r>
          <a:r>
            <a:rPr lang="it-IT" sz="1800" b="1" dirty="0">
              <a:solidFill>
                <a:srgbClr val="FF0000"/>
              </a:solidFill>
            </a:rPr>
            <a:t> centers and </a:t>
          </a:r>
          <a:r>
            <a:rPr lang="it-IT" sz="1800" b="1" dirty="0" err="1">
              <a:solidFill>
                <a:srgbClr val="FF0000"/>
              </a:solidFill>
            </a:rPr>
            <a:t>labs</a:t>
          </a:r>
          <a:r>
            <a:rPr lang="it-IT" sz="1800" dirty="0"/>
            <a:t>: the </a:t>
          </a:r>
          <a:r>
            <a:rPr lang="it-IT" sz="1800" dirty="0" err="1"/>
            <a:t>Department</a:t>
          </a:r>
          <a:r>
            <a:rPr lang="it-IT" sz="1800" dirty="0"/>
            <a:t> of </a:t>
          </a:r>
          <a:r>
            <a:rPr lang="it-IT" sz="1800" dirty="0" err="1"/>
            <a:t>Economics</a:t>
          </a:r>
          <a:r>
            <a:rPr lang="it-IT" sz="1800" dirty="0"/>
            <a:t> and Management </a:t>
          </a:r>
          <a:r>
            <a:rPr lang="it-IT" sz="1800" dirty="0" err="1"/>
            <a:t>participates</a:t>
          </a:r>
          <a:r>
            <a:rPr lang="it-IT" sz="1800" dirty="0"/>
            <a:t> </a:t>
          </a:r>
          <a:r>
            <a:rPr lang="it-IT" sz="1800" dirty="0" err="1"/>
            <a:t>at</a:t>
          </a:r>
          <a:r>
            <a:rPr lang="it-IT" sz="1800" dirty="0"/>
            <a:t> 13 </a:t>
          </a:r>
          <a:r>
            <a:rPr lang="it-IT" sz="1800" dirty="0" err="1"/>
            <a:t>research</a:t>
          </a:r>
          <a:r>
            <a:rPr lang="it-IT" sz="1800" dirty="0"/>
            <a:t> centers/</a:t>
          </a:r>
          <a:r>
            <a:rPr lang="it-IT" sz="1800" dirty="0" err="1"/>
            <a:t>labs</a:t>
          </a:r>
          <a:r>
            <a:rPr lang="it-IT" sz="1800" dirty="0"/>
            <a:t> (CCD, CLAB, CICSE, CIRTHE, IRTHA, LES, MOVET, CIRN, REMARC, UCAR, WGGC,CIES, ESS) </a:t>
          </a:r>
          <a:r>
            <a:rPr lang="it-IT" sz="1800" dirty="0" err="1"/>
            <a:t>engaged</a:t>
          </a:r>
          <a:r>
            <a:rPr lang="it-IT" sz="1800" dirty="0"/>
            <a:t> in </a:t>
          </a:r>
          <a:r>
            <a:rPr lang="it-IT" sz="1800" dirty="0" err="1"/>
            <a:t>carrying</a:t>
          </a:r>
          <a:r>
            <a:rPr lang="it-IT" sz="1800" dirty="0"/>
            <a:t> out </a:t>
          </a:r>
          <a:r>
            <a:rPr lang="it-IT" sz="1800" dirty="0" err="1"/>
            <a:t>applied</a:t>
          </a:r>
          <a:r>
            <a:rPr lang="it-IT" sz="1800" dirty="0"/>
            <a:t> </a:t>
          </a:r>
          <a:r>
            <a:rPr lang="it-IT" sz="1800" dirty="0" err="1"/>
            <a:t>research</a:t>
          </a:r>
          <a:r>
            <a:rPr lang="it-IT" sz="1800" dirty="0"/>
            <a:t> for companies and </a:t>
          </a:r>
          <a:r>
            <a:rPr lang="it-IT" sz="1800" dirty="0" err="1"/>
            <a:t>other</a:t>
          </a:r>
          <a:r>
            <a:rPr lang="it-IT" sz="1800" dirty="0"/>
            <a:t> </a:t>
          </a:r>
          <a:r>
            <a:rPr lang="it-IT" sz="1800" dirty="0" err="1"/>
            <a:t>entities</a:t>
          </a:r>
          <a:r>
            <a:rPr lang="it-IT" sz="1800" dirty="0"/>
            <a:t> and in the </a:t>
          </a:r>
          <a:r>
            <a:rPr lang="it-IT" sz="1800" dirty="0" err="1"/>
            <a:t>dissemination</a:t>
          </a:r>
          <a:r>
            <a:rPr lang="it-IT" sz="1800" dirty="0"/>
            <a:t> of </a:t>
          </a:r>
          <a:r>
            <a:rPr lang="it-IT" sz="1800" dirty="0" err="1"/>
            <a:t>entrepreneurial</a:t>
          </a:r>
          <a:r>
            <a:rPr lang="it-IT" sz="1800" dirty="0"/>
            <a:t> culture</a:t>
          </a:r>
        </a:p>
      </dgm:t>
    </dgm:pt>
    <dgm:pt modelId="{DE1D1F1E-BB3B-CE44-BDA2-BE91ED27FCB6}" type="parTrans" cxnId="{57F96135-86AB-B948-BC38-F4B774D17BF1}">
      <dgm:prSet/>
      <dgm:spPr/>
      <dgm:t>
        <a:bodyPr/>
        <a:lstStyle/>
        <a:p>
          <a:endParaRPr lang="it-IT"/>
        </a:p>
      </dgm:t>
    </dgm:pt>
    <dgm:pt modelId="{6DD550D7-4905-9745-A725-72C6C4F6176B}" type="sibTrans" cxnId="{57F96135-86AB-B948-BC38-F4B774D17BF1}">
      <dgm:prSet/>
      <dgm:spPr/>
      <dgm:t>
        <a:bodyPr/>
        <a:lstStyle/>
        <a:p>
          <a:endParaRPr lang="it-IT"/>
        </a:p>
      </dgm:t>
    </dgm:pt>
    <dgm:pt modelId="{FD3F8D84-E58D-4ECA-879D-D2A928CD90DB}" type="pres">
      <dgm:prSet presAssocID="{819F7744-3F73-4F44-B590-D0C77398A90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008E06A-BE60-46A4-B24C-5E6E6C46D339}" type="pres">
      <dgm:prSet presAssocID="{FB0947A7-9E5E-4A49-90CB-3B36C7050A76}" presName="composite" presStyleCnt="0"/>
      <dgm:spPr/>
    </dgm:pt>
    <dgm:pt modelId="{AF614250-CF79-4BAC-A119-DDD7730423EA}" type="pres">
      <dgm:prSet presAssocID="{FB0947A7-9E5E-4A49-90CB-3B36C7050A76}" presName="imgShp" presStyleLbl="fgImgPlace1" presStyleIdx="0" presStyleCnt="4" custScaleX="169137" custScaleY="170827" custLinFactNeighborX="-54666" custLinFactNeighborY="4316"/>
      <dgm:spPr>
        <a:blipFill>
          <a:blip xmlns:r="http://schemas.openxmlformats.org/officeDocument/2006/relationships" r:embed="rId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71F55388-ADB4-43BC-94BC-64D3C682FBB1}" type="pres">
      <dgm:prSet presAssocID="{FB0947A7-9E5E-4A49-90CB-3B36C7050A76}" presName="txShp" presStyleLbl="node1" presStyleIdx="0" presStyleCnt="4" custScaleY="15943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358527E-A0C0-4287-A4FB-884C19D55845}" type="pres">
      <dgm:prSet presAssocID="{E9959F36-A659-44BF-B885-8EDC90EE08E6}" presName="spacing" presStyleCnt="0"/>
      <dgm:spPr/>
    </dgm:pt>
    <dgm:pt modelId="{EF319D0B-5762-44CD-A5E0-BD0E8BB6E070}" type="pres">
      <dgm:prSet presAssocID="{1E32A771-4647-4F63-90AC-047C50FB95FE}" presName="composite" presStyleCnt="0"/>
      <dgm:spPr/>
    </dgm:pt>
    <dgm:pt modelId="{DAE79147-AA27-4C12-93B7-BB8107CD5191}" type="pres">
      <dgm:prSet presAssocID="{1E32A771-4647-4F63-90AC-047C50FB95FE}" presName="imgShp" presStyleLbl="fgImgPlace1" presStyleIdx="1" presStyleCnt="4" custScaleX="263272" custScaleY="239634" custLinFactNeighborX="-67080" custLinFactNeighborY="6845"/>
      <dgm:spPr>
        <a:blipFill>
          <a:blip xmlns:r="http://schemas.openxmlformats.org/officeDocument/2006/relationships"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E2C2F4DB-AD8C-4FBF-BDFE-4747D3ABC390}" type="pres">
      <dgm:prSet presAssocID="{1E32A771-4647-4F63-90AC-047C50FB95FE}" presName="txShp" presStyleLbl="node1" presStyleIdx="1" presStyleCnt="4" custScaleX="99195" custScaleY="20616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9A05195-6E90-492D-BE8D-4C378FD377E8}" type="pres">
      <dgm:prSet presAssocID="{07DD05E0-DF5B-498A-BE5D-5FD1203A87C2}" presName="spacing" presStyleCnt="0"/>
      <dgm:spPr/>
    </dgm:pt>
    <dgm:pt modelId="{F4FEDD67-054E-43F9-82AF-267D79A5C9DC}" type="pres">
      <dgm:prSet presAssocID="{B4709BB1-7D94-4D9A-BEE1-FAB2C70B1EB8}" presName="composite" presStyleCnt="0"/>
      <dgm:spPr/>
    </dgm:pt>
    <dgm:pt modelId="{5A77C778-2CA8-4F9E-AF0F-A9CF3EDB5A81}" type="pres">
      <dgm:prSet presAssocID="{B4709BB1-7D94-4D9A-BEE1-FAB2C70B1EB8}" presName="imgShp" presStyleLbl="fgImgPlace1" presStyleIdx="2" presStyleCnt="4" custScaleX="285811" custScaleY="301747" custLinFactX="-44876" custLinFactNeighborX="-100000" custLinFactNeighborY="-10409"/>
      <dgm:spPr>
        <a:blipFill>
          <a:blip xmlns:r="http://schemas.openxmlformats.org/officeDocument/2006/relationships"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CE03B200-2622-4035-BDB2-68C39065DD2A}" type="pres">
      <dgm:prSet presAssocID="{B4709BB1-7D94-4D9A-BEE1-FAB2C70B1EB8}" presName="txShp" presStyleLbl="node1" presStyleIdx="2" presStyleCnt="4" custScaleX="108045" custScaleY="27261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99682CA-2D85-4A2F-841B-66AEF86F45A7}" type="pres">
      <dgm:prSet presAssocID="{A3F9C9E4-0DC5-44C8-99E9-E585F1B6EEC1}" presName="spacing" presStyleCnt="0"/>
      <dgm:spPr/>
    </dgm:pt>
    <dgm:pt modelId="{FC7EE230-D974-7C4C-B12E-CE58105695E9}" type="pres">
      <dgm:prSet presAssocID="{D617CC62-7A3C-D241-AA4D-A0E42CA6FBEB}" presName="composite" presStyleCnt="0"/>
      <dgm:spPr/>
    </dgm:pt>
    <dgm:pt modelId="{6978942F-3180-064A-B74C-E20FBE0092BA}" type="pres">
      <dgm:prSet presAssocID="{D617CC62-7A3C-D241-AA4D-A0E42CA6FBEB}" presName="imgShp" presStyleLbl="fgImgPlace1" presStyleIdx="3" presStyleCnt="4" custScaleX="291133" custScaleY="269680" custLinFactX="-64659" custLinFactNeighborX="-100000" custLinFactNeighborY="-21262"/>
      <dgm:spPr>
        <a:blipFill>
          <a:blip xmlns:r="http://schemas.openxmlformats.org/officeDocument/2006/relationships"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F013FE8E-7D02-234B-995E-3A477DD18249}" type="pres">
      <dgm:prSet presAssocID="{D617CC62-7A3C-D241-AA4D-A0E42CA6FBEB}" presName="txShp" presStyleLbl="node1" presStyleIdx="3" presStyleCnt="4" custScaleX="115178" custScaleY="296092" custLinFactNeighborX="536" custLinFactNeighborY="-918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5DAA109-4196-445A-9182-EEC130471549}" type="presOf" srcId="{7CB862B2-217E-47F5-AFB0-4BA4A25D6C2E}" destId="{E2C2F4DB-AD8C-4FBF-BDFE-4747D3ABC390}" srcOrd="0" destOrd="1" presId="urn:microsoft.com/office/officeart/2005/8/layout/vList3"/>
    <dgm:cxn modelId="{56D25F06-7C4E-4DAD-99FF-EC6CBDDFC0BC}" type="presOf" srcId="{B4709BB1-7D94-4D9A-BEE1-FAB2C70B1EB8}" destId="{CE03B200-2622-4035-BDB2-68C39065DD2A}" srcOrd="0" destOrd="0" presId="urn:microsoft.com/office/officeart/2005/8/layout/vList3"/>
    <dgm:cxn modelId="{6127E565-F332-4591-B2CC-17A99CF8F822}" type="presOf" srcId="{819F7744-3F73-4F44-B590-D0C77398A905}" destId="{FD3F8D84-E58D-4ECA-879D-D2A928CD90DB}" srcOrd="0" destOrd="0" presId="urn:microsoft.com/office/officeart/2005/8/layout/vList3"/>
    <dgm:cxn modelId="{F6403B50-A018-46AB-BE8A-D72C45DF421E}" type="presOf" srcId="{24918D89-FAA3-4642-A3F9-F7FA993CE2DF}" destId="{CE03B200-2622-4035-BDB2-68C39065DD2A}" srcOrd="0" destOrd="1" presId="urn:microsoft.com/office/officeart/2005/8/layout/vList3"/>
    <dgm:cxn modelId="{107B09EA-94C6-4585-B1CE-129825D7C596}" srcId="{819F7744-3F73-4F44-B590-D0C77398A905}" destId="{1E32A771-4647-4F63-90AC-047C50FB95FE}" srcOrd="1" destOrd="0" parTransId="{1D10BB2B-1083-4B28-97E1-3D6FEEFC7839}" sibTransId="{07DD05E0-DF5B-498A-BE5D-5FD1203A87C2}"/>
    <dgm:cxn modelId="{DBE73738-41A7-4448-8ED6-DA2B5C044D25}" type="presOf" srcId="{1E32A771-4647-4F63-90AC-047C50FB95FE}" destId="{E2C2F4DB-AD8C-4FBF-BDFE-4747D3ABC390}" srcOrd="0" destOrd="0" presId="urn:microsoft.com/office/officeart/2005/8/layout/vList3"/>
    <dgm:cxn modelId="{A417DFB9-8BAF-4E22-B69D-EFA593DA70C9}" srcId="{B4709BB1-7D94-4D9A-BEE1-FAB2C70B1EB8}" destId="{24918D89-FAA3-4642-A3F9-F7FA993CE2DF}" srcOrd="0" destOrd="0" parTransId="{50E883CC-43E1-40F7-A71B-F826B67B48C4}" sibTransId="{918BD691-6904-4F78-9A65-B83EDA5E098E}"/>
    <dgm:cxn modelId="{33F9EB7B-472A-4D6B-8F7A-4F830290D32B}" srcId="{1E32A771-4647-4F63-90AC-047C50FB95FE}" destId="{7CB862B2-217E-47F5-AFB0-4BA4A25D6C2E}" srcOrd="0" destOrd="0" parTransId="{C0CD7286-6D37-4AFF-B179-4CFF5B6A650D}" sibTransId="{6DBE38F9-DB48-4679-BFAC-E6F89E85F3F9}"/>
    <dgm:cxn modelId="{AB028FFD-CFD7-4843-B856-F29C2421F315}" srcId="{819F7744-3F73-4F44-B590-D0C77398A905}" destId="{FB0947A7-9E5E-4A49-90CB-3B36C7050A76}" srcOrd="0" destOrd="0" parTransId="{5392E002-565B-4B68-9960-6C07D5260F13}" sibTransId="{E9959F36-A659-44BF-B885-8EDC90EE08E6}"/>
    <dgm:cxn modelId="{57F96135-86AB-B948-BC38-F4B774D17BF1}" srcId="{819F7744-3F73-4F44-B590-D0C77398A905}" destId="{D617CC62-7A3C-D241-AA4D-A0E42CA6FBEB}" srcOrd="3" destOrd="0" parTransId="{DE1D1F1E-BB3B-CE44-BDA2-BE91ED27FCB6}" sibTransId="{6DD550D7-4905-9745-A725-72C6C4F6176B}"/>
    <dgm:cxn modelId="{A2593E6C-1A94-4F7A-A6DD-95335A88EECE}" type="presOf" srcId="{FB0947A7-9E5E-4A49-90CB-3B36C7050A76}" destId="{71F55388-ADB4-43BC-94BC-64D3C682FBB1}" srcOrd="0" destOrd="0" presId="urn:microsoft.com/office/officeart/2005/8/layout/vList3"/>
    <dgm:cxn modelId="{AA11B4B5-4428-2C41-ACD8-09DACC938EC1}" type="presOf" srcId="{D617CC62-7A3C-D241-AA4D-A0E42CA6FBEB}" destId="{F013FE8E-7D02-234B-995E-3A477DD18249}" srcOrd="0" destOrd="0" presId="urn:microsoft.com/office/officeart/2005/8/layout/vList3"/>
    <dgm:cxn modelId="{BCF94047-7F95-479C-898D-9CDB4DAFC37A}" srcId="{819F7744-3F73-4F44-B590-D0C77398A905}" destId="{B4709BB1-7D94-4D9A-BEE1-FAB2C70B1EB8}" srcOrd="2" destOrd="0" parTransId="{A8FDC1F2-B0EE-4839-88C1-3E6D455B31FC}" sibTransId="{A3F9C9E4-0DC5-44C8-99E9-E585F1B6EEC1}"/>
    <dgm:cxn modelId="{85314F29-034C-4D38-895A-5C822E0BD52F}" type="presParOf" srcId="{FD3F8D84-E58D-4ECA-879D-D2A928CD90DB}" destId="{C008E06A-BE60-46A4-B24C-5E6E6C46D339}" srcOrd="0" destOrd="0" presId="urn:microsoft.com/office/officeart/2005/8/layout/vList3"/>
    <dgm:cxn modelId="{8C9B69E6-213D-4DAF-B320-5F2739997EF8}" type="presParOf" srcId="{C008E06A-BE60-46A4-B24C-5E6E6C46D339}" destId="{AF614250-CF79-4BAC-A119-DDD7730423EA}" srcOrd="0" destOrd="0" presId="urn:microsoft.com/office/officeart/2005/8/layout/vList3"/>
    <dgm:cxn modelId="{4C465DDC-5022-4557-9560-FED94D87CB64}" type="presParOf" srcId="{C008E06A-BE60-46A4-B24C-5E6E6C46D339}" destId="{71F55388-ADB4-43BC-94BC-64D3C682FBB1}" srcOrd="1" destOrd="0" presId="urn:microsoft.com/office/officeart/2005/8/layout/vList3"/>
    <dgm:cxn modelId="{5285BF4D-20FC-43A7-9F0E-445305566EA4}" type="presParOf" srcId="{FD3F8D84-E58D-4ECA-879D-D2A928CD90DB}" destId="{0358527E-A0C0-4287-A4FB-884C19D55845}" srcOrd="1" destOrd="0" presId="urn:microsoft.com/office/officeart/2005/8/layout/vList3"/>
    <dgm:cxn modelId="{F6767DB8-C23C-4D1E-AE57-A962F2443B2A}" type="presParOf" srcId="{FD3F8D84-E58D-4ECA-879D-D2A928CD90DB}" destId="{EF319D0B-5762-44CD-A5E0-BD0E8BB6E070}" srcOrd="2" destOrd="0" presId="urn:microsoft.com/office/officeart/2005/8/layout/vList3"/>
    <dgm:cxn modelId="{3A400977-0AC1-47F5-993F-D50B1CD0007C}" type="presParOf" srcId="{EF319D0B-5762-44CD-A5E0-BD0E8BB6E070}" destId="{DAE79147-AA27-4C12-93B7-BB8107CD5191}" srcOrd="0" destOrd="0" presId="urn:microsoft.com/office/officeart/2005/8/layout/vList3"/>
    <dgm:cxn modelId="{D0C150D3-C23F-48F3-A81B-1BA10653E565}" type="presParOf" srcId="{EF319D0B-5762-44CD-A5E0-BD0E8BB6E070}" destId="{E2C2F4DB-AD8C-4FBF-BDFE-4747D3ABC390}" srcOrd="1" destOrd="0" presId="urn:microsoft.com/office/officeart/2005/8/layout/vList3"/>
    <dgm:cxn modelId="{10BAA440-4B82-4F6E-804D-1AD5D19182F5}" type="presParOf" srcId="{FD3F8D84-E58D-4ECA-879D-D2A928CD90DB}" destId="{59A05195-6E90-492D-BE8D-4C378FD377E8}" srcOrd="3" destOrd="0" presId="urn:microsoft.com/office/officeart/2005/8/layout/vList3"/>
    <dgm:cxn modelId="{04EC58FC-31AA-4192-8AFF-CF25475DA212}" type="presParOf" srcId="{FD3F8D84-E58D-4ECA-879D-D2A928CD90DB}" destId="{F4FEDD67-054E-43F9-82AF-267D79A5C9DC}" srcOrd="4" destOrd="0" presId="urn:microsoft.com/office/officeart/2005/8/layout/vList3"/>
    <dgm:cxn modelId="{AF60FC38-2B82-4FE8-9BA7-D2DF1B7ED655}" type="presParOf" srcId="{F4FEDD67-054E-43F9-82AF-267D79A5C9DC}" destId="{5A77C778-2CA8-4F9E-AF0F-A9CF3EDB5A81}" srcOrd="0" destOrd="0" presId="urn:microsoft.com/office/officeart/2005/8/layout/vList3"/>
    <dgm:cxn modelId="{3374D70E-79F7-4981-8BAF-F22E20331038}" type="presParOf" srcId="{F4FEDD67-054E-43F9-82AF-267D79A5C9DC}" destId="{CE03B200-2622-4035-BDB2-68C39065DD2A}" srcOrd="1" destOrd="0" presId="urn:microsoft.com/office/officeart/2005/8/layout/vList3"/>
    <dgm:cxn modelId="{1A93235B-97DD-4332-BFF1-460DCEF05FAD}" type="presParOf" srcId="{FD3F8D84-E58D-4ECA-879D-D2A928CD90DB}" destId="{A99682CA-2D85-4A2F-841B-66AEF86F45A7}" srcOrd="5" destOrd="0" presId="urn:microsoft.com/office/officeart/2005/8/layout/vList3"/>
    <dgm:cxn modelId="{66FD5CD1-C4E1-1F4D-AE5F-644DFDD796C0}" type="presParOf" srcId="{FD3F8D84-E58D-4ECA-879D-D2A928CD90DB}" destId="{FC7EE230-D974-7C4C-B12E-CE58105695E9}" srcOrd="6" destOrd="0" presId="urn:microsoft.com/office/officeart/2005/8/layout/vList3"/>
    <dgm:cxn modelId="{5809DEAF-87E3-2F48-9974-6296FAB152ED}" type="presParOf" srcId="{FC7EE230-D974-7C4C-B12E-CE58105695E9}" destId="{6978942F-3180-064A-B74C-E20FBE0092BA}" srcOrd="0" destOrd="0" presId="urn:microsoft.com/office/officeart/2005/8/layout/vList3"/>
    <dgm:cxn modelId="{60F1D564-83C0-844B-A059-232E9381785C}" type="presParOf" srcId="{FC7EE230-D974-7C4C-B12E-CE58105695E9}" destId="{F013FE8E-7D02-234B-995E-3A477DD1824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CF272-7148-4EAE-A53D-E148DBC55C6C}">
      <dsp:nvSpPr>
        <dsp:cNvPr id="0" name=""/>
        <dsp:cNvSpPr/>
      </dsp:nvSpPr>
      <dsp:spPr>
        <a:xfrm rot="5400000">
          <a:off x="2131100" y="368993"/>
          <a:ext cx="1399645" cy="12176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smtClean="0"/>
            <a:t>97</a:t>
          </a:r>
          <a:endParaRPr lang="it-IT" sz="2700" kern="1200" dirty="0"/>
        </a:p>
      </dsp:txBody>
      <dsp:txXfrm rot="-5400000">
        <a:off x="2411834" y="496127"/>
        <a:ext cx="838177" cy="963423"/>
      </dsp:txXfrm>
    </dsp:sp>
    <dsp:sp modelId="{7DE23A15-7493-4BBB-9213-A454317FBF2C}">
      <dsp:nvSpPr>
        <dsp:cNvPr id="0" name=""/>
        <dsp:cNvSpPr/>
      </dsp:nvSpPr>
      <dsp:spPr>
        <a:xfrm>
          <a:off x="3476720" y="557946"/>
          <a:ext cx="1562004" cy="839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Research staff</a:t>
          </a:r>
        </a:p>
      </dsp:txBody>
      <dsp:txXfrm>
        <a:off x="3476720" y="557946"/>
        <a:ext cx="1562004" cy="839787"/>
      </dsp:txXfrm>
    </dsp:sp>
    <dsp:sp modelId="{F6404269-615A-4D54-8160-D79E077B0846}">
      <dsp:nvSpPr>
        <dsp:cNvPr id="0" name=""/>
        <dsp:cNvSpPr/>
      </dsp:nvSpPr>
      <dsp:spPr>
        <a:xfrm rot="5400000">
          <a:off x="815993" y="368993"/>
          <a:ext cx="1399645" cy="12176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600" kern="1200"/>
        </a:p>
      </dsp:txBody>
      <dsp:txXfrm rot="-5400000">
        <a:off x="1096727" y="496127"/>
        <a:ext cx="838177" cy="963423"/>
      </dsp:txXfrm>
    </dsp:sp>
    <dsp:sp modelId="{27B13BDE-5D00-41D9-BE71-D454E0CD251C}">
      <dsp:nvSpPr>
        <dsp:cNvPr id="0" name=""/>
        <dsp:cNvSpPr/>
      </dsp:nvSpPr>
      <dsp:spPr>
        <a:xfrm rot="5400000">
          <a:off x="1471027" y="1557013"/>
          <a:ext cx="1399645" cy="12176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smtClean="0"/>
            <a:t>38</a:t>
          </a:r>
          <a:endParaRPr lang="it-IT" sz="2700" kern="1200" dirty="0"/>
        </a:p>
      </dsp:txBody>
      <dsp:txXfrm rot="-5400000">
        <a:off x="1751761" y="1684147"/>
        <a:ext cx="838177" cy="963423"/>
      </dsp:txXfrm>
    </dsp:sp>
    <dsp:sp modelId="{5C8F3E3C-7FB1-4F90-9206-90AC17E5A62F}">
      <dsp:nvSpPr>
        <dsp:cNvPr id="0" name=""/>
        <dsp:cNvSpPr/>
      </dsp:nvSpPr>
      <dsp:spPr>
        <a:xfrm>
          <a:off x="0" y="1745965"/>
          <a:ext cx="1511617" cy="839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Graduate </a:t>
          </a:r>
          <a:r>
            <a:rPr lang="it-IT" sz="1300" kern="1200" dirty="0" err="1"/>
            <a:t>students</a:t>
          </a:r>
          <a:endParaRPr lang="it-IT" sz="1300" kern="1200" dirty="0"/>
        </a:p>
      </dsp:txBody>
      <dsp:txXfrm>
        <a:off x="0" y="1745965"/>
        <a:ext cx="1511617" cy="839787"/>
      </dsp:txXfrm>
    </dsp:sp>
    <dsp:sp modelId="{BB9C5E27-307B-4676-9D89-3F1C653C0E84}">
      <dsp:nvSpPr>
        <dsp:cNvPr id="0" name=""/>
        <dsp:cNvSpPr/>
      </dsp:nvSpPr>
      <dsp:spPr>
        <a:xfrm rot="5400000">
          <a:off x="2786134" y="1557013"/>
          <a:ext cx="1399645" cy="12176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600" kern="1200"/>
        </a:p>
      </dsp:txBody>
      <dsp:txXfrm rot="-5400000">
        <a:off x="3066868" y="1684147"/>
        <a:ext cx="838177" cy="963423"/>
      </dsp:txXfrm>
    </dsp:sp>
    <dsp:sp modelId="{A50B4400-A538-41E1-B29F-8015583AFD1E}">
      <dsp:nvSpPr>
        <dsp:cNvPr id="0" name=""/>
        <dsp:cNvSpPr/>
      </dsp:nvSpPr>
      <dsp:spPr>
        <a:xfrm rot="5400000">
          <a:off x="2131100" y="2745032"/>
          <a:ext cx="1399645" cy="12176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smtClean="0"/>
            <a:t>27 </a:t>
          </a:r>
          <a:r>
            <a:rPr lang="it-IT" sz="2700" kern="1200" dirty="0"/>
            <a:t>(3) </a:t>
          </a:r>
        </a:p>
      </dsp:txBody>
      <dsp:txXfrm rot="-5400000">
        <a:off x="2411834" y="2872166"/>
        <a:ext cx="838177" cy="963423"/>
      </dsp:txXfrm>
    </dsp:sp>
    <dsp:sp modelId="{19480BF0-A92C-4EE1-8150-3A6DD77281F5}">
      <dsp:nvSpPr>
        <dsp:cNvPr id="0" name=""/>
        <dsp:cNvSpPr/>
      </dsp:nvSpPr>
      <dsp:spPr>
        <a:xfrm>
          <a:off x="3476720" y="2933984"/>
          <a:ext cx="1562004" cy="839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Technical and </a:t>
          </a:r>
          <a:r>
            <a:rPr lang="it-IT" sz="1300" kern="1200" dirty="0" err="1"/>
            <a:t>administrative</a:t>
          </a:r>
          <a:r>
            <a:rPr lang="it-IT" sz="1300" kern="1200" dirty="0"/>
            <a:t> staff (</a:t>
          </a:r>
          <a:r>
            <a:rPr lang="it-IT" sz="1300" kern="1200" dirty="0" err="1"/>
            <a:t>Research</a:t>
          </a:r>
          <a:r>
            <a:rPr lang="it-IT" sz="1300" kern="1200" dirty="0"/>
            <a:t> </a:t>
          </a:r>
          <a:r>
            <a:rPr lang="it-IT" sz="1300" kern="1200" dirty="0" err="1"/>
            <a:t>support</a:t>
          </a:r>
          <a:r>
            <a:rPr lang="it-IT" sz="1300" kern="1200" dirty="0"/>
            <a:t> staff)</a:t>
          </a:r>
        </a:p>
      </dsp:txBody>
      <dsp:txXfrm>
        <a:off x="3476720" y="2933984"/>
        <a:ext cx="1562004" cy="839787"/>
      </dsp:txXfrm>
    </dsp:sp>
    <dsp:sp modelId="{A22F3C17-9078-4094-A1D3-B708278C46B5}">
      <dsp:nvSpPr>
        <dsp:cNvPr id="0" name=""/>
        <dsp:cNvSpPr/>
      </dsp:nvSpPr>
      <dsp:spPr>
        <a:xfrm rot="5400000">
          <a:off x="815993" y="2745032"/>
          <a:ext cx="1399645" cy="12176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600" kern="1200"/>
        </a:p>
      </dsp:txBody>
      <dsp:txXfrm rot="-5400000">
        <a:off x="1096727" y="2872166"/>
        <a:ext cx="838177" cy="963423"/>
      </dsp:txXfrm>
    </dsp:sp>
    <dsp:sp modelId="{5357B12E-8D6A-480E-9EF6-556475006A8A}">
      <dsp:nvSpPr>
        <dsp:cNvPr id="0" name=""/>
        <dsp:cNvSpPr/>
      </dsp:nvSpPr>
      <dsp:spPr>
        <a:xfrm rot="5400000">
          <a:off x="1471027" y="3933052"/>
          <a:ext cx="1399645" cy="12176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smtClean="0"/>
            <a:t>12</a:t>
          </a:r>
          <a:endParaRPr lang="it-IT" sz="2700" kern="1200" dirty="0"/>
        </a:p>
      </dsp:txBody>
      <dsp:txXfrm rot="-5400000">
        <a:off x="1751761" y="4060186"/>
        <a:ext cx="838177" cy="963423"/>
      </dsp:txXfrm>
    </dsp:sp>
    <dsp:sp modelId="{94AF6B63-A52C-4255-8E3A-59485F1A6A51}">
      <dsp:nvSpPr>
        <dsp:cNvPr id="0" name=""/>
        <dsp:cNvSpPr/>
      </dsp:nvSpPr>
      <dsp:spPr>
        <a:xfrm>
          <a:off x="0" y="4122004"/>
          <a:ext cx="1511617" cy="839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 err="1"/>
            <a:t>Studies</a:t>
          </a:r>
          <a:r>
            <a:rPr lang="it-IT" sz="1300" kern="1200" dirty="0"/>
            <a:t> Programs</a:t>
          </a:r>
        </a:p>
      </dsp:txBody>
      <dsp:txXfrm>
        <a:off x="0" y="4122004"/>
        <a:ext cx="1511617" cy="839787"/>
      </dsp:txXfrm>
    </dsp:sp>
    <dsp:sp modelId="{F1B759F7-01E2-4E58-B817-23A0AB6C1729}">
      <dsp:nvSpPr>
        <dsp:cNvPr id="0" name=""/>
        <dsp:cNvSpPr/>
      </dsp:nvSpPr>
      <dsp:spPr>
        <a:xfrm rot="5400000">
          <a:off x="2786134" y="3933052"/>
          <a:ext cx="1399645" cy="12176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600" kern="1200"/>
        </a:p>
      </dsp:txBody>
      <dsp:txXfrm rot="-5400000">
        <a:off x="3066868" y="4060186"/>
        <a:ext cx="838177" cy="9634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52E96F-F7CE-4261-A3ED-A77B005150D4}">
      <dsp:nvSpPr>
        <dsp:cNvPr id="0" name=""/>
        <dsp:cNvSpPr/>
      </dsp:nvSpPr>
      <dsp:spPr>
        <a:xfrm>
          <a:off x="860155" y="327517"/>
          <a:ext cx="4232529" cy="4232529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/>
            <a:t>Publications N. </a:t>
          </a:r>
          <a:r>
            <a:rPr lang="it-IT" sz="2300" kern="1200" dirty="0" smtClean="0"/>
            <a:t>4746        </a:t>
          </a:r>
          <a:r>
            <a:rPr lang="it-IT" sz="800" kern="1200" dirty="0" smtClean="0"/>
            <a:t>Arpi 02/04/2019</a:t>
          </a:r>
          <a:endParaRPr lang="it-IT" sz="800" kern="1200" dirty="0"/>
        </a:p>
      </dsp:txBody>
      <dsp:txXfrm>
        <a:off x="3090798" y="1224410"/>
        <a:ext cx="1511617" cy="1259681"/>
      </dsp:txXfrm>
    </dsp:sp>
    <dsp:sp modelId="{75C2FAA6-E293-4C2E-AFA8-15C471421203}">
      <dsp:nvSpPr>
        <dsp:cNvPr id="0" name=""/>
        <dsp:cNvSpPr/>
      </dsp:nvSpPr>
      <dsp:spPr>
        <a:xfrm>
          <a:off x="772985" y="478678"/>
          <a:ext cx="4232529" cy="4232529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err="1"/>
            <a:t>Authored</a:t>
          </a:r>
          <a:r>
            <a:rPr lang="it-IT" sz="1900" kern="1200" dirty="0"/>
            <a:t> books/Book </a:t>
          </a:r>
          <a:r>
            <a:rPr lang="it-IT" sz="1900" kern="1200" dirty="0" err="1"/>
            <a:t>chapthers</a:t>
          </a:r>
          <a:r>
            <a:rPr lang="it-IT" sz="1900" kern="1200" dirty="0"/>
            <a:t> N. </a:t>
          </a:r>
          <a:r>
            <a:rPr lang="it-IT" sz="1900" kern="1200" dirty="0" smtClean="0"/>
            <a:t>1789 </a:t>
          </a:r>
          <a:endParaRPr lang="it-IT" sz="1900" kern="1200" dirty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/>
            <a:t>Arpi </a:t>
          </a:r>
          <a:r>
            <a:rPr lang="it-IT" sz="800" kern="1200" dirty="0" smtClean="0"/>
            <a:t>02/04/2019</a:t>
          </a:r>
          <a:endParaRPr lang="it-IT" sz="800" kern="1200" dirty="0"/>
        </a:p>
      </dsp:txBody>
      <dsp:txXfrm>
        <a:off x="1780730" y="3224784"/>
        <a:ext cx="2267426" cy="1108519"/>
      </dsp:txXfrm>
    </dsp:sp>
    <dsp:sp modelId="{F3856EB6-4E1C-4C57-AD63-D2A541009688}">
      <dsp:nvSpPr>
        <dsp:cNvPr id="0" name=""/>
        <dsp:cNvSpPr/>
      </dsp:nvSpPr>
      <dsp:spPr>
        <a:xfrm>
          <a:off x="685815" y="327517"/>
          <a:ext cx="4232529" cy="4232529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 err="1"/>
            <a:t>Articles</a:t>
          </a:r>
          <a:r>
            <a:rPr lang="it-IT" sz="2300" kern="1200" dirty="0"/>
            <a:t> N. </a:t>
          </a:r>
          <a:r>
            <a:rPr lang="it-IT" sz="2300" kern="1200" dirty="0" smtClean="0"/>
            <a:t>1908 </a:t>
          </a:r>
          <a:endParaRPr lang="it-IT" sz="2300" kern="1200" dirty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/>
            <a:t>Arpi </a:t>
          </a:r>
          <a:r>
            <a:rPr lang="it-IT" sz="800" kern="1200" dirty="0" smtClean="0"/>
            <a:t>02/04/2019</a:t>
          </a:r>
          <a:endParaRPr lang="it-IT" sz="800" kern="1200" dirty="0"/>
        </a:p>
      </dsp:txBody>
      <dsp:txXfrm>
        <a:off x="1176083" y="1224410"/>
        <a:ext cx="1511617" cy="1259681"/>
      </dsp:txXfrm>
    </dsp:sp>
    <dsp:sp modelId="{52F56BE2-6DD8-4FF8-A770-8AB6365BA391}">
      <dsp:nvSpPr>
        <dsp:cNvPr id="0" name=""/>
        <dsp:cNvSpPr/>
      </dsp:nvSpPr>
      <dsp:spPr>
        <a:xfrm>
          <a:off x="598491" y="65503"/>
          <a:ext cx="4756556" cy="475655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7C65F4-3826-4266-8F1B-C9BC0E5A2E24}">
      <dsp:nvSpPr>
        <dsp:cNvPr id="0" name=""/>
        <dsp:cNvSpPr/>
      </dsp:nvSpPr>
      <dsp:spPr>
        <a:xfrm>
          <a:off x="510971" y="216397"/>
          <a:ext cx="4756556" cy="475655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2CDA84-441F-45AF-AB35-8315722CFA79}">
      <dsp:nvSpPr>
        <dsp:cNvPr id="0" name=""/>
        <dsp:cNvSpPr/>
      </dsp:nvSpPr>
      <dsp:spPr>
        <a:xfrm>
          <a:off x="423452" y="65503"/>
          <a:ext cx="4756556" cy="475655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07863D-88C9-46F1-A9D5-8E439D08C1F8}">
      <dsp:nvSpPr>
        <dsp:cNvPr id="0" name=""/>
        <dsp:cNvSpPr/>
      </dsp:nvSpPr>
      <dsp:spPr>
        <a:xfrm>
          <a:off x="0" y="2420"/>
          <a:ext cx="11099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3E126B4-AF09-4BA2-8345-D07204DC85F6}">
      <dsp:nvSpPr>
        <dsp:cNvPr id="0" name=""/>
        <dsp:cNvSpPr/>
      </dsp:nvSpPr>
      <dsp:spPr>
        <a:xfrm>
          <a:off x="0" y="2420"/>
          <a:ext cx="2219960" cy="16504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t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5400" kern="1200" dirty="0"/>
            <a:t>Area 1</a:t>
          </a:r>
        </a:p>
      </dsp:txBody>
      <dsp:txXfrm>
        <a:off x="0" y="2420"/>
        <a:ext cx="2219960" cy="1650444"/>
      </dsp:txXfrm>
    </dsp:sp>
    <dsp:sp modelId="{36A389BD-00B8-4924-9B0D-B4D8CF32EA62}">
      <dsp:nvSpPr>
        <dsp:cNvPr id="0" name=""/>
        <dsp:cNvSpPr/>
      </dsp:nvSpPr>
      <dsp:spPr>
        <a:xfrm>
          <a:off x="2386457" y="226436"/>
          <a:ext cx="8713343" cy="1498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Management, Strategy, Accounting, Corporate finance, Financial markets and institutions, Organizations and human resource, Public management, Accounting history.</a:t>
          </a:r>
          <a:endParaRPr lang="en-US" sz="2400" kern="1200" dirty="0">
            <a:solidFill>
              <a:srgbClr val="FF0000"/>
            </a:solidFill>
          </a:endParaRPr>
        </a:p>
      </dsp:txBody>
      <dsp:txXfrm>
        <a:off x="2386457" y="226436"/>
        <a:ext cx="8713343" cy="1498939"/>
      </dsp:txXfrm>
    </dsp:sp>
    <dsp:sp modelId="{5D1EE1D9-8CF1-4364-BEB8-8DB1178BDD04}">
      <dsp:nvSpPr>
        <dsp:cNvPr id="0" name=""/>
        <dsp:cNvSpPr/>
      </dsp:nvSpPr>
      <dsp:spPr>
        <a:xfrm>
          <a:off x="2219960" y="1931906"/>
          <a:ext cx="88798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2D300CE-EA65-47EF-A476-5A47F79BD514}">
      <dsp:nvSpPr>
        <dsp:cNvPr id="0" name=""/>
        <dsp:cNvSpPr/>
      </dsp:nvSpPr>
      <dsp:spPr>
        <a:xfrm>
          <a:off x="0" y="1895282"/>
          <a:ext cx="11099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29F9E78-7BBC-42A3-B35D-9BCD23F76E7A}">
      <dsp:nvSpPr>
        <dsp:cNvPr id="0" name=""/>
        <dsp:cNvSpPr/>
      </dsp:nvSpPr>
      <dsp:spPr>
        <a:xfrm>
          <a:off x="0" y="1739579"/>
          <a:ext cx="2219960" cy="16504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t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5400" kern="1200" dirty="0"/>
            <a:t>Area 2</a:t>
          </a:r>
        </a:p>
      </dsp:txBody>
      <dsp:txXfrm>
        <a:off x="0" y="1739579"/>
        <a:ext cx="2219960" cy="1650444"/>
      </dsp:txXfrm>
    </dsp:sp>
    <dsp:sp modelId="{78D2A899-F9AB-4340-B925-45DF39427FEF}">
      <dsp:nvSpPr>
        <dsp:cNvPr id="0" name=""/>
        <dsp:cNvSpPr/>
      </dsp:nvSpPr>
      <dsp:spPr>
        <a:xfrm>
          <a:off x="2386457" y="1969111"/>
          <a:ext cx="8713343" cy="1498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kern="1200" dirty="0" err="1"/>
            <a:t>Economics</a:t>
          </a:r>
          <a:r>
            <a:rPr lang="it-IT" sz="2400" kern="1200" dirty="0"/>
            <a:t>, </a:t>
          </a:r>
          <a:r>
            <a:rPr lang="it-IT" sz="2400" kern="1200" dirty="0" err="1"/>
            <a:t>economic</a:t>
          </a:r>
          <a:r>
            <a:rPr lang="it-IT" sz="2400" kern="1200" dirty="0"/>
            <a:t> policy, </a:t>
          </a:r>
          <a:r>
            <a:rPr lang="it-IT" sz="2400" kern="1200" dirty="0" err="1"/>
            <a:t>applied</a:t>
          </a:r>
          <a:r>
            <a:rPr lang="it-IT" sz="2400" kern="1200" dirty="0"/>
            <a:t> </a:t>
          </a:r>
          <a:r>
            <a:rPr lang="it-IT" sz="2400" kern="1200" dirty="0" err="1"/>
            <a:t>economics</a:t>
          </a:r>
          <a:r>
            <a:rPr lang="it-IT" sz="2400" kern="1200" dirty="0"/>
            <a:t>, public </a:t>
          </a:r>
          <a:r>
            <a:rPr lang="it-IT" sz="2400" kern="1200" dirty="0" err="1"/>
            <a:t>finance</a:t>
          </a:r>
          <a:r>
            <a:rPr lang="it-IT" sz="2400" kern="1200" dirty="0"/>
            <a:t>, </a:t>
          </a:r>
          <a:r>
            <a:rPr lang="it-IT" sz="2400" kern="1200" dirty="0" err="1"/>
            <a:t>econometrics</a:t>
          </a:r>
          <a:r>
            <a:rPr lang="it-IT" sz="2400" kern="1200" dirty="0"/>
            <a:t>, </a:t>
          </a:r>
          <a:r>
            <a:rPr lang="it-IT" sz="2400" kern="1200" dirty="0" err="1"/>
            <a:t>history</a:t>
          </a:r>
          <a:r>
            <a:rPr lang="it-IT" sz="2400" kern="1200" dirty="0"/>
            <a:t> of </a:t>
          </a:r>
          <a:r>
            <a:rPr lang="it-IT" sz="2400" kern="1200" dirty="0" err="1"/>
            <a:t>economic</a:t>
          </a:r>
          <a:r>
            <a:rPr lang="it-IT" sz="2400" kern="1200" dirty="0"/>
            <a:t> </a:t>
          </a:r>
          <a:r>
            <a:rPr lang="it-IT" sz="2400" kern="1200" dirty="0" err="1"/>
            <a:t>though</a:t>
          </a:r>
          <a:r>
            <a:rPr lang="it-IT" sz="2400" kern="1200" dirty="0"/>
            <a:t>, </a:t>
          </a:r>
          <a:r>
            <a:rPr lang="it-IT" sz="2400" kern="1200" dirty="0" err="1"/>
            <a:t>economic</a:t>
          </a:r>
          <a:r>
            <a:rPr lang="it-IT" sz="2400" kern="1200" dirty="0"/>
            <a:t> </a:t>
          </a:r>
          <a:r>
            <a:rPr lang="it-IT" sz="2400" kern="1200" dirty="0" err="1"/>
            <a:t>history</a:t>
          </a:r>
          <a:endParaRPr lang="it-IT" sz="2400" kern="1200" dirty="0"/>
        </a:p>
      </dsp:txBody>
      <dsp:txXfrm>
        <a:off x="2386457" y="1969111"/>
        <a:ext cx="8713343" cy="1498939"/>
      </dsp:txXfrm>
    </dsp:sp>
    <dsp:sp modelId="{070A5E5C-F3EF-47F8-97AC-505B46DD5F8E}">
      <dsp:nvSpPr>
        <dsp:cNvPr id="0" name=""/>
        <dsp:cNvSpPr/>
      </dsp:nvSpPr>
      <dsp:spPr>
        <a:xfrm>
          <a:off x="2219960" y="3226751"/>
          <a:ext cx="88798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8E14CE4-BAF3-40C7-8D4B-BE0D89C20BA6}">
      <dsp:nvSpPr>
        <dsp:cNvPr id="0" name=""/>
        <dsp:cNvSpPr/>
      </dsp:nvSpPr>
      <dsp:spPr>
        <a:xfrm>
          <a:off x="0" y="3303309"/>
          <a:ext cx="11099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379AF27-A78D-42D8-8FBA-C317E4A823D7}">
      <dsp:nvSpPr>
        <dsp:cNvPr id="0" name=""/>
        <dsp:cNvSpPr/>
      </dsp:nvSpPr>
      <dsp:spPr>
        <a:xfrm>
          <a:off x="0" y="3303309"/>
          <a:ext cx="2219960" cy="16504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t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5400" kern="1200" dirty="0"/>
            <a:t>Area 3</a:t>
          </a:r>
        </a:p>
      </dsp:txBody>
      <dsp:txXfrm>
        <a:off x="0" y="3303309"/>
        <a:ext cx="2219960" cy="1650444"/>
      </dsp:txXfrm>
    </dsp:sp>
    <dsp:sp modelId="{C7218022-EB55-4258-9FA0-5721E5B00F81}">
      <dsp:nvSpPr>
        <dsp:cNvPr id="0" name=""/>
        <dsp:cNvSpPr/>
      </dsp:nvSpPr>
      <dsp:spPr>
        <a:xfrm>
          <a:off x="2386457" y="3378256"/>
          <a:ext cx="8713343" cy="1498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Statistics</a:t>
          </a:r>
          <a:r>
            <a:rPr lang="it-IT" sz="2400" kern="1200" dirty="0"/>
            <a:t>, </a:t>
          </a:r>
          <a:r>
            <a:rPr lang="it-IT" sz="2400" kern="1200" dirty="0" err="1"/>
            <a:t>economic</a:t>
          </a:r>
          <a:r>
            <a:rPr lang="it-IT" sz="2400" kern="1200" dirty="0"/>
            <a:t> </a:t>
          </a:r>
          <a:r>
            <a:rPr lang="it-IT" sz="2400" kern="1200" dirty="0" err="1"/>
            <a:t>statistics</a:t>
          </a:r>
          <a:r>
            <a:rPr lang="it-IT" sz="2400" kern="1200" dirty="0"/>
            <a:t>, social </a:t>
          </a:r>
          <a:r>
            <a:rPr lang="it-IT" sz="2400" kern="1200" dirty="0" err="1"/>
            <a:t>statistics</a:t>
          </a:r>
          <a:r>
            <a:rPr lang="it-IT" sz="2400" kern="1200" dirty="0"/>
            <a:t>, </a:t>
          </a:r>
          <a:r>
            <a:rPr lang="it-IT" sz="2400" kern="1200" dirty="0" err="1"/>
            <a:t>mathematical</a:t>
          </a:r>
          <a:r>
            <a:rPr lang="it-IT" sz="2400" kern="1200" dirty="0"/>
            <a:t> </a:t>
          </a:r>
          <a:r>
            <a:rPr lang="it-IT" sz="2400" kern="1200" dirty="0" err="1"/>
            <a:t>methods</a:t>
          </a:r>
          <a:r>
            <a:rPr lang="it-IT" sz="2400" kern="1200" dirty="0"/>
            <a:t> for </a:t>
          </a:r>
          <a:r>
            <a:rPr lang="it-IT" sz="2400" kern="1200" dirty="0" err="1"/>
            <a:t>economics</a:t>
          </a:r>
          <a:r>
            <a:rPr lang="it-IT" sz="2400" kern="1200" dirty="0"/>
            <a:t> and </a:t>
          </a:r>
          <a:r>
            <a:rPr lang="it-IT" sz="2400" kern="1200" dirty="0" err="1"/>
            <a:t>financial</a:t>
          </a:r>
          <a:r>
            <a:rPr lang="it-IT" sz="2400" kern="1200" dirty="0"/>
            <a:t>/</a:t>
          </a:r>
          <a:r>
            <a:rPr lang="it-IT" sz="2400" kern="1200" dirty="0" err="1"/>
            <a:t>actuarial</a:t>
          </a:r>
          <a:r>
            <a:rPr lang="it-IT" sz="2400" kern="1200" dirty="0"/>
            <a:t> </a:t>
          </a:r>
          <a:r>
            <a:rPr lang="it-IT" sz="2400" kern="1200" dirty="0" err="1"/>
            <a:t>sciences</a:t>
          </a:r>
          <a:r>
            <a:rPr lang="it-IT" sz="2400" kern="1200" dirty="0"/>
            <a:t>, </a:t>
          </a:r>
          <a:r>
            <a:rPr lang="it-IT" sz="2400" kern="1200" dirty="0" err="1"/>
            <a:t>demography</a:t>
          </a:r>
          <a:r>
            <a:rPr lang="it-IT" sz="2400" kern="1200" dirty="0"/>
            <a:t>.  </a:t>
          </a:r>
        </a:p>
      </dsp:txBody>
      <dsp:txXfrm>
        <a:off x="2386457" y="3378256"/>
        <a:ext cx="8713343" cy="1498939"/>
      </dsp:txXfrm>
    </dsp:sp>
    <dsp:sp modelId="{5A83EDB1-3FCB-4C03-96D7-23FF848E7A9A}">
      <dsp:nvSpPr>
        <dsp:cNvPr id="0" name=""/>
        <dsp:cNvSpPr/>
      </dsp:nvSpPr>
      <dsp:spPr>
        <a:xfrm>
          <a:off x="2219960" y="4877196"/>
          <a:ext cx="88798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C4051-B8F0-4E71-82F0-200120804C51}">
      <dsp:nvSpPr>
        <dsp:cNvPr id="0" name=""/>
        <dsp:cNvSpPr/>
      </dsp:nvSpPr>
      <dsp:spPr>
        <a:xfrm>
          <a:off x="218283" y="634081"/>
          <a:ext cx="5153787" cy="1610558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885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European</a:t>
          </a:r>
          <a:r>
            <a:rPr lang="it-IT" sz="2400" kern="1200" dirty="0"/>
            <a:t> </a:t>
          </a:r>
          <a:r>
            <a:rPr lang="it-IT" sz="2400" kern="1200" dirty="0" err="1"/>
            <a:t>commission</a:t>
          </a:r>
          <a:r>
            <a:rPr lang="it-IT" sz="2400" kern="1200" dirty="0"/>
            <a:t/>
          </a:r>
          <a:br>
            <a:rPr lang="it-IT" sz="2400" kern="1200" dirty="0"/>
          </a:br>
          <a:r>
            <a:rPr lang="it-IT" sz="2800" kern="1200" dirty="0"/>
            <a:t>4</a:t>
          </a:r>
          <a:r>
            <a:rPr lang="it-IT" sz="2500" kern="1200" dirty="0"/>
            <a:t> </a:t>
          </a:r>
          <a:r>
            <a:rPr lang="it-IT" sz="1800" kern="1200" dirty="0"/>
            <a:t>H2020</a:t>
          </a:r>
          <a:r>
            <a:rPr lang="it-IT" sz="2500" kern="1200" dirty="0"/>
            <a:t/>
          </a:r>
          <a:br>
            <a:rPr lang="it-IT" sz="2500" kern="1200" dirty="0"/>
          </a:br>
          <a:r>
            <a:rPr lang="it-IT" sz="2500" kern="1200" dirty="0"/>
            <a:t>5 </a:t>
          </a:r>
          <a:r>
            <a:rPr lang="it-IT" sz="1800" kern="1200" dirty="0">
              <a:solidFill>
                <a:schemeClr val="tx1"/>
              </a:solidFill>
            </a:rPr>
            <a:t>Erasmus + </a:t>
          </a:r>
          <a:r>
            <a:rPr lang="it-IT" sz="1800" kern="1200" dirty="0" err="1">
              <a:solidFill>
                <a:schemeClr val="tx1"/>
              </a:solidFill>
            </a:rPr>
            <a:t>programme</a:t>
          </a:r>
          <a:r>
            <a:rPr lang="it-IT" sz="1800" kern="1200" dirty="0">
              <a:solidFill>
                <a:schemeClr val="tx1"/>
              </a:solidFill>
            </a:rPr>
            <a:t> (Jean </a:t>
          </a:r>
          <a:r>
            <a:rPr lang="it-IT" sz="1800" kern="1200" dirty="0" err="1">
              <a:solidFill>
                <a:schemeClr val="tx1"/>
              </a:solidFill>
            </a:rPr>
            <a:t>Monnet</a:t>
          </a:r>
          <a:r>
            <a:rPr lang="it-IT" sz="1800" kern="1200" dirty="0">
              <a:solidFill>
                <a:schemeClr val="tx1"/>
              </a:solidFill>
            </a:rPr>
            <a:t>)</a:t>
          </a:r>
        </a:p>
      </dsp:txBody>
      <dsp:txXfrm>
        <a:off x="218283" y="634081"/>
        <a:ext cx="5153787" cy="1610558"/>
      </dsp:txXfrm>
    </dsp:sp>
    <dsp:sp modelId="{381FE180-1EEC-4F02-82CD-A07C9FE22565}">
      <dsp:nvSpPr>
        <dsp:cNvPr id="0" name=""/>
        <dsp:cNvSpPr/>
      </dsp:nvSpPr>
      <dsp:spPr>
        <a:xfrm>
          <a:off x="3542" y="401445"/>
          <a:ext cx="1127390" cy="1691086"/>
        </a:xfrm>
        <a:prstGeom prst="rect">
          <a:avLst/>
        </a:prstGeom>
        <a:blipFill rotWithShape="1">
          <a:blip xmlns:r="http://schemas.openxmlformats.org/officeDocument/2006/relationships" r:embed="rId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F65395-16F7-4199-80BA-1E4E734415F5}">
      <dsp:nvSpPr>
        <dsp:cNvPr id="0" name=""/>
        <dsp:cNvSpPr/>
      </dsp:nvSpPr>
      <dsp:spPr>
        <a:xfrm>
          <a:off x="5815470" y="634081"/>
          <a:ext cx="5153787" cy="1610558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885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Ministry</a:t>
          </a:r>
          <a:r>
            <a:rPr lang="it-IT" sz="2400" kern="1200" dirty="0"/>
            <a:t> </a:t>
          </a:r>
          <a:r>
            <a:rPr lang="it-IT" sz="2400" kern="1200" dirty="0" err="1"/>
            <a:t>funded</a:t>
          </a:r>
          <a:r>
            <a:rPr lang="it-IT" sz="2400" kern="1200" dirty="0"/>
            <a:t> </a:t>
          </a:r>
          <a:r>
            <a:rPr lang="it-IT" sz="2400" kern="1200" dirty="0" err="1"/>
            <a:t>projects</a:t>
          </a:r>
          <a:endParaRPr lang="it-IT" sz="24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400" kern="1200" dirty="0"/>
            <a:t>5</a:t>
          </a:r>
          <a:r>
            <a:rPr lang="it-IT" sz="1700" kern="1200" dirty="0"/>
            <a:t> </a:t>
          </a:r>
          <a:r>
            <a:rPr lang="it-IT" sz="1800" kern="1200" dirty="0"/>
            <a:t>PRIN</a:t>
          </a:r>
        </a:p>
      </dsp:txBody>
      <dsp:txXfrm>
        <a:off x="5815470" y="634081"/>
        <a:ext cx="5153787" cy="1610558"/>
      </dsp:txXfrm>
    </dsp:sp>
    <dsp:sp modelId="{ABD8BFA5-0BFB-47BE-90F7-FE281E65F292}">
      <dsp:nvSpPr>
        <dsp:cNvPr id="0" name=""/>
        <dsp:cNvSpPr/>
      </dsp:nvSpPr>
      <dsp:spPr>
        <a:xfrm>
          <a:off x="5600729" y="401445"/>
          <a:ext cx="1127390" cy="1691086"/>
        </a:xfrm>
        <a:prstGeom prst="rect">
          <a:avLst/>
        </a:prstGeom>
        <a:blipFill rotWithShape="1">
          <a:blip xmlns:r="http://schemas.openxmlformats.org/officeDocument/2006/relationships"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E8BF9-31EC-42A1-9FA9-0579BC88EE97}">
      <dsp:nvSpPr>
        <dsp:cNvPr id="0" name=""/>
        <dsp:cNvSpPr/>
      </dsp:nvSpPr>
      <dsp:spPr>
        <a:xfrm>
          <a:off x="3016877" y="2661595"/>
          <a:ext cx="5153787" cy="1610558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0885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Other</a:t>
          </a:r>
          <a:r>
            <a:rPr lang="it-IT" sz="2400" kern="1200" dirty="0"/>
            <a:t> </a:t>
          </a:r>
          <a:r>
            <a:rPr lang="it-IT" sz="2400" kern="1200" dirty="0" err="1"/>
            <a:t>projects</a:t>
          </a:r>
          <a:endParaRPr lang="it-IT" sz="24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400" kern="1200" dirty="0"/>
            <a:t>1</a:t>
          </a:r>
          <a:r>
            <a:rPr lang="it-IT" sz="1600" kern="1200" dirty="0"/>
            <a:t> </a:t>
          </a:r>
          <a:r>
            <a:rPr lang="it-IT" sz="1600" kern="1200" dirty="0">
              <a:solidFill>
                <a:schemeClr val="tx1"/>
              </a:solidFill>
            </a:rPr>
            <a:t>MIT-</a:t>
          </a:r>
          <a:r>
            <a:rPr lang="it-IT" sz="1600" kern="1200" dirty="0" err="1">
              <a:solidFill>
                <a:schemeClr val="tx1"/>
              </a:solidFill>
            </a:rPr>
            <a:t>UniPisa</a:t>
          </a:r>
          <a:endParaRPr lang="it-IT" sz="1600" kern="1200" dirty="0">
            <a:solidFill>
              <a:schemeClr val="tx1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400" kern="1200" dirty="0">
              <a:solidFill>
                <a:schemeClr val="tx1"/>
              </a:solidFill>
            </a:rPr>
            <a:t>1</a:t>
          </a:r>
          <a:r>
            <a:rPr lang="it-IT" sz="1600" kern="1200" dirty="0">
              <a:solidFill>
                <a:schemeClr val="tx1"/>
              </a:solidFill>
            </a:rPr>
            <a:t> </a:t>
          </a:r>
          <a:r>
            <a:rPr lang="it-IT" sz="1800" kern="1200" dirty="0">
              <a:solidFill>
                <a:schemeClr val="tx1"/>
              </a:solidFill>
            </a:rPr>
            <a:t>National Erasmus + agency and INDIRE</a:t>
          </a:r>
          <a:endParaRPr lang="it-IT" sz="1600" kern="1200" dirty="0">
            <a:solidFill>
              <a:schemeClr val="tx1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000" b="0" kern="1200" dirty="0">
              <a:solidFill>
                <a:schemeClr val="tx1"/>
              </a:solidFill>
            </a:rPr>
            <a:t>1 </a:t>
          </a:r>
          <a:r>
            <a:rPr lang="it-IT" sz="1800" b="0" kern="1200" dirty="0">
              <a:solidFill>
                <a:schemeClr val="tx1"/>
              </a:solidFill>
            </a:rPr>
            <a:t>Grant RSA </a:t>
          </a:r>
          <a:r>
            <a:rPr lang="it-IT" sz="1800" b="0" kern="1200" dirty="0" err="1">
              <a:solidFill>
                <a:schemeClr val="tx1"/>
              </a:solidFill>
            </a:rPr>
            <a:t>MeRSA</a:t>
          </a:r>
          <a:endParaRPr lang="it-IT" sz="1800" b="0" kern="1200" dirty="0">
            <a:solidFill>
              <a:schemeClr val="tx1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000" b="0" kern="1200" dirty="0">
              <a:solidFill>
                <a:schemeClr val="tx1"/>
              </a:solidFill>
            </a:rPr>
            <a:t>1</a:t>
          </a:r>
          <a:r>
            <a:rPr lang="it-IT" sz="1800" b="0" kern="1200" dirty="0">
              <a:solidFill>
                <a:schemeClr val="tx1"/>
              </a:solidFill>
            </a:rPr>
            <a:t> Project Fondazione Finanza Etica</a:t>
          </a:r>
        </a:p>
      </dsp:txBody>
      <dsp:txXfrm>
        <a:off x="3016877" y="2661595"/>
        <a:ext cx="5153787" cy="1610558"/>
      </dsp:txXfrm>
    </dsp:sp>
    <dsp:sp modelId="{19B3D90B-5C98-4981-9DF5-40B6F5D5C43A}">
      <dsp:nvSpPr>
        <dsp:cNvPr id="0" name=""/>
        <dsp:cNvSpPr/>
      </dsp:nvSpPr>
      <dsp:spPr>
        <a:xfrm>
          <a:off x="2802135" y="2428959"/>
          <a:ext cx="1127390" cy="1691086"/>
        </a:xfrm>
        <a:prstGeom prst="rect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F55388-ADB4-43BC-94BC-64D3C682FBB1}">
      <dsp:nvSpPr>
        <dsp:cNvPr id="0" name=""/>
        <dsp:cNvSpPr/>
      </dsp:nvSpPr>
      <dsp:spPr>
        <a:xfrm rot="10800000">
          <a:off x="2051891" y="26658"/>
          <a:ext cx="7391648" cy="71671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8236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err="1">
              <a:solidFill>
                <a:srgbClr val="FF0000"/>
              </a:solidFill>
            </a:rPr>
            <a:t>Applied</a:t>
          </a:r>
          <a:r>
            <a:rPr lang="it-IT" sz="1800" b="1" kern="1200" dirty="0">
              <a:solidFill>
                <a:srgbClr val="FF0000"/>
              </a:solidFill>
            </a:rPr>
            <a:t> </a:t>
          </a:r>
          <a:r>
            <a:rPr lang="it-IT" sz="1800" b="1" kern="1200" dirty="0" err="1">
              <a:solidFill>
                <a:srgbClr val="FF0000"/>
              </a:solidFill>
            </a:rPr>
            <a:t>research</a:t>
          </a:r>
          <a:r>
            <a:rPr lang="it-IT" sz="1800" b="1" kern="1200" dirty="0">
              <a:solidFill>
                <a:srgbClr val="FF0000"/>
              </a:solidFill>
            </a:rPr>
            <a:t> and </a:t>
          </a:r>
          <a:r>
            <a:rPr lang="it-IT" sz="1800" b="1" kern="1200" dirty="0" err="1">
              <a:solidFill>
                <a:srgbClr val="FF0000"/>
              </a:solidFill>
            </a:rPr>
            <a:t>consultancy</a:t>
          </a:r>
          <a:r>
            <a:rPr lang="it-IT" sz="1800" b="1" kern="1200" dirty="0">
              <a:solidFill>
                <a:srgbClr val="FF0000"/>
              </a:solidFill>
            </a:rPr>
            <a:t> </a:t>
          </a:r>
          <a:r>
            <a:rPr lang="it-IT" sz="1800" kern="1200" dirty="0"/>
            <a:t>for </a:t>
          </a:r>
          <a:r>
            <a:rPr lang="it-IT" sz="1800" kern="1200" dirty="0" err="1"/>
            <a:t>firms</a:t>
          </a:r>
          <a:r>
            <a:rPr lang="it-IT" sz="1800" kern="1200" dirty="0"/>
            <a:t>, public </a:t>
          </a:r>
          <a:r>
            <a:rPr lang="it-IT" sz="1800" kern="1200" dirty="0" err="1"/>
            <a:t>administration</a:t>
          </a:r>
          <a:r>
            <a:rPr lang="it-IT" sz="1800" kern="1200" dirty="0"/>
            <a:t> and industrial </a:t>
          </a:r>
          <a:r>
            <a:rPr lang="it-IT" sz="1800" kern="1200" dirty="0" err="1"/>
            <a:t>associations</a:t>
          </a:r>
          <a:r>
            <a:rPr lang="it-IT" sz="1800" kern="1200" dirty="0"/>
            <a:t> (€ 472.067 from 2012 to 2018)</a:t>
          </a:r>
        </a:p>
      </dsp:txBody>
      <dsp:txXfrm rot="10800000">
        <a:off x="2231068" y="26658"/>
        <a:ext cx="7212471" cy="716710"/>
      </dsp:txXfrm>
    </dsp:sp>
    <dsp:sp modelId="{AF614250-CF79-4BAC-A119-DDD7730423EA}">
      <dsp:nvSpPr>
        <dsp:cNvPr id="0" name=""/>
        <dsp:cNvSpPr/>
      </dsp:nvSpPr>
      <dsp:spPr>
        <a:xfrm>
          <a:off x="1425973" y="20446"/>
          <a:ext cx="760342" cy="767940"/>
        </a:xfrm>
        <a:prstGeom prst="ellipse">
          <a:avLst/>
        </a:prstGeom>
        <a:blipFill>
          <a:blip xmlns:r="http://schemas.openxmlformats.org/officeDocument/2006/relationships" r:embed="rId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2C2F4DB-AD8C-4FBF-BDFE-4747D3ABC390}">
      <dsp:nvSpPr>
        <dsp:cNvPr id="0" name=""/>
        <dsp:cNvSpPr/>
      </dsp:nvSpPr>
      <dsp:spPr>
        <a:xfrm rot="10800000">
          <a:off x="2202313" y="978409"/>
          <a:ext cx="7332145" cy="92679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8236" tIns="68580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rgbClr val="FF0000"/>
              </a:solidFill>
            </a:rPr>
            <a:t>Advanced </a:t>
          </a:r>
          <a:r>
            <a:rPr lang="it-IT" sz="1800" b="1" kern="1200" dirty="0" err="1">
              <a:solidFill>
                <a:srgbClr val="FF0000"/>
              </a:solidFill>
            </a:rPr>
            <a:t>education</a:t>
          </a:r>
          <a:r>
            <a:rPr lang="it-IT" sz="1800" b="1" kern="1200" dirty="0">
              <a:solidFill>
                <a:srgbClr val="FF0000"/>
              </a:solidFill>
            </a:rPr>
            <a:t> (I): </a:t>
          </a:r>
          <a:r>
            <a:rPr lang="it-IT" sz="1800" kern="1200" dirty="0"/>
            <a:t>5 first </a:t>
          </a:r>
          <a:r>
            <a:rPr lang="it-IT" sz="1800" kern="1200" dirty="0" err="1"/>
            <a:t>level</a:t>
          </a:r>
          <a:r>
            <a:rPr lang="it-IT" sz="1800" kern="1200" dirty="0"/>
            <a:t> </a:t>
          </a:r>
          <a:r>
            <a:rPr lang="it-IT" sz="1800" kern="1200" dirty="0" err="1"/>
            <a:t>master’s</a:t>
          </a:r>
          <a:r>
            <a:rPr lang="it-IT" sz="1800" kern="1200" dirty="0"/>
            <a:t> diploma: Auditing Finance and Control, Balance </a:t>
          </a:r>
          <a:r>
            <a:rPr lang="it-IT" sz="1800" kern="1200" dirty="0" err="1"/>
            <a:t>sheet</a:t>
          </a:r>
          <a:r>
            <a:rPr lang="it-IT" sz="1800" kern="1200" dirty="0"/>
            <a:t> and </a:t>
          </a:r>
          <a:r>
            <a:rPr lang="it-IT" sz="1800" kern="1200" dirty="0" err="1"/>
            <a:t>administration</a:t>
          </a:r>
          <a:r>
            <a:rPr lang="it-IT" sz="1800" kern="1200" dirty="0"/>
            <a:t>, Marketing management, </a:t>
          </a:r>
          <a:r>
            <a:rPr lang="it-IT" sz="1800" kern="1200" dirty="0" err="1"/>
            <a:t>Risk</a:t>
          </a:r>
          <a:r>
            <a:rPr lang="it-IT" sz="1800" kern="1200" dirty="0"/>
            <a:t> management (in </a:t>
          </a:r>
          <a:r>
            <a:rPr lang="it-IT" sz="1800" kern="1200" dirty="0" err="1"/>
            <a:t>english</a:t>
          </a:r>
          <a:r>
            <a:rPr lang="it-IT" sz="1800" kern="1200" dirty="0"/>
            <a:t>)</a:t>
          </a:r>
          <a:endParaRPr lang="it-IT" sz="1800" kern="1200" dirty="0">
            <a:solidFill>
              <a:srgbClr val="FF0000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000" kern="1200" dirty="0"/>
        </a:p>
      </dsp:txBody>
      <dsp:txXfrm rot="10800000">
        <a:off x="2434010" y="978409"/>
        <a:ext cx="7100448" cy="926790"/>
      </dsp:txXfrm>
    </dsp:sp>
    <dsp:sp modelId="{DAE79147-AA27-4C12-93B7-BB8107CD5191}">
      <dsp:nvSpPr>
        <dsp:cNvPr id="0" name=""/>
        <dsp:cNvSpPr/>
      </dsp:nvSpPr>
      <dsp:spPr>
        <a:xfrm>
          <a:off x="1279248" y="933947"/>
          <a:ext cx="1183519" cy="1077256"/>
        </a:xfrm>
        <a:prstGeom prst="ellipse">
          <a:avLst/>
        </a:prstGeom>
        <a:blipFill>
          <a:blip xmlns:r="http://schemas.openxmlformats.org/officeDocument/2006/relationships"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E03B200-2622-4035-BDB2-68C39065DD2A}">
      <dsp:nvSpPr>
        <dsp:cNvPr id="0" name=""/>
        <dsp:cNvSpPr/>
      </dsp:nvSpPr>
      <dsp:spPr>
        <a:xfrm rot="10800000">
          <a:off x="1737023" y="2180109"/>
          <a:ext cx="7986306" cy="12255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8236" tIns="68580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rgbClr val="FF0000"/>
              </a:solidFill>
            </a:rPr>
            <a:t>Advanced </a:t>
          </a:r>
          <a:r>
            <a:rPr lang="it-IT" sz="1800" b="1" kern="1200" dirty="0" err="1">
              <a:solidFill>
                <a:srgbClr val="FF0000"/>
              </a:solidFill>
            </a:rPr>
            <a:t>education</a:t>
          </a:r>
          <a:r>
            <a:rPr lang="it-IT" sz="1800" b="1" kern="1200" dirty="0">
              <a:solidFill>
                <a:srgbClr val="FF0000"/>
              </a:solidFill>
            </a:rPr>
            <a:t>(II)</a:t>
          </a:r>
          <a:r>
            <a:rPr lang="it-IT" sz="1800" kern="1200" dirty="0"/>
            <a:t>: 6 </a:t>
          </a:r>
          <a:r>
            <a:rPr lang="it-IT" sz="1800" kern="1200" dirty="0" err="1"/>
            <a:t>second</a:t>
          </a:r>
          <a:r>
            <a:rPr lang="it-IT" sz="1800" kern="1200" dirty="0"/>
            <a:t> </a:t>
          </a:r>
          <a:r>
            <a:rPr lang="it-IT" sz="1800" kern="1200" dirty="0" err="1"/>
            <a:t>level</a:t>
          </a:r>
          <a:r>
            <a:rPr lang="it-IT" sz="1800" kern="1200" dirty="0"/>
            <a:t> </a:t>
          </a:r>
          <a:r>
            <a:rPr lang="it-IT" sz="1800" kern="1200" dirty="0" err="1"/>
            <a:t>master’s</a:t>
          </a:r>
          <a:r>
            <a:rPr lang="it-IT" sz="1800" kern="1200" dirty="0"/>
            <a:t> diploma: Auditing and </a:t>
          </a:r>
          <a:r>
            <a:rPr lang="it-IT" sz="1800" kern="1200" dirty="0" err="1"/>
            <a:t>internal</a:t>
          </a:r>
          <a:r>
            <a:rPr lang="it-IT" sz="1800" kern="1200" dirty="0"/>
            <a:t> control, Auditing and </a:t>
          </a:r>
          <a:r>
            <a:rPr lang="it-IT" sz="1800" kern="1200" dirty="0" err="1"/>
            <a:t>risk</a:t>
          </a:r>
          <a:r>
            <a:rPr lang="it-IT" sz="1800" kern="1200" dirty="0"/>
            <a:t> management, Master for </a:t>
          </a:r>
          <a:r>
            <a:rPr lang="it-IT" sz="1800" kern="1200" dirty="0" err="1"/>
            <a:t>Chief</a:t>
          </a:r>
          <a:r>
            <a:rPr lang="it-IT" sz="1800" kern="1200" dirty="0"/>
            <a:t> </a:t>
          </a:r>
          <a:r>
            <a:rPr lang="it-IT" sz="1800" kern="1200" dirty="0" err="1"/>
            <a:t>financial</a:t>
          </a:r>
          <a:r>
            <a:rPr lang="it-IT" sz="1800" kern="1200" dirty="0"/>
            <a:t> </a:t>
          </a:r>
          <a:r>
            <a:rPr lang="it-IT" sz="1800" kern="1200" dirty="0" err="1"/>
            <a:t>Officer</a:t>
          </a:r>
          <a:r>
            <a:rPr lang="it-IT" sz="1800" kern="1200" dirty="0"/>
            <a:t>, Business </a:t>
          </a:r>
          <a:r>
            <a:rPr lang="it-IT" sz="1800" kern="1200" dirty="0" err="1"/>
            <a:t>administration</a:t>
          </a:r>
          <a:r>
            <a:rPr lang="it-IT" sz="1800" kern="1200" dirty="0"/>
            <a:t> and management, Finance and Management Control, Healthcare management.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000" kern="1200" dirty="0"/>
        </a:p>
      </dsp:txBody>
      <dsp:txXfrm rot="10800000">
        <a:off x="2043401" y="2180109"/>
        <a:ext cx="7679928" cy="1225511"/>
      </dsp:txXfrm>
    </dsp:sp>
    <dsp:sp modelId="{5A77C778-2CA8-4F9E-AF0F-A9CF3EDB5A81}">
      <dsp:nvSpPr>
        <dsp:cNvPr id="0" name=""/>
        <dsp:cNvSpPr/>
      </dsp:nvSpPr>
      <dsp:spPr>
        <a:xfrm>
          <a:off x="740651" y="2067831"/>
          <a:ext cx="1284842" cy="1356481"/>
        </a:xfrm>
        <a:prstGeom prst="ellipse">
          <a:avLst/>
        </a:prstGeom>
        <a:blipFill>
          <a:blip xmlns:r="http://schemas.openxmlformats.org/officeDocument/2006/relationships"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013FE8E-7D02-234B-995E-3A477DD18249}">
      <dsp:nvSpPr>
        <dsp:cNvPr id="0" name=""/>
        <dsp:cNvSpPr/>
      </dsp:nvSpPr>
      <dsp:spPr>
        <a:xfrm rot="10800000">
          <a:off x="1387188" y="3564002"/>
          <a:ext cx="8513552" cy="13310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0000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err="1">
              <a:solidFill>
                <a:srgbClr val="FF0000"/>
              </a:solidFill>
            </a:rPr>
            <a:t>Partecipation</a:t>
          </a:r>
          <a:r>
            <a:rPr lang="it-IT" sz="1800" b="1" kern="1200" dirty="0">
              <a:solidFill>
                <a:srgbClr val="FF0000"/>
              </a:solidFill>
            </a:rPr>
            <a:t> to </a:t>
          </a:r>
          <a:r>
            <a:rPr lang="it-IT" sz="1800" b="1" kern="1200" dirty="0" err="1">
              <a:solidFill>
                <a:srgbClr val="FF0000"/>
              </a:solidFill>
            </a:rPr>
            <a:t>research</a:t>
          </a:r>
          <a:r>
            <a:rPr lang="it-IT" sz="1800" b="1" kern="1200" dirty="0">
              <a:solidFill>
                <a:srgbClr val="FF0000"/>
              </a:solidFill>
            </a:rPr>
            <a:t> centers and </a:t>
          </a:r>
          <a:r>
            <a:rPr lang="it-IT" sz="1800" b="1" kern="1200" dirty="0" err="1">
              <a:solidFill>
                <a:srgbClr val="FF0000"/>
              </a:solidFill>
            </a:rPr>
            <a:t>labs</a:t>
          </a:r>
          <a:r>
            <a:rPr lang="it-IT" sz="1800" kern="1200" dirty="0"/>
            <a:t>: the </a:t>
          </a:r>
          <a:r>
            <a:rPr lang="it-IT" sz="1800" kern="1200" dirty="0" err="1"/>
            <a:t>Department</a:t>
          </a:r>
          <a:r>
            <a:rPr lang="it-IT" sz="1800" kern="1200" dirty="0"/>
            <a:t> of </a:t>
          </a:r>
          <a:r>
            <a:rPr lang="it-IT" sz="1800" kern="1200" dirty="0" err="1"/>
            <a:t>Economics</a:t>
          </a:r>
          <a:r>
            <a:rPr lang="it-IT" sz="1800" kern="1200" dirty="0"/>
            <a:t> and Management </a:t>
          </a:r>
          <a:r>
            <a:rPr lang="it-IT" sz="1800" kern="1200" dirty="0" err="1"/>
            <a:t>participates</a:t>
          </a:r>
          <a:r>
            <a:rPr lang="it-IT" sz="1800" kern="1200" dirty="0"/>
            <a:t> </a:t>
          </a:r>
          <a:r>
            <a:rPr lang="it-IT" sz="1800" kern="1200" dirty="0" err="1"/>
            <a:t>at</a:t>
          </a:r>
          <a:r>
            <a:rPr lang="it-IT" sz="1800" kern="1200" dirty="0"/>
            <a:t> 13 </a:t>
          </a:r>
          <a:r>
            <a:rPr lang="it-IT" sz="1800" kern="1200" dirty="0" err="1"/>
            <a:t>research</a:t>
          </a:r>
          <a:r>
            <a:rPr lang="it-IT" sz="1800" kern="1200" dirty="0"/>
            <a:t> centers/</a:t>
          </a:r>
          <a:r>
            <a:rPr lang="it-IT" sz="1800" kern="1200" dirty="0" err="1"/>
            <a:t>labs</a:t>
          </a:r>
          <a:r>
            <a:rPr lang="it-IT" sz="1800" kern="1200" dirty="0"/>
            <a:t> (CCD, CLAB, CICSE, CIRTHE, IRTHA, LES, MOVET, CIRN, REMARC, UCAR, WGGC,CIES, ESS) </a:t>
          </a:r>
          <a:r>
            <a:rPr lang="it-IT" sz="1800" kern="1200" dirty="0" err="1"/>
            <a:t>engaged</a:t>
          </a:r>
          <a:r>
            <a:rPr lang="it-IT" sz="1800" kern="1200" dirty="0"/>
            <a:t> in </a:t>
          </a:r>
          <a:r>
            <a:rPr lang="it-IT" sz="1800" kern="1200" dirty="0" err="1"/>
            <a:t>carrying</a:t>
          </a:r>
          <a:r>
            <a:rPr lang="it-IT" sz="1800" kern="1200" dirty="0"/>
            <a:t> out </a:t>
          </a:r>
          <a:r>
            <a:rPr lang="it-IT" sz="1800" kern="1200" dirty="0" err="1"/>
            <a:t>applied</a:t>
          </a:r>
          <a:r>
            <a:rPr lang="it-IT" sz="1800" kern="1200" dirty="0"/>
            <a:t> </a:t>
          </a:r>
          <a:r>
            <a:rPr lang="it-IT" sz="1800" kern="1200" dirty="0" err="1"/>
            <a:t>research</a:t>
          </a:r>
          <a:r>
            <a:rPr lang="it-IT" sz="1800" kern="1200" dirty="0"/>
            <a:t> for companies and </a:t>
          </a:r>
          <a:r>
            <a:rPr lang="it-IT" sz="1800" kern="1200" dirty="0" err="1"/>
            <a:t>other</a:t>
          </a:r>
          <a:r>
            <a:rPr lang="it-IT" sz="1800" kern="1200" dirty="0"/>
            <a:t> </a:t>
          </a:r>
          <a:r>
            <a:rPr lang="it-IT" sz="1800" kern="1200" dirty="0" err="1"/>
            <a:t>entities</a:t>
          </a:r>
          <a:r>
            <a:rPr lang="it-IT" sz="1800" kern="1200" dirty="0"/>
            <a:t> and in the </a:t>
          </a:r>
          <a:r>
            <a:rPr lang="it-IT" sz="1800" kern="1200" dirty="0" err="1"/>
            <a:t>dissemination</a:t>
          </a:r>
          <a:r>
            <a:rPr lang="it-IT" sz="1800" kern="1200" dirty="0"/>
            <a:t> of </a:t>
          </a:r>
          <a:r>
            <a:rPr lang="it-IT" sz="1800" kern="1200" dirty="0" err="1"/>
            <a:t>entrepreneurial</a:t>
          </a:r>
          <a:r>
            <a:rPr lang="it-IT" sz="1800" kern="1200" dirty="0"/>
            <a:t> culture</a:t>
          </a:r>
        </a:p>
      </dsp:txBody>
      <dsp:txXfrm rot="10800000">
        <a:off x="1719953" y="3564002"/>
        <a:ext cx="8180787" cy="1331059"/>
      </dsp:txXfrm>
    </dsp:sp>
    <dsp:sp modelId="{6978942F-3180-064A-B74C-E20FBE0092BA}">
      <dsp:nvSpPr>
        <dsp:cNvPr id="0" name=""/>
        <dsp:cNvSpPr/>
      </dsp:nvSpPr>
      <dsp:spPr>
        <a:xfrm>
          <a:off x="513926" y="3569082"/>
          <a:ext cx="1308766" cy="1212326"/>
        </a:xfrm>
        <a:prstGeom prst="ellipse">
          <a:avLst/>
        </a:prstGeom>
        <a:blipFill>
          <a:blip xmlns:r="http://schemas.openxmlformats.org/officeDocument/2006/relationships"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220F2-2574-426B-9825-CB140A68F203}" type="datetimeFigureOut">
              <a:rPr lang="it-IT" smtClean="0"/>
              <a:t>30/04/2019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55547-D209-48FF-BDD3-71F024EA844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2219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55547-D209-48FF-BDD3-71F024EA844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593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55547-D209-48FF-BDD3-71F024EA844D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1569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55547-D209-48FF-BDD3-71F024EA844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137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immagine 15">
            <a:extLst>
              <a:ext uri="{FF2B5EF4-FFF2-40B4-BE49-F238E27FC236}">
                <a16:creationId xmlns:a16="http://schemas.microsoft.com/office/drawing/2014/main" id="{EF170B4F-90D3-41A7-B214-7EEC9D138E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168924" y="3886199"/>
            <a:ext cx="4599213" cy="2193471"/>
          </a:xfrm>
          <a:ln>
            <a:solidFill>
              <a:srgbClr val="0F406B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lang="it-IT" dirty="0" err="1"/>
              <a:t>Map</a:t>
            </a:r>
            <a:endParaRPr lang="it-IT" dirty="0"/>
          </a:p>
        </p:txBody>
      </p:sp>
      <p:sp>
        <p:nvSpPr>
          <p:cNvPr id="13" name="Segnaposto titolo 1">
            <a:extLst>
              <a:ext uri="{FF2B5EF4-FFF2-40B4-BE49-F238E27FC236}">
                <a16:creationId xmlns:a16="http://schemas.microsoft.com/office/drawing/2014/main" id="{F1C39182-79D8-4085-9E77-07BDE4BB33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4519" y="780251"/>
            <a:ext cx="10858500" cy="5715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sz="2800">
                <a:solidFill>
                  <a:srgbClr val="0F406B"/>
                </a:solidFill>
              </a:defRPr>
            </a:lvl1pPr>
          </a:lstStyle>
          <a:p>
            <a:r>
              <a:rPr lang="it-IT" dirty="0" err="1"/>
              <a:t>Department</a:t>
            </a:r>
            <a:r>
              <a:rPr lang="it-IT" dirty="0"/>
              <a:t> </a:t>
            </a:r>
            <a:r>
              <a:rPr lang="it-IT" dirty="0" err="1"/>
              <a:t>name</a:t>
            </a:r>
            <a:endParaRPr lang="it-IT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E490733C-79E5-4DC2-A7E4-5935ECEB685E}"/>
              </a:ext>
            </a:extLst>
          </p:cNvPr>
          <p:cNvSpPr txBox="1"/>
          <p:nvPr userDrawn="1"/>
        </p:nvSpPr>
        <p:spPr>
          <a:xfrm>
            <a:off x="16479" y="-109443"/>
            <a:ext cx="59166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cap="small" baseline="0" dirty="0" err="1">
                <a:solidFill>
                  <a:srgbClr val="0F406B">
                    <a:alpha val="12000"/>
                  </a:srgbClr>
                </a:solidFill>
                <a:latin typeface="Gill Sans Light"/>
              </a:rPr>
              <a:t>Department</a:t>
            </a:r>
            <a:endParaRPr lang="it-IT" sz="8000" cap="small" baseline="0" dirty="0">
              <a:solidFill>
                <a:srgbClr val="0F406B">
                  <a:alpha val="12000"/>
                </a:srgbClr>
              </a:solidFill>
              <a:latin typeface="Gill Sans Light"/>
            </a:endParaRPr>
          </a:p>
        </p:txBody>
      </p:sp>
      <p:sp>
        <p:nvSpPr>
          <p:cNvPr id="18" name="Segnaposto immagine 17">
            <a:extLst>
              <a:ext uri="{FF2B5EF4-FFF2-40B4-BE49-F238E27FC236}">
                <a16:creationId xmlns:a16="http://schemas.microsoft.com/office/drawing/2014/main" id="{7C757C6E-AA09-4F94-9AD0-B39260C9EA6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09638" y="1767496"/>
            <a:ext cx="6187705" cy="4312175"/>
          </a:xfrm>
          <a:ln>
            <a:noFill/>
          </a:ln>
          <a:effectLst/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Picture</a:t>
            </a:r>
          </a:p>
        </p:txBody>
      </p:sp>
      <p:sp>
        <p:nvSpPr>
          <p:cNvPr id="21" name="Segnaposto testo 20">
            <a:extLst>
              <a:ext uri="{FF2B5EF4-FFF2-40B4-BE49-F238E27FC236}">
                <a16:creationId xmlns:a16="http://schemas.microsoft.com/office/drawing/2014/main" id="{2388A707-6695-4709-BE18-E8ADF8E5238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69150" y="1766888"/>
            <a:ext cx="4598988" cy="2038350"/>
          </a:xfrm>
        </p:spPr>
        <p:txBody>
          <a:bodyPr/>
          <a:lstStyle>
            <a:lvl1pPr marL="0" indent="0">
              <a:buNone/>
              <a:defRPr cap="small" baseline="0">
                <a:solidFill>
                  <a:srgbClr val="0F406B"/>
                </a:solidFill>
                <a:latin typeface="Gill Sans Light"/>
              </a:defRPr>
            </a:lvl1pPr>
          </a:lstStyle>
          <a:p>
            <a:pPr lvl="0"/>
            <a:r>
              <a:rPr lang="it-IT" dirty="0"/>
              <a:t>«</a:t>
            </a:r>
            <a:r>
              <a:rPr lang="it-IT" dirty="0" err="1"/>
              <a:t>Department</a:t>
            </a:r>
            <a:r>
              <a:rPr lang="it-IT" dirty="0"/>
              <a:t> quote»</a:t>
            </a:r>
          </a:p>
        </p:txBody>
      </p:sp>
      <p:sp>
        <p:nvSpPr>
          <p:cNvPr id="7" name="Line 1"/>
          <p:cNvSpPr>
            <a:spLocks noChangeShapeType="1"/>
          </p:cNvSpPr>
          <p:nvPr userDrawn="1"/>
        </p:nvSpPr>
        <p:spPr bwMode="auto">
          <a:xfrm>
            <a:off x="762971" y="1514829"/>
            <a:ext cx="11000048" cy="0"/>
          </a:xfrm>
          <a:prstGeom prst="line">
            <a:avLst/>
          </a:prstGeom>
          <a:noFill/>
          <a:ln w="25400">
            <a:gradFill flip="none" rotWithShape="1">
              <a:gsLst>
                <a:gs pos="43000">
                  <a:srgbClr val="124C86"/>
                </a:gs>
                <a:gs pos="100000">
                  <a:prstClr val="white"/>
                </a:gs>
              </a:gsLst>
              <a:lin ang="10800000" scaled="0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074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3" grpId="0"/>
      <p:bldP spid="14" grpId="0"/>
      <p:bldP spid="18" grpId="0"/>
      <p:bldP spid="18" grpId="1"/>
      <p:bldP spid="7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it-IT" dirty="0" err="1"/>
              <a:t>Department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 </a:t>
            </a:r>
            <a:r>
              <a:rPr lang="it-IT" dirty="0" err="1"/>
              <a:t>glance</a:t>
            </a:r>
            <a:endParaRPr lang="it-IT" dirty="0"/>
          </a:p>
        </p:txBody>
      </p:sp>
      <p:sp>
        <p:nvSpPr>
          <p:cNvPr id="4" name="Segnaposto SmartArt 3"/>
          <p:cNvSpPr>
            <a:spLocks noGrp="1"/>
          </p:cNvSpPr>
          <p:nvPr>
            <p:ph type="dgm" sz="quarter" idx="10" hasCustomPrompt="1"/>
          </p:nvPr>
        </p:nvSpPr>
        <p:spPr>
          <a:xfrm>
            <a:off x="609599" y="829340"/>
            <a:ext cx="5038165" cy="551907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it-IT" dirty="0" err="1"/>
              <a:t>Population</a:t>
            </a:r>
            <a:r>
              <a:rPr lang="it-IT" dirty="0"/>
              <a:t> </a:t>
            </a:r>
            <a:r>
              <a:rPr lang="it-IT" dirty="0" err="1"/>
              <a:t>numbers</a:t>
            </a:r>
            <a:endParaRPr lang="it-IT" dirty="0"/>
          </a:p>
        </p:txBody>
      </p:sp>
      <p:sp>
        <p:nvSpPr>
          <p:cNvPr id="6" name="Segnaposto SmartArt 5"/>
          <p:cNvSpPr>
            <a:spLocks noGrp="1"/>
          </p:cNvSpPr>
          <p:nvPr>
            <p:ph type="dgm" sz="quarter" idx="11" hasCustomPrompt="1"/>
          </p:nvPr>
        </p:nvSpPr>
        <p:spPr>
          <a:xfrm>
            <a:off x="5803751" y="1169988"/>
            <a:ext cx="5778649" cy="5038725"/>
          </a:xfrm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ARPI </a:t>
            </a:r>
            <a:r>
              <a:rPr lang="it-IT" dirty="0" err="1"/>
              <a:t>numbers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3532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it-IT" dirty="0"/>
              <a:t>Research </a:t>
            </a:r>
            <a:r>
              <a:rPr lang="it-IT" dirty="0" err="1"/>
              <a:t>Areas</a:t>
            </a:r>
            <a:r>
              <a:rPr lang="it-IT" dirty="0"/>
              <a:t>/</a:t>
            </a:r>
            <a:r>
              <a:rPr lang="it-IT" dirty="0" err="1"/>
              <a:t>Projects</a:t>
            </a:r>
            <a:r>
              <a:rPr lang="it-IT" dirty="0"/>
              <a:t>/Impact</a:t>
            </a:r>
          </a:p>
        </p:txBody>
      </p:sp>
      <p:sp>
        <p:nvSpPr>
          <p:cNvPr id="4" name="Segnaposto SmartArt 3"/>
          <p:cNvSpPr>
            <a:spLocks noGrp="1"/>
          </p:cNvSpPr>
          <p:nvPr>
            <p:ph type="dgm" sz="quarter" idx="10"/>
          </p:nvPr>
        </p:nvSpPr>
        <p:spPr>
          <a:xfrm>
            <a:off x="609600" y="1247775"/>
            <a:ext cx="10972800" cy="4673600"/>
          </a:xfrm>
        </p:spPr>
        <p:txBody>
          <a:bodyPr/>
          <a:lstStyle/>
          <a:p>
            <a:endParaRPr lang="it-IT"/>
          </a:p>
        </p:txBody>
      </p:sp>
      <p:sp>
        <p:nvSpPr>
          <p:cNvPr id="5" name="Line 1"/>
          <p:cNvSpPr>
            <a:spLocks noChangeShapeType="1"/>
          </p:cNvSpPr>
          <p:nvPr userDrawn="1"/>
        </p:nvSpPr>
        <p:spPr bwMode="auto">
          <a:xfrm>
            <a:off x="582352" y="1149069"/>
            <a:ext cx="11000048" cy="0"/>
          </a:xfrm>
          <a:prstGeom prst="line">
            <a:avLst/>
          </a:prstGeom>
          <a:noFill/>
          <a:ln w="25400">
            <a:gradFill flip="none" rotWithShape="1">
              <a:gsLst>
                <a:gs pos="43000">
                  <a:srgbClr val="124C86"/>
                </a:gs>
                <a:gs pos="100000">
                  <a:prstClr val="white"/>
                </a:gs>
              </a:gsLst>
              <a:lin ang="10800000" scaled="0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655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ADD0E-4B97-4639-AE6C-7C6181402ED6}" type="datetimeFigureOut">
              <a:rPr lang="it-IT" smtClean="0"/>
              <a:t>30/04/2019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2252-FAEF-4AB1-A6EE-21D3863FA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3988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immagine 15">
            <a:extLst>
              <a:ext uri="{FF2B5EF4-FFF2-40B4-BE49-F238E27FC236}">
                <a16:creationId xmlns:a16="http://schemas.microsoft.com/office/drawing/2014/main" id="{EF170B4F-90D3-41A7-B214-7EEC9D138E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168924" y="3886199"/>
            <a:ext cx="4599213" cy="2193471"/>
          </a:xfrm>
          <a:ln>
            <a:solidFill>
              <a:srgbClr val="0F406B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lang="it-IT" dirty="0" err="1"/>
              <a:t>Map</a:t>
            </a:r>
            <a:endParaRPr lang="it-IT" dirty="0"/>
          </a:p>
        </p:txBody>
      </p:sp>
      <p:sp>
        <p:nvSpPr>
          <p:cNvPr id="13" name="Segnaposto titolo 1">
            <a:extLst>
              <a:ext uri="{FF2B5EF4-FFF2-40B4-BE49-F238E27FC236}">
                <a16:creationId xmlns:a16="http://schemas.microsoft.com/office/drawing/2014/main" id="{F1C39182-79D8-4085-9E77-07BDE4BB33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4519" y="780251"/>
            <a:ext cx="10858500" cy="5715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sz="2800">
                <a:solidFill>
                  <a:srgbClr val="0F406B"/>
                </a:solidFill>
              </a:defRPr>
            </a:lvl1pPr>
          </a:lstStyle>
          <a:p>
            <a:r>
              <a:rPr lang="it-IT" dirty="0" err="1"/>
              <a:t>Department</a:t>
            </a:r>
            <a:r>
              <a:rPr lang="it-IT" dirty="0"/>
              <a:t> </a:t>
            </a:r>
            <a:r>
              <a:rPr lang="it-IT" dirty="0" err="1"/>
              <a:t>name</a:t>
            </a:r>
            <a:endParaRPr lang="it-IT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E490733C-79E5-4DC2-A7E4-5935ECEB685E}"/>
              </a:ext>
            </a:extLst>
          </p:cNvPr>
          <p:cNvSpPr txBox="1"/>
          <p:nvPr userDrawn="1"/>
        </p:nvSpPr>
        <p:spPr>
          <a:xfrm>
            <a:off x="16479" y="-109443"/>
            <a:ext cx="59166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0" cap="small" baseline="0" dirty="0" err="1">
                <a:solidFill>
                  <a:srgbClr val="0F406B">
                    <a:alpha val="12000"/>
                  </a:srgbClr>
                </a:solidFill>
                <a:latin typeface="Gill Sans Light"/>
              </a:rPr>
              <a:t>Department</a:t>
            </a:r>
            <a:endParaRPr lang="it-IT" sz="8000" cap="small" baseline="0" dirty="0">
              <a:solidFill>
                <a:srgbClr val="0F406B">
                  <a:alpha val="12000"/>
                </a:srgbClr>
              </a:solidFill>
              <a:latin typeface="Gill Sans Light"/>
            </a:endParaRPr>
          </a:p>
        </p:txBody>
      </p:sp>
      <p:sp>
        <p:nvSpPr>
          <p:cNvPr id="18" name="Segnaposto immagine 17">
            <a:extLst>
              <a:ext uri="{FF2B5EF4-FFF2-40B4-BE49-F238E27FC236}">
                <a16:creationId xmlns:a16="http://schemas.microsoft.com/office/drawing/2014/main" id="{7C757C6E-AA09-4F94-9AD0-B39260C9EA6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09638" y="1767496"/>
            <a:ext cx="6187705" cy="4312175"/>
          </a:xfrm>
          <a:ln>
            <a:noFill/>
          </a:ln>
          <a:effectLst/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Picture</a:t>
            </a:r>
          </a:p>
        </p:txBody>
      </p:sp>
      <p:sp>
        <p:nvSpPr>
          <p:cNvPr id="21" name="Segnaposto testo 20">
            <a:extLst>
              <a:ext uri="{FF2B5EF4-FFF2-40B4-BE49-F238E27FC236}">
                <a16:creationId xmlns:a16="http://schemas.microsoft.com/office/drawing/2014/main" id="{2388A707-6695-4709-BE18-E8ADF8E5238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69150" y="1766888"/>
            <a:ext cx="4598988" cy="2038350"/>
          </a:xfrm>
        </p:spPr>
        <p:txBody>
          <a:bodyPr/>
          <a:lstStyle>
            <a:lvl1pPr marL="0" indent="0">
              <a:buNone/>
              <a:defRPr cap="small" baseline="0">
                <a:solidFill>
                  <a:srgbClr val="0F406B"/>
                </a:solidFill>
                <a:latin typeface="Gill Sans Light"/>
              </a:defRPr>
            </a:lvl1pPr>
          </a:lstStyle>
          <a:p>
            <a:pPr lvl="0"/>
            <a:r>
              <a:rPr lang="it-IT" dirty="0"/>
              <a:t>«</a:t>
            </a:r>
            <a:r>
              <a:rPr lang="it-IT" dirty="0" err="1"/>
              <a:t>Department</a:t>
            </a:r>
            <a:r>
              <a:rPr lang="it-IT" dirty="0"/>
              <a:t> quote»</a:t>
            </a:r>
          </a:p>
        </p:txBody>
      </p:sp>
      <p:sp>
        <p:nvSpPr>
          <p:cNvPr id="7" name="Line 1"/>
          <p:cNvSpPr>
            <a:spLocks noChangeShapeType="1"/>
          </p:cNvSpPr>
          <p:nvPr userDrawn="1"/>
        </p:nvSpPr>
        <p:spPr bwMode="auto">
          <a:xfrm>
            <a:off x="762971" y="1514829"/>
            <a:ext cx="11000048" cy="0"/>
          </a:xfrm>
          <a:prstGeom prst="line">
            <a:avLst/>
          </a:prstGeom>
          <a:noFill/>
          <a:ln w="25400">
            <a:gradFill flip="none" rotWithShape="1">
              <a:gsLst>
                <a:gs pos="43000">
                  <a:srgbClr val="124C86"/>
                </a:gs>
                <a:gs pos="100000">
                  <a:prstClr val="white"/>
                </a:gs>
              </a:gsLst>
              <a:lin ang="10800000" scaled="0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735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  <p:bldP spid="18" grpId="1"/>
      <p:bldP spid="7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6.png"/><Relationship Id="rId18" Type="http://schemas.openxmlformats.org/officeDocument/2006/relationships/image" Target="../media/image14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12" Type="http://schemas.openxmlformats.org/officeDocument/2006/relationships/image" Target="../media/image8.svg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11" Type="http://schemas.openxmlformats.org/officeDocument/2006/relationships/image" Target="../media/image5.png"/><Relationship Id="rId5" Type="http://schemas.openxmlformats.org/officeDocument/2006/relationships/image" Target="../media/image1.emf"/><Relationship Id="rId15" Type="http://schemas.openxmlformats.org/officeDocument/2006/relationships/image" Target="../media/image7.png"/><Relationship Id="rId10" Type="http://schemas.openxmlformats.org/officeDocument/2006/relationships/image" Target="../media/image6.svg"/><Relationship Id="rId4" Type="http://schemas.openxmlformats.org/officeDocument/2006/relationships/theme" Target="../theme/theme1.xml"/><Relationship Id="rId9" Type="http://schemas.openxmlformats.org/officeDocument/2006/relationships/image" Target="../media/image4.png"/><Relationship Id="rId14" Type="http://schemas.openxmlformats.org/officeDocument/2006/relationships/image" Target="../media/image10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83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124223"/>
            <a:ext cx="10972800" cy="5001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Parallelogramma 6">
            <a:extLst>
              <a:ext uri="{FF2B5EF4-FFF2-40B4-BE49-F238E27FC236}">
                <a16:creationId xmlns:a16="http://schemas.microsoft.com/office/drawing/2014/main" id="{9C50C444-A432-4A7D-B0DA-9F406A593DFF}"/>
              </a:ext>
            </a:extLst>
          </p:cNvPr>
          <p:cNvSpPr/>
          <p:nvPr userDrawn="1"/>
        </p:nvSpPr>
        <p:spPr>
          <a:xfrm>
            <a:off x="-147288" y="6376663"/>
            <a:ext cx="11194919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F406B"/>
              </a:solidFill>
            </a:endParaRPr>
          </a:p>
        </p:txBody>
      </p:sp>
      <p:pic>
        <p:nvPicPr>
          <p:cNvPr id="8" name="Immagine 7" descr="cherubino_pant541.eps">
            <a:extLst>
              <a:ext uri="{FF2B5EF4-FFF2-40B4-BE49-F238E27FC236}">
                <a16:creationId xmlns:a16="http://schemas.microsoft.com/office/drawing/2014/main" id="{AFF61E3F-DFDB-451A-A75D-0ED4F216392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2669" y="6308727"/>
            <a:ext cx="459462" cy="469067"/>
          </a:xfrm>
          <a:prstGeom prst="rect">
            <a:avLst/>
          </a:prstGeom>
        </p:spPr>
      </p:pic>
      <p:pic>
        <p:nvPicPr>
          <p:cNvPr id="9" name="Immagine 8" descr="logo_white.eps">
            <a:extLst>
              <a:ext uri="{FF2B5EF4-FFF2-40B4-BE49-F238E27FC236}">
                <a16:creationId xmlns:a16="http://schemas.microsoft.com/office/drawing/2014/main" id="{52FD2FD3-ABC0-494B-BE0B-DA0FB2682D5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0185" y="6492715"/>
            <a:ext cx="2395665" cy="220877"/>
          </a:xfrm>
          <a:prstGeom prst="rect">
            <a:avLst/>
          </a:prstGeom>
        </p:spPr>
      </p:pic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E55F93E5-3780-457C-B87B-CDBC6EF6871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8226" y="6442945"/>
            <a:ext cx="236334" cy="384800"/>
          </a:xfrm>
          <a:prstGeom prst="rect">
            <a:avLst/>
          </a:prstGeom>
        </p:spPr>
      </p:pic>
      <p:pic>
        <p:nvPicPr>
          <p:cNvPr id="11" name="Elemento grafico 10">
            <a:extLst>
              <a:ext uri="{FF2B5EF4-FFF2-40B4-BE49-F238E27FC236}">
                <a16:creationId xmlns:a16="http://schemas.microsoft.com/office/drawing/2014/main" id="{C4D874FD-EEE5-45E3-9785-192C58C9E76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21300677" flipH="1">
            <a:off x="1032034" y="6406370"/>
            <a:ext cx="115636" cy="192120"/>
          </a:xfrm>
          <a:prstGeom prst="rect">
            <a:avLst/>
          </a:prstGeom>
        </p:spPr>
      </p:pic>
      <p:pic>
        <p:nvPicPr>
          <p:cNvPr id="12" name="Elemento grafico 11">
            <a:extLst>
              <a:ext uri="{FF2B5EF4-FFF2-40B4-BE49-F238E27FC236}">
                <a16:creationId xmlns:a16="http://schemas.microsoft.com/office/drawing/2014/main" id="{DE722D5A-C1AD-415C-87DE-E46F0628F473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02020" y="6421378"/>
            <a:ext cx="640446" cy="427934"/>
          </a:xfrm>
          <a:prstGeom prst="rect">
            <a:avLst/>
          </a:prstGeom>
        </p:spPr>
      </p:pic>
      <p:pic>
        <p:nvPicPr>
          <p:cNvPr id="13" name="Elemento grafico 12">
            <a:extLst>
              <a:ext uri="{FF2B5EF4-FFF2-40B4-BE49-F238E27FC236}">
                <a16:creationId xmlns:a16="http://schemas.microsoft.com/office/drawing/2014/main" id="{0822011F-021E-452E-94C3-A1ADD1E4D4A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06852" y="6410882"/>
            <a:ext cx="253428" cy="272662"/>
          </a:xfrm>
          <a:prstGeom prst="rect">
            <a:avLst/>
          </a:prstGeom>
        </p:spPr>
      </p:pic>
      <p:pic>
        <p:nvPicPr>
          <p:cNvPr id="14" name="Elemento grafico 13">
            <a:extLst>
              <a:ext uri="{FF2B5EF4-FFF2-40B4-BE49-F238E27FC236}">
                <a16:creationId xmlns:a16="http://schemas.microsoft.com/office/drawing/2014/main" id="{9F3F157C-A01B-426D-9739-E5D6803C181D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26458" y="6401015"/>
            <a:ext cx="573676" cy="442642"/>
          </a:xfrm>
          <a:prstGeom prst="rect">
            <a:avLst/>
          </a:prstGeom>
        </p:spPr>
      </p:pic>
      <p:pic>
        <p:nvPicPr>
          <p:cNvPr id="15" name="Elemento grafico 14">
            <a:extLst>
              <a:ext uri="{FF2B5EF4-FFF2-40B4-BE49-F238E27FC236}">
                <a16:creationId xmlns:a16="http://schemas.microsoft.com/office/drawing/2014/main" id="{54BBF4E7-E369-4A53-939A-7B406D2A73AB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 rot="1370816" flipH="1">
            <a:off x="1182517" y="6483456"/>
            <a:ext cx="70660" cy="21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20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5" r:id="rId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  <p:txStyles>
    <p:titleStyle>
      <a:lvl1pPr algn="ctr" defTabSz="457200" rtl="0" eaLnBrk="1" latinLnBrk="0" hangingPunct="1">
        <a:spcBef>
          <a:spcPct val="0"/>
        </a:spcBef>
        <a:buNone/>
        <a:defRPr sz="3600" kern="1200" cap="small" baseline="0">
          <a:solidFill>
            <a:srgbClr val="0F406B"/>
          </a:solidFill>
          <a:latin typeface="Gill Sans Ligh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ADD0E-4B97-4639-AE6C-7C6181402ED6}" type="datetimeFigureOut">
              <a:rPr lang="it-IT" smtClean="0"/>
              <a:t>30/04/2019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22252-FAEF-4AB1-A6EE-21D3863FAE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774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image" Target="../media/image2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svg"/><Relationship Id="rId11" Type="http://schemas.openxmlformats.org/officeDocument/2006/relationships/image" Target="../media/image13.png"/><Relationship Id="rId5" Type="http://schemas.openxmlformats.org/officeDocument/2006/relationships/image" Target="../media/image10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12.png"/><Relationship Id="rId1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1"/>
          <p:cNvSpPr txBox="1">
            <a:spLocks noChangeArrowheads="1"/>
          </p:cNvSpPr>
          <p:nvPr/>
        </p:nvSpPr>
        <p:spPr bwMode="auto">
          <a:xfrm>
            <a:off x="-77998" y="-1266738"/>
            <a:ext cx="66163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1pPr>
            <a:lvl2pPr marL="742950" indent="-28575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2pPr>
            <a:lvl3pPr marL="11430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3pPr>
            <a:lvl4pPr marL="16002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4pPr>
            <a:lvl5pPr marL="20574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9pPr>
          </a:lstStyle>
          <a:p>
            <a:pPr eaLnBrk="1" hangingPunct="1"/>
            <a:r>
              <a:rPr lang="it-IT" sz="2400" dirty="0">
                <a:solidFill>
                  <a:srgbClr val="0F406B"/>
                </a:solidFill>
              </a:rPr>
              <a:t>DIPARTIMENTO </a:t>
            </a:r>
            <a:br>
              <a:rPr lang="it-IT" sz="2400" dirty="0">
                <a:solidFill>
                  <a:srgbClr val="0F406B"/>
                </a:solidFill>
              </a:rPr>
            </a:br>
            <a:r>
              <a:rPr lang="it-IT" sz="2400" dirty="0">
                <a:solidFill>
                  <a:srgbClr val="0F406B"/>
                </a:solidFill>
              </a:rPr>
              <a:t>DI ECONOMIA E MANAGEMENT</a:t>
            </a:r>
          </a:p>
        </p:txBody>
      </p:sp>
      <p:pic>
        <p:nvPicPr>
          <p:cNvPr id="16" name="Elemento grafico 15">
            <a:extLst>
              <a:ext uri="{FF2B5EF4-FFF2-40B4-BE49-F238E27FC236}">
                <a16:creationId xmlns:a16="http://schemas.microsoft.com/office/drawing/2014/main" id="{E2C3F14B-5FDC-42EC-BFD2-13A98C6DD21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186405" y="5843469"/>
            <a:ext cx="230923" cy="377875"/>
          </a:xfrm>
          <a:prstGeom prst="rect">
            <a:avLst/>
          </a:prstGeom>
        </p:spPr>
      </p:pic>
      <p:pic>
        <p:nvPicPr>
          <p:cNvPr id="18" name="Elemento grafico 17">
            <a:extLst>
              <a:ext uri="{FF2B5EF4-FFF2-40B4-BE49-F238E27FC236}">
                <a16:creationId xmlns:a16="http://schemas.microsoft.com/office/drawing/2014/main" id="{20A9FB64-5AAE-441E-8AB8-4F61396E25EB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1482701" y="5757747"/>
            <a:ext cx="262908" cy="282772"/>
          </a:xfrm>
          <a:prstGeom prst="rect">
            <a:avLst/>
          </a:prstGeom>
        </p:spPr>
      </p:pic>
      <p:pic>
        <p:nvPicPr>
          <p:cNvPr id="19" name="Elemento grafico 18">
            <a:extLst>
              <a:ext uri="{FF2B5EF4-FFF2-40B4-BE49-F238E27FC236}">
                <a16:creationId xmlns:a16="http://schemas.microsoft.com/office/drawing/2014/main" id="{48652DFC-F516-4AAF-831E-6540F92818F7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1814694" y="5843468"/>
            <a:ext cx="495834" cy="382580"/>
          </a:xfrm>
          <a:prstGeom prst="rect">
            <a:avLst/>
          </a:prstGeom>
        </p:spPr>
      </p:pic>
      <p:pic>
        <p:nvPicPr>
          <p:cNvPr id="20" name="Elemento grafico 19">
            <a:extLst>
              <a:ext uri="{FF2B5EF4-FFF2-40B4-BE49-F238E27FC236}">
                <a16:creationId xmlns:a16="http://schemas.microsoft.com/office/drawing/2014/main" id="{EE1749DC-0775-4F49-932A-342EFE0F9459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21236064">
            <a:off x="-986744" y="5785012"/>
            <a:ext cx="103690" cy="172273"/>
          </a:xfrm>
          <a:prstGeom prst="rect">
            <a:avLst/>
          </a:prstGeom>
        </p:spPr>
      </p:pic>
      <p:pic>
        <p:nvPicPr>
          <p:cNvPr id="21" name="Elemento grafico 20">
            <a:extLst>
              <a:ext uri="{FF2B5EF4-FFF2-40B4-BE49-F238E27FC236}">
                <a16:creationId xmlns:a16="http://schemas.microsoft.com/office/drawing/2014/main" id="{3B0AC741-3187-4E4D-B43F-B76BF1E70A31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531683">
            <a:off x="-862572" y="5848427"/>
            <a:ext cx="70977" cy="211727"/>
          </a:xfrm>
          <a:prstGeom prst="rect">
            <a:avLst/>
          </a:prstGeom>
        </p:spPr>
      </p:pic>
      <p:pic>
        <p:nvPicPr>
          <p:cNvPr id="4" name="Segnaposto immagine 3">
            <a:extLst>
              <a:ext uri="{FF2B5EF4-FFF2-40B4-BE49-F238E27FC236}">
                <a16:creationId xmlns:a16="http://schemas.microsoft.com/office/drawing/2014/main" id="{3FD22A07-D3DC-4C2B-8162-1C194413594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333769" y="4027873"/>
            <a:ext cx="4599213" cy="2193471"/>
          </a:xfrm>
        </p:spPr>
      </p:pic>
      <p:sp>
        <p:nvSpPr>
          <p:cNvPr id="5" name="Titolo 4">
            <a:extLst>
              <a:ext uri="{FF2B5EF4-FFF2-40B4-BE49-F238E27FC236}">
                <a16:creationId xmlns:a16="http://schemas.microsoft.com/office/drawing/2014/main" id="{45316BA6-5C32-4DD8-AA2C-BB870611B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Economics</a:t>
            </a:r>
            <a:r>
              <a:rPr lang="it-IT" dirty="0"/>
              <a:t> and Management</a:t>
            </a:r>
          </a:p>
        </p:txBody>
      </p:sp>
      <p:pic>
        <p:nvPicPr>
          <p:cNvPr id="13" name="Segnaposto immagine 12">
            <a:extLst>
              <a:ext uri="{FF2B5EF4-FFF2-40B4-BE49-F238E27FC236}">
                <a16:creationId xmlns:a16="http://schemas.microsoft.com/office/drawing/2014/main" id="{029A8BBF-7D2A-42DE-8350-C3ECF0BA57F8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04519" y="2093461"/>
            <a:ext cx="4843909" cy="3750007"/>
          </a:xfrm>
        </p:spPr>
      </p:pic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DBF9474B-8301-6B45-B173-325AFF3981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46205" y="1724157"/>
            <a:ext cx="4786416" cy="2198361"/>
          </a:xfrm>
        </p:spPr>
        <p:txBody>
          <a:bodyPr>
            <a:normAutofit fontScale="92500"/>
          </a:bodyPr>
          <a:lstStyle/>
          <a:p>
            <a:pPr algn="ctr">
              <a:lnSpc>
                <a:spcPct val="149000"/>
              </a:lnSpc>
              <a:spcBef>
                <a:spcPts val="0"/>
              </a:spcBef>
            </a:pPr>
            <a:r>
              <a:rPr lang="en-GB" sz="1600" dirty="0"/>
              <a:t>The Department of Economics and Management (DEM) is characterized by </a:t>
            </a:r>
            <a:r>
              <a:rPr lang="en-GB" sz="1600" b="1" dirty="0"/>
              <a:t>a highly multidisciplinary nature.</a:t>
            </a:r>
            <a:r>
              <a:rPr lang="en-GB" sz="1600" dirty="0"/>
              <a:t> DEM is involved in teaching, scientific research, applied research and post-graduate formation, in the </a:t>
            </a:r>
            <a:r>
              <a:rPr lang="en-GB" sz="1600" b="1" dirty="0"/>
              <a:t>economic, managerial and statistical-mathematical fields</a:t>
            </a:r>
            <a:r>
              <a:rPr lang="en-GB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7459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Department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 </a:t>
            </a:r>
            <a:r>
              <a:rPr lang="it-IT" dirty="0" err="1"/>
              <a:t>glance</a:t>
            </a:r>
            <a:endParaRPr lang="it-IT" dirty="0"/>
          </a:p>
        </p:txBody>
      </p:sp>
      <p:graphicFrame>
        <p:nvGraphicFramePr>
          <p:cNvPr id="9" name="Segnaposto SmartArt 8"/>
          <p:cNvGraphicFramePr>
            <a:graphicFrameLocks noGrp="1"/>
          </p:cNvGraphicFramePr>
          <p:nvPr>
            <p:ph type="dgm" sz="quarter" idx="10"/>
            <p:extLst>
              <p:ext uri="{D42A27DB-BD31-4B8C-83A1-F6EECF244321}">
                <p14:modId xmlns:p14="http://schemas.microsoft.com/office/powerpoint/2010/main" val="502340995"/>
              </p:ext>
            </p:extLst>
          </p:nvPr>
        </p:nvGraphicFramePr>
        <p:xfrm>
          <a:off x="609600" y="828675"/>
          <a:ext cx="5038725" cy="5519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Segnaposto SmartArt 9"/>
          <p:cNvGraphicFramePr>
            <a:graphicFrameLocks noGrp="1"/>
          </p:cNvGraphicFramePr>
          <p:nvPr>
            <p:ph type="dgm" sz="quarter" idx="11"/>
            <p:extLst>
              <p:ext uri="{D42A27DB-BD31-4B8C-83A1-F6EECF244321}">
                <p14:modId xmlns:p14="http://schemas.microsoft.com/office/powerpoint/2010/main" val="2080674413"/>
              </p:ext>
            </p:extLst>
          </p:nvPr>
        </p:nvGraphicFramePr>
        <p:xfrm>
          <a:off x="5803900" y="1169988"/>
          <a:ext cx="57785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Rettangolo 4"/>
          <p:cNvSpPr/>
          <p:nvPr/>
        </p:nvSpPr>
        <p:spPr>
          <a:xfrm>
            <a:off x="-81626" y="6090428"/>
            <a:ext cx="277588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cap="small" dirty="0">
                <a:solidFill>
                  <a:srgbClr val="0F406B"/>
                </a:solidFill>
              </a:rPr>
              <a:t>Economics and Management</a:t>
            </a:r>
            <a:endParaRPr lang="it-IT" cap="small" dirty="0">
              <a:solidFill>
                <a:srgbClr val="0F40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57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10" grpId="0">
        <p:bldAsOne/>
      </p:bldGraphic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609600" y="181898"/>
            <a:ext cx="10972800" cy="783302"/>
          </a:xfrm>
        </p:spPr>
        <p:txBody>
          <a:bodyPr/>
          <a:lstStyle/>
          <a:p>
            <a:r>
              <a:rPr lang="it-IT" dirty="0"/>
              <a:t>Research </a:t>
            </a:r>
            <a:r>
              <a:rPr lang="it-IT" dirty="0" err="1"/>
              <a:t>Areas</a:t>
            </a:r>
            <a:endParaRPr lang="it-IT" dirty="0"/>
          </a:p>
        </p:txBody>
      </p:sp>
      <p:graphicFrame>
        <p:nvGraphicFramePr>
          <p:cNvPr id="7" name="Segnaposto SmartArt 6"/>
          <p:cNvGraphicFramePr>
            <a:graphicFrameLocks noGrp="1"/>
          </p:cNvGraphicFramePr>
          <p:nvPr>
            <p:ph type="dgm" sz="quarter" idx="10"/>
            <p:extLst>
              <p:ext uri="{D42A27DB-BD31-4B8C-83A1-F6EECF244321}">
                <p14:modId xmlns:p14="http://schemas.microsoft.com/office/powerpoint/2010/main" val="1714464495"/>
              </p:ext>
            </p:extLst>
          </p:nvPr>
        </p:nvGraphicFramePr>
        <p:xfrm>
          <a:off x="482600" y="965200"/>
          <a:ext cx="11099800" cy="4956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ttangolo 3"/>
          <p:cNvSpPr/>
          <p:nvPr/>
        </p:nvSpPr>
        <p:spPr>
          <a:xfrm>
            <a:off x="-81626" y="6090428"/>
            <a:ext cx="277588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cap="small" dirty="0">
                <a:solidFill>
                  <a:srgbClr val="0F406B"/>
                </a:solidFill>
              </a:rPr>
              <a:t>Economics and Management</a:t>
            </a:r>
            <a:endParaRPr lang="it-IT" cap="small" dirty="0">
              <a:solidFill>
                <a:srgbClr val="0F40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790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Research</a:t>
            </a:r>
            <a:r>
              <a:rPr lang="it-IT" dirty="0"/>
              <a:t> </a:t>
            </a:r>
            <a:r>
              <a:rPr lang="it-IT" dirty="0" err="1"/>
              <a:t>Projects</a:t>
            </a:r>
            <a:endParaRPr lang="it-IT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Segnaposto SmartArt 3"/>
          <p:cNvGraphicFramePr>
            <a:graphicFrameLocks noGrp="1"/>
          </p:cNvGraphicFramePr>
          <p:nvPr>
            <p:ph type="dgm" sz="quarter" idx="10"/>
            <p:extLst>
              <p:ext uri="{D42A27DB-BD31-4B8C-83A1-F6EECF244321}">
                <p14:modId xmlns:p14="http://schemas.microsoft.com/office/powerpoint/2010/main" val="2332655851"/>
              </p:ext>
            </p:extLst>
          </p:nvPr>
        </p:nvGraphicFramePr>
        <p:xfrm>
          <a:off x="609600" y="1247775"/>
          <a:ext cx="10972800" cy="467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tangolo 4"/>
          <p:cNvSpPr/>
          <p:nvPr/>
        </p:nvSpPr>
        <p:spPr>
          <a:xfrm>
            <a:off x="-81626" y="6090428"/>
            <a:ext cx="277588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cap="small" dirty="0">
                <a:solidFill>
                  <a:srgbClr val="0F406B"/>
                </a:solidFill>
              </a:rPr>
              <a:t>Economics and Management</a:t>
            </a:r>
            <a:endParaRPr lang="it-IT" cap="small" dirty="0">
              <a:solidFill>
                <a:srgbClr val="0F40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120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Research</a:t>
            </a:r>
            <a:r>
              <a:rPr lang="it-IT" dirty="0"/>
              <a:t> Impact:</a:t>
            </a:r>
            <a:endParaRPr lang="it-IT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Segnaposto SmartArt 3"/>
          <p:cNvGraphicFramePr>
            <a:graphicFrameLocks noGrp="1"/>
          </p:cNvGraphicFramePr>
          <p:nvPr>
            <p:ph type="dgm" sz="quarter" idx="10"/>
            <p:extLst>
              <p:ext uri="{D42A27DB-BD31-4B8C-83A1-F6EECF244321}">
                <p14:modId xmlns:p14="http://schemas.microsoft.com/office/powerpoint/2010/main" val="1409685736"/>
              </p:ext>
            </p:extLst>
          </p:nvPr>
        </p:nvGraphicFramePr>
        <p:xfrm>
          <a:off x="538369" y="1297009"/>
          <a:ext cx="11115261" cy="4937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ttangolo 4"/>
          <p:cNvSpPr/>
          <p:nvPr/>
        </p:nvSpPr>
        <p:spPr>
          <a:xfrm>
            <a:off x="-81626" y="6090428"/>
            <a:ext cx="277588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cap="small" dirty="0">
                <a:solidFill>
                  <a:srgbClr val="0F406B"/>
                </a:solidFill>
              </a:rPr>
              <a:t>Economics and Management</a:t>
            </a:r>
            <a:endParaRPr lang="it-IT" cap="small" dirty="0">
              <a:solidFill>
                <a:srgbClr val="0F40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64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A7C056707AD8441BC31CEDBDF25F59C" ma:contentTypeVersion="3" ma:contentTypeDescription="Creare un nuovo documento." ma:contentTypeScope="" ma:versionID="5d411ba37e247c51c874d8b06cb48ddd">
  <xsd:schema xmlns:xsd="http://www.w3.org/2001/XMLSchema" xmlns:xs="http://www.w3.org/2001/XMLSchema" xmlns:p="http://schemas.microsoft.com/office/2006/metadata/properties" xmlns:ns2="ff3d4a56-f3fd-431a-a6a3-2f8211cad11c" targetNamespace="http://schemas.microsoft.com/office/2006/metadata/properties" ma:root="true" ma:fieldsID="48dcea8d52c9009fce4985b1f4bf0c45" ns2:_="">
    <xsd:import namespace="ff3d4a56-f3fd-431a-a6a3-2f8211cad1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3d4a56-f3fd-431a-a6a3-2f8211cad1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F5D197-EB76-4950-86BF-353DB0EEEFC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362FDA3-BDE1-4FF4-9555-AB3B75353D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3d4a56-f3fd-431a-a6a3-2f8211cad1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100636-3458-4177-81B6-C178326909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16217</TotalTime>
  <Words>358</Words>
  <Application>Microsoft Office PowerPoint</Application>
  <PresentationFormat>Widescreen</PresentationFormat>
  <Paragraphs>45</Paragraphs>
  <Slides>5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Gill Sans Light</vt:lpstr>
      <vt:lpstr>ヒラギノ角ゴ ProN W3</vt:lpstr>
      <vt:lpstr>1_Tema di Office</vt:lpstr>
      <vt:lpstr>Personalizza struttura</vt:lpstr>
      <vt:lpstr>Economics and Management</vt:lpstr>
      <vt:lpstr>Department at a glance</vt:lpstr>
      <vt:lpstr>Research Areas</vt:lpstr>
      <vt:lpstr>Research Projects</vt:lpstr>
      <vt:lpstr>Research Impact: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Antonio Cisternino</dc:creator>
  <cp:lastModifiedBy>nardi</cp:lastModifiedBy>
  <cp:revision>98</cp:revision>
  <dcterms:created xsi:type="dcterms:W3CDTF">2018-03-01T15:35:10Z</dcterms:created>
  <dcterms:modified xsi:type="dcterms:W3CDTF">2019-04-30T14:16:21Z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0x0101003A7C056707AD8441BC31CEDBDF25F59C</vt:lpwstr>
  </property>
</Properties>
</file>