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99"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8" r:id="rId17"/>
    <p:sldId id="319" r:id="rId18"/>
    <p:sldId id="320" r:id="rId19"/>
    <p:sldId id="321" r:id="rId20"/>
    <p:sldId id="324" r:id="rId21"/>
    <p:sldId id="322" r:id="rId22"/>
    <p:sldId id="260" r:id="rId23"/>
    <p:sldId id="296" r:id="rId24"/>
    <p:sldId id="275" r:id="rId25"/>
    <p:sldId id="277" r:id="rId26"/>
    <p:sldId id="261" r:id="rId27"/>
    <p:sldId id="264" r:id="rId28"/>
    <p:sldId id="262" r:id="rId29"/>
    <p:sldId id="263" r:id="rId30"/>
    <p:sldId id="265" r:id="rId31"/>
    <p:sldId id="278" r:id="rId32"/>
    <p:sldId id="279" r:id="rId33"/>
    <p:sldId id="297" r:id="rId34"/>
    <p:sldId id="266" r:id="rId35"/>
    <p:sldId id="289" r:id="rId36"/>
    <p:sldId id="280" r:id="rId37"/>
    <p:sldId id="281" r:id="rId38"/>
    <p:sldId id="282" r:id="rId39"/>
    <p:sldId id="298" r:id="rId40"/>
    <p:sldId id="268" r:id="rId41"/>
    <p:sldId id="270" r:id="rId42"/>
    <p:sldId id="326" r:id="rId43"/>
    <p:sldId id="325" r:id="rId44"/>
    <p:sldId id="327" r:id="rId45"/>
    <p:sldId id="328" r:id="rId46"/>
    <p:sldId id="329" r:id="rId47"/>
    <p:sldId id="330" r:id="rId48"/>
    <p:sldId id="331" r:id="rId49"/>
    <p:sldId id="332" r:id="rId50"/>
    <p:sldId id="333" r:id="rId51"/>
    <p:sldId id="334" r:id="rId52"/>
    <p:sldId id="335" r:id="rId53"/>
    <p:sldId id="336" r:id="rId54"/>
    <p:sldId id="337" r:id="rId55"/>
    <p:sldId id="338" r:id="rId56"/>
    <p:sldId id="339" r:id="rId57"/>
    <p:sldId id="340" r:id="rId58"/>
    <p:sldId id="342" r:id="rId5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E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301626-EB8E-49D6-BD7D-81274BE360E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142BE683-32D2-4231-AC93-884B56653217}">
      <dgm:prSet phldrT="[Testo]"/>
      <dgm:spPr/>
      <dgm:t>
        <a:bodyPr/>
        <a:lstStyle/>
        <a:p>
          <a:r>
            <a:rPr lang="it-IT" u="sng" dirty="0" smtClean="0"/>
            <a:t>ENTI PUBBLICI NAZIONALI </a:t>
          </a:r>
          <a:r>
            <a:rPr lang="it-IT" dirty="0" smtClean="0"/>
            <a:t>(</a:t>
          </a:r>
          <a:r>
            <a:rPr lang="it-IT" dirty="0" err="1" smtClean="0"/>
            <a:t>max</a:t>
          </a:r>
          <a:r>
            <a:rPr lang="it-IT" dirty="0" smtClean="0"/>
            <a:t> 90 g.)</a:t>
          </a:r>
          <a:endParaRPr lang="it-IT" dirty="0"/>
        </a:p>
      </dgm:t>
    </dgm:pt>
    <dgm:pt modelId="{C91CCC4A-0762-4121-B0C8-DF531B23E892}" type="parTrans" cxnId="{2A959357-AF34-4779-944C-227089C58E22}">
      <dgm:prSet/>
      <dgm:spPr/>
      <dgm:t>
        <a:bodyPr/>
        <a:lstStyle/>
        <a:p>
          <a:endParaRPr lang="it-IT"/>
        </a:p>
      </dgm:t>
    </dgm:pt>
    <dgm:pt modelId="{564C6EC9-3CF8-4C8C-86BC-DE0DBA8CB8DF}" type="sibTrans" cxnId="{2A959357-AF34-4779-944C-227089C58E22}">
      <dgm:prSet/>
      <dgm:spPr/>
      <dgm:t>
        <a:bodyPr/>
        <a:lstStyle/>
        <a:p>
          <a:endParaRPr lang="it-IT"/>
        </a:p>
      </dgm:t>
    </dgm:pt>
    <dgm:pt modelId="{5AA207FF-8D5D-4DC1-960E-D2EDE9842F7C}">
      <dgm:prSet phldrT="[Testo]"/>
      <dgm:spPr/>
      <dgm:t>
        <a:bodyPr/>
        <a:lstStyle/>
        <a:p>
          <a:r>
            <a:rPr lang="it-IT" dirty="0" smtClean="0"/>
            <a:t>Regolamenti adottati dall’ente nell’ambito dei relativi ordinamenti </a:t>
          </a:r>
          <a:endParaRPr lang="it-IT" dirty="0"/>
        </a:p>
      </dgm:t>
    </dgm:pt>
    <dgm:pt modelId="{82786E4A-79F4-4A4E-B78E-9E9A50FCAD4E}" type="parTrans" cxnId="{41D149EE-0534-4DB3-A759-7DD8C6D95EC9}">
      <dgm:prSet/>
      <dgm:spPr/>
      <dgm:t>
        <a:bodyPr/>
        <a:lstStyle/>
        <a:p>
          <a:endParaRPr lang="it-IT"/>
        </a:p>
      </dgm:t>
    </dgm:pt>
    <dgm:pt modelId="{CC34D908-C2E8-4743-AFB1-AC19305F09CC}" type="sibTrans" cxnId="{41D149EE-0534-4DB3-A759-7DD8C6D95EC9}">
      <dgm:prSet/>
      <dgm:spPr/>
      <dgm:t>
        <a:bodyPr/>
        <a:lstStyle/>
        <a:p>
          <a:endParaRPr lang="it-IT"/>
        </a:p>
      </dgm:t>
    </dgm:pt>
    <dgm:pt modelId="{1516F465-7788-48A7-8B68-15FE10ABBF4D}">
      <dgm:prSet/>
      <dgm:spPr/>
      <dgm:t>
        <a:bodyPr/>
        <a:lstStyle/>
        <a:p>
          <a:r>
            <a:rPr lang="it-IT" b="0" u="sng" dirty="0" smtClean="0"/>
            <a:t>AMMINISTRAZIONI STATALI </a:t>
          </a:r>
          <a:r>
            <a:rPr lang="it-IT" dirty="0" smtClean="0"/>
            <a:t>(</a:t>
          </a:r>
          <a:r>
            <a:rPr lang="it-IT" dirty="0" err="1" smtClean="0"/>
            <a:t>max</a:t>
          </a:r>
          <a:r>
            <a:rPr lang="it-IT" dirty="0" smtClean="0"/>
            <a:t>  90 g.)</a:t>
          </a:r>
          <a:endParaRPr lang="it-IT" dirty="0"/>
        </a:p>
      </dgm:t>
    </dgm:pt>
    <dgm:pt modelId="{C35D5BE3-DEB0-4854-AB46-2E02200D2F2C}" type="parTrans" cxnId="{02BBA6F1-8EF5-4C85-A9DA-74A251716CA4}">
      <dgm:prSet/>
      <dgm:spPr/>
      <dgm:t>
        <a:bodyPr/>
        <a:lstStyle/>
        <a:p>
          <a:endParaRPr lang="it-IT"/>
        </a:p>
      </dgm:t>
    </dgm:pt>
    <dgm:pt modelId="{1165D257-FA52-423E-AA0B-F8E4DEC2D7FA}" type="sibTrans" cxnId="{02BBA6F1-8EF5-4C85-A9DA-74A251716CA4}">
      <dgm:prSet/>
      <dgm:spPr/>
      <dgm:t>
        <a:bodyPr/>
        <a:lstStyle/>
        <a:p>
          <a:endParaRPr lang="it-IT"/>
        </a:p>
      </dgm:t>
    </dgm:pt>
    <dgm:pt modelId="{8B0AC60D-876E-4E20-8B6A-1218CBF0346C}">
      <dgm:prSet/>
      <dgm:spPr/>
      <dgm:t>
        <a:bodyPr/>
        <a:lstStyle/>
        <a:p>
          <a:r>
            <a:rPr lang="it-IT" dirty="0" smtClean="0"/>
            <a:t>Decreto governativo su proposta del Min. competente di concerto con Min. p.a. e innovazione e Min. della semplificazione </a:t>
          </a:r>
          <a:endParaRPr lang="it-IT" dirty="0"/>
        </a:p>
      </dgm:t>
    </dgm:pt>
    <dgm:pt modelId="{7725BFA0-FE0A-4E8B-A64E-69C0272F4CAA}" type="parTrans" cxnId="{03A02765-D14D-43D2-B8E0-54FC3FDCA9C6}">
      <dgm:prSet/>
      <dgm:spPr/>
      <dgm:t>
        <a:bodyPr/>
        <a:lstStyle/>
        <a:p>
          <a:endParaRPr lang="it-IT"/>
        </a:p>
      </dgm:t>
    </dgm:pt>
    <dgm:pt modelId="{C4F9B20E-FA2B-4928-8298-6BB25F1FF9FA}" type="sibTrans" cxnId="{03A02765-D14D-43D2-B8E0-54FC3FDCA9C6}">
      <dgm:prSet/>
      <dgm:spPr/>
      <dgm:t>
        <a:bodyPr/>
        <a:lstStyle/>
        <a:p>
          <a:endParaRPr lang="it-IT"/>
        </a:p>
      </dgm:t>
    </dgm:pt>
    <dgm:pt modelId="{A6D86BD0-8D6C-4946-9887-2F10DED4BBE1}" type="pres">
      <dgm:prSet presAssocID="{95301626-EB8E-49D6-BD7D-81274BE360E4}" presName="hierChild1" presStyleCnt="0">
        <dgm:presLayoutVars>
          <dgm:chPref val="1"/>
          <dgm:dir/>
          <dgm:animOne val="branch"/>
          <dgm:animLvl val="lvl"/>
          <dgm:resizeHandles/>
        </dgm:presLayoutVars>
      </dgm:prSet>
      <dgm:spPr/>
      <dgm:t>
        <a:bodyPr/>
        <a:lstStyle/>
        <a:p>
          <a:endParaRPr lang="it-IT"/>
        </a:p>
      </dgm:t>
    </dgm:pt>
    <dgm:pt modelId="{C3C7A281-D6F0-4012-BE7E-992865124AA5}" type="pres">
      <dgm:prSet presAssocID="{1516F465-7788-48A7-8B68-15FE10ABBF4D}" presName="hierRoot1" presStyleCnt="0"/>
      <dgm:spPr/>
    </dgm:pt>
    <dgm:pt modelId="{EE5D5276-251B-4666-B947-CFB3AD97E23C}" type="pres">
      <dgm:prSet presAssocID="{1516F465-7788-48A7-8B68-15FE10ABBF4D}" presName="composite" presStyleCnt="0"/>
      <dgm:spPr/>
    </dgm:pt>
    <dgm:pt modelId="{1DD3D8B8-916C-425E-9F1F-B5B59302E32B}" type="pres">
      <dgm:prSet presAssocID="{1516F465-7788-48A7-8B68-15FE10ABBF4D}" presName="background" presStyleLbl="node0" presStyleIdx="0" presStyleCnt="2"/>
      <dgm:spPr/>
    </dgm:pt>
    <dgm:pt modelId="{4CC3E346-38E2-4E9A-A8AA-C316583DC20B}" type="pres">
      <dgm:prSet presAssocID="{1516F465-7788-48A7-8B68-15FE10ABBF4D}" presName="text" presStyleLbl="fgAcc0" presStyleIdx="0" presStyleCnt="2">
        <dgm:presLayoutVars>
          <dgm:chPref val="3"/>
        </dgm:presLayoutVars>
      </dgm:prSet>
      <dgm:spPr/>
      <dgm:t>
        <a:bodyPr/>
        <a:lstStyle/>
        <a:p>
          <a:endParaRPr lang="it-IT"/>
        </a:p>
      </dgm:t>
    </dgm:pt>
    <dgm:pt modelId="{420B8A73-A0D1-4BE0-AE1D-3BD5666CC01C}" type="pres">
      <dgm:prSet presAssocID="{1516F465-7788-48A7-8B68-15FE10ABBF4D}" presName="hierChild2" presStyleCnt="0"/>
      <dgm:spPr/>
    </dgm:pt>
    <dgm:pt modelId="{66735D0C-E238-42D2-879D-F7ECF4E1E261}" type="pres">
      <dgm:prSet presAssocID="{7725BFA0-FE0A-4E8B-A64E-69C0272F4CAA}" presName="Name10" presStyleLbl="parChTrans1D2" presStyleIdx="0" presStyleCnt="2"/>
      <dgm:spPr/>
      <dgm:t>
        <a:bodyPr/>
        <a:lstStyle/>
        <a:p>
          <a:endParaRPr lang="it-IT"/>
        </a:p>
      </dgm:t>
    </dgm:pt>
    <dgm:pt modelId="{7BAB57EC-77FC-4805-B842-9D1E3FF69549}" type="pres">
      <dgm:prSet presAssocID="{8B0AC60D-876E-4E20-8B6A-1218CBF0346C}" presName="hierRoot2" presStyleCnt="0"/>
      <dgm:spPr/>
    </dgm:pt>
    <dgm:pt modelId="{3847C921-3DC5-487E-ABC7-DEA76B3EB0BE}" type="pres">
      <dgm:prSet presAssocID="{8B0AC60D-876E-4E20-8B6A-1218CBF0346C}" presName="composite2" presStyleCnt="0"/>
      <dgm:spPr/>
    </dgm:pt>
    <dgm:pt modelId="{FC18E6A5-0B06-47BD-B704-592ADAC3B6DF}" type="pres">
      <dgm:prSet presAssocID="{8B0AC60D-876E-4E20-8B6A-1218CBF0346C}" presName="background2" presStyleLbl="node2" presStyleIdx="0" presStyleCnt="2"/>
      <dgm:spPr/>
    </dgm:pt>
    <dgm:pt modelId="{A1D8E616-0DFA-4FBF-A3A3-0436720C908D}" type="pres">
      <dgm:prSet presAssocID="{8B0AC60D-876E-4E20-8B6A-1218CBF0346C}" presName="text2" presStyleLbl="fgAcc2" presStyleIdx="0" presStyleCnt="2">
        <dgm:presLayoutVars>
          <dgm:chPref val="3"/>
        </dgm:presLayoutVars>
      </dgm:prSet>
      <dgm:spPr/>
      <dgm:t>
        <a:bodyPr/>
        <a:lstStyle/>
        <a:p>
          <a:endParaRPr lang="it-IT"/>
        </a:p>
      </dgm:t>
    </dgm:pt>
    <dgm:pt modelId="{DBAAB062-8290-4507-B942-9E1A42CCCE01}" type="pres">
      <dgm:prSet presAssocID="{8B0AC60D-876E-4E20-8B6A-1218CBF0346C}" presName="hierChild3" presStyleCnt="0"/>
      <dgm:spPr/>
    </dgm:pt>
    <dgm:pt modelId="{7E7F9656-ED55-46D5-8F84-DB149D18B182}" type="pres">
      <dgm:prSet presAssocID="{142BE683-32D2-4231-AC93-884B56653217}" presName="hierRoot1" presStyleCnt="0"/>
      <dgm:spPr/>
    </dgm:pt>
    <dgm:pt modelId="{FA52E2E6-B2B5-4030-9706-36B124A45697}" type="pres">
      <dgm:prSet presAssocID="{142BE683-32D2-4231-AC93-884B56653217}" presName="composite" presStyleCnt="0"/>
      <dgm:spPr/>
    </dgm:pt>
    <dgm:pt modelId="{63D2D1C9-6311-4B2C-B21F-D0B32B7FB81E}" type="pres">
      <dgm:prSet presAssocID="{142BE683-32D2-4231-AC93-884B56653217}" presName="background" presStyleLbl="node0" presStyleIdx="1" presStyleCnt="2"/>
      <dgm:spPr/>
    </dgm:pt>
    <dgm:pt modelId="{04D3DE46-AA9F-42F7-A5F3-677E8440406B}" type="pres">
      <dgm:prSet presAssocID="{142BE683-32D2-4231-AC93-884B56653217}" presName="text" presStyleLbl="fgAcc0" presStyleIdx="1" presStyleCnt="2">
        <dgm:presLayoutVars>
          <dgm:chPref val="3"/>
        </dgm:presLayoutVars>
      </dgm:prSet>
      <dgm:spPr/>
      <dgm:t>
        <a:bodyPr/>
        <a:lstStyle/>
        <a:p>
          <a:endParaRPr lang="it-IT"/>
        </a:p>
      </dgm:t>
    </dgm:pt>
    <dgm:pt modelId="{78F3A5C1-3519-4B5B-9CFF-4950726F4407}" type="pres">
      <dgm:prSet presAssocID="{142BE683-32D2-4231-AC93-884B56653217}" presName="hierChild2" presStyleCnt="0"/>
      <dgm:spPr/>
    </dgm:pt>
    <dgm:pt modelId="{6A5E7AA2-BB04-47E6-854B-41BAD3082317}" type="pres">
      <dgm:prSet presAssocID="{82786E4A-79F4-4A4E-B78E-9E9A50FCAD4E}" presName="Name10" presStyleLbl="parChTrans1D2" presStyleIdx="1" presStyleCnt="2"/>
      <dgm:spPr/>
      <dgm:t>
        <a:bodyPr/>
        <a:lstStyle/>
        <a:p>
          <a:endParaRPr lang="it-IT"/>
        </a:p>
      </dgm:t>
    </dgm:pt>
    <dgm:pt modelId="{AC3BBB21-FAF8-4BBF-940C-48A2F263B192}" type="pres">
      <dgm:prSet presAssocID="{5AA207FF-8D5D-4DC1-960E-D2EDE9842F7C}" presName="hierRoot2" presStyleCnt="0"/>
      <dgm:spPr/>
    </dgm:pt>
    <dgm:pt modelId="{EB846F79-333A-4C95-A6CB-CE69A0533AA0}" type="pres">
      <dgm:prSet presAssocID="{5AA207FF-8D5D-4DC1-960E-D2EDE9842F7C}" presName="composite2" presStyleCnt="0"/>
      <dgm:spPr/>
    </dgm:pt>
    <dgm:pt modelId="{916A17E6-EADD-4E08-9004-48F12A02163C}" type="pres">
      <dgm:prSet presAssocID="{5AA207FF-8D5D-4DC1-960E-D2EDE9842F7C}" presName="background2" presStyleLbl="node2" presStyleIdx="1" presStyleCnt="2"/>
      <dgm:spPr/>
    </dgm:pt>
    <dgm:pt modelId="{48E86DFD-28F6-4F2E-90B6-57A619B2FF1A}" type="pres">
      <dgm:prSet presAssocID="{5AA207FF-8D5D-4DC1-960E-D2EDE9842F7C}" presName="text2" presStyleLbl="fgAcc2" presStyleIdx="1" presStyleCnt="2">
        <dgm:presLayoutVars>
          <dgm:chPref val="3"/>
        </dgm:presLayoutVars>
      </dgm:prSet>
      <dgm:spPr/>
      <dgm:t>
        <a:bodyPr/>
        <a:lstStyle/>
        <a:p>
          <a:endParaRPr lang="it-IT"/>
        </a:p>
      </dgm:t>
    </dgm:pt>
    <dgm:pt modelId="{65247975-7FE7-4196-BC61-C30A2409FB44}" type="pres">
      <dgm:prSet presAssocID="{5AA207FF-8D5D-4DC1-960E-D2EDE9842F7C}" presName="hierChild3" presStyleCnt="0"/>
      <dgm:spPr/>
    </dgm:pt>
  </dgm:ptLst>
  <dgm:cxnLst>
    <dgm:cxn modelId="{EE54087C-2A7D-4C31-BD7E-AFDAD263CF7C}" type="presOf" srcId="{8B0AC60D-876E-4E20-8B6A-1218CBF0346C}" destId="{A1D8E616-0DFA-4FBF-A3A3-0436720C908D}" srcOrd="0" destOrd="0" presId="urn:microsoft.com/office/officeart/2005/8/layout/hierarchy1"/>
    <dgm:cxn modelId="{2A959357-AF34-4779-944C-227089C58E22}" srcId="{95301626-EB8E-49D6-BD7D-81274BE360E4}" destId="{142BE683-32D2-4231-AC93-884B56653217}" srcOrd="1" destOrd="0" parTransId="{C91CCC4A-0762-4121-B0C8-DF531B23E892}" sibTransId="{564C6EC9-3CF8-4C8C-86BC-DE0DBA8CB8DF}"/>
    <dgm:cxn modelId="{59713F09-69E5-4D00-BBC6-7AE9C7B07871}" type="presOf" srcId="{82786E4A-79F4-4A4E-B78E-9E9A50FCAD4E}" destId="{6A5E7AA2-BB04-47E6-854B-41BAD3082317}" srcOrd="0" destOrd="0" presId="urn:microsoft.com/office/officeart/2005/8/layout/hierarchy1"/>
    <dgm:cxn modelId="{AF8D748D-5D7A-481E-9FE8-754A217990E8}" type="presOf" srcId="{1516F465-7788-48A7-8B68-15FE10ABBF4D}" destId="{4CC3E346-38E2-4E9A-A8AA-C316583DC20B}" srcOrd="0" destOrd="0" presId="urn:microsoft.com/office/officeart/2005/8/layout/hierarchy1"/>
    <dgm:cxn modelId="{41D149EE-0534-4DB3-A759-7DD8C6D95EC9}" srcId="{142BE683-32D2-4231-AC93-884B56653217}" destId="{5AA207FF-8D5D-4DC1-960E-D2EDE9842F7C}" srcOrd="0" destOrd="0" parTransId="{82786E4A-79F4-4A4E-B78E-9E9A50FCAD4E}" sibTransId="{CC34D908-C2E8-4743-AFB1-AC19305F09CC}"/>
    <dgm:cxn modelId="{557CFCC4-A74A-4652-A2C3-9BDBC0FDAF55}" type="presOf" srcId="{142BE683-32D2-4231-AC93-884B56653217}" destId="{04D3DE46-AA9F-42F7-A5F3-677E8440406B}" srcOrd="0" destOrd="0" presId="urn:microsoft.com/office/officeart/2005/8/layout/hierarchy1"/>
    <dgm:cxn modelId="{29913532-97DD-4ACE-AD7F-3ED38D887713}" type="presOf" srcId="{7725BFA0-FE0A-4E8B-A64E-69C0272F4CAA}" destId="{66735D0C-E238-42D2-879D-F7ECF4E1E261}" srcOrd="0" destOrd="0" presId="urn:microsoft.com/office/officeart/2005/8/layout/hierarchy1"/>
    <dgm:cxn modelId="{461DD06F-8D57-491A-9147-EB4525008B46}" type="presOf" srcId="{95301626-EB8E-49D6-BD7D-81274BE360E4}" destId="{A6D86BD0-8D6C-4946-9887-2F10DED4BBE1}" srcOrd="0" destOrd="0" presId="urn:microsoft.com/office/officeart/2005/8/layout/hierarchy1"/>
    <dgm:cxn modelId="{03A02765-D14D-43D2-B8E0-54FC3FDCA9C6}" srcId="{1516F465-7788-48A7-8B68-15FE10ABBF4D}" destId="{8B0AC60D-876E-4E20-8B6A-1218CBF0346C}" srcOrd="0" destOrd="0" parTransId="{7725BFA0-FE0A-4E8B-A64E-69C0272F4CAA}" sibTransId="{C4F9B20E-FA2B-4928-8298-6BB25F1FF9FA}"/>
    <dgm:cxn modelId="{02BBA6F1-8EF5-4C85-A9DA-74A251716CA4}" srcId="{95301626-EB8E-49D6-BD7D-81274BE360E4}" destId="{1516F465-7788-48A7-8B68-15FE10ABBF4D}" srcOrd="0" destOrd="0" parTransId="{C35D5BE3-DEB0-4854-AB46-2E02200D2F2C}" sibTransId="{1165D257-FA52-423E-AA0B-F8E4DEC2D7FA}"/>
    <dgm:cxn modelId="{1CE800C4-755F-462F-9982-A84368CC263B}" type="presOf" srcId="{5AA207FF-8D5D-4DC1-960E-D2EDE9842F7C}" destId="{48E86DFD-28F6-4F2E-90B6-57A619B2FF1A}" srcOrd="0" destOrd="0" presId="urn:microsoft.com/office/officeart/2005/8/layout/hierarchy1"/>
    <dgm:cxn modelId="{6802E2E3-ABCF-44B5-B29B-2B0E3F4036D7}" type="presParOf" srcId="{A6D86BD0-8D6C-4946-9887-2F10DED4BBE1}" destId="{C3C7A281-D6F0-4012-BE7E-992865124AA5}" srcOrd="0" destOrd="0" presId="urn:microsoft.com/office/officeart/2005/8/layout/hierarchy1"/>
    <dgm:cxn modelId="{3E66B965-9061-4235-95FC-A946F51C1B00}" type="presParOf" srcId="{C3C7A281-D6F0-4012-BE7E-992865124AA5}" destId="{EE5D5276-251B-4666-B947-CFB3AD97E23C}" srcOrd="0" destOrd="0" presId="urn:microsoft.com/office/officeart/2005/8/layout/hierarchy1"/>
    <dgm:cxn modelId="{68CFFA55-605D-4161-ACF8-B35D927AC6C2}" type="presParOf" srcId="{EE5D5276-251B-4666-B947-CFB3AD97E23C}" destId="{1DD3D8B8-916C-425E-9F1F-B5B59302E32B}" srcOrd="0" destOrd="0" presId="urn:microsoft.com/office/officeart/2005/8/layout/hierarchy1"/>
    <dgm:cxn modelId="{80371445-5A0C-4FD5-BED1-F405707BC385}" type="presParOf" srcId="{EE5D5276-251B-4666-B947-CFB3AD97E23C}" destId="{4CC3E346-38E2-4E9A-A8AA-C316583DC20B}" srcOrd="1" destOrd="0" presId="urn:microsoft.com/office/officeart/2005/8/layout/hierarchy1"/>
    <dgm:cxn modelId="{A1B31072-D6E2-4284-BF9F-C6B97E413881}" type="presParOf" srcId="{C3C7A281-D6F0-4012-BE7E-992865124AA5}" destId="{420B8A73-A0D1-4BE0-AE1D-3BD5666CC01C}" srcOrd="1" destOrd="0" presId="urn:microsoft.com/office/officeart/2005/8/layout/hierarchy1"/>
    <dgm:cxn modelId="{F14CD2B3-8A95-4457-AAA8-B626BBFEE498}" type="presParOf" srcId="{420B8A73-A0D1-4BE0-AE1D-3BD5666CC01C}" destId="{66735D0C-E238-42D2-879D-F7ECF4E1E261}" srcOrd="0" destOrd="0" presId="urn:microsoft.com/office/officeart/2005/8/layout/hierarchy1"/>
    <dgm:cxn modelId="{60A56C83-FFA3-4DE9-886A-3C92D3BDFA06}" type="presParOf" srcId="{420B8A73-A0D1-4BE0-AE1D-3BD5666CC01C}" destId="{7BAB57EC-77FC-4805-B842-9D1E3FF69549}" srcOrd="1" destOrd="0" presId="urn:microsoft.com/office/officeart/2005/8/layout/hierarchy1"/>
    <dgm:cxn modelId="{E855D038-2EED-4F16-8968-F9322E4C78C7}" type="presParOf" srcId="{7BAB57EC-77FC-4805-B842-9D1E3FF69549}" destId="{3847C921-3DC5-487E-ABC7-DEA76B3EB0BE}" srcOrd="0" destOrd="0" presId="urn:microsoft.com/office/officeart/2005/8/layout/hierarchy1"/>
    <dgm:cxn modelId="{CF0FF1C7-C18F-4A0C-BB5D-A5FC7D564C4A}" type="presParOf" srcId="{3847C921-3DC5-487E-ABC7-DEA76B3EB0BE}" destId="{FC18E6A5-0B06-47BD-B704-592ADAC3B6DF}" srcOrd="0" destOrd="0" presId="urn:microsoft.com/office/officeart/2005/8/layout/hierarchy1"/>
    <dgm:cxn modelId="{F573CC84-613E-4B00-A38E-DEF0FE32C46E}" type="presParOf" srcId="{3847C921-3DC5-487E-ABC7-DEA76B3EB0BE}" destId="{A1D8E616-0DFA-4FBF-A3A3-0436720C908D}" srcOrd="1" destOrd="0" presId="urn:microsoft.com/office/officeart/2005/8/layout/hierarchy1"/>
    <dgm:cxn modelId="{6DE843A2-FB69-4B47-A6A5-A5B1954EEAEC}" type="presParOf" srcId="{7BAB57EC-77FC-4805-B842-9D1E3FF69549}" destId="{DBAAB062-8290-4507-B942-9E1A42CCCE01}" srcOrd="1" destOrd="0" presId="urn:microsoft.com/office/officeart/2005/8/layout/hierarchy1"/>
    <dgm:cxn modelId="{405D64BA-216E-4166-89DA-3A0AB2BA57EA}" type="presParOf" srcId="{A6D86BD0-8D6C-4946-9887-2F10DED4BBE1}" destId="{7E7F9656-ED55-46D5-8F84-DB149D18B182}" srcOrd="1" destOrd="0" presId="urn:microsoft.com/office/officeart/2005/8/layout/hierarchy1"/>
    <dgm:cxn modelId="{236250CE-621E-4B68-A59E-446611BBAF63}" type="presParOf" srcId="{7E7F9656-ED55-46D5-8F84-DB149D18B182}" destId="{FA52E2E6-B2B5-4030-9706-36B124A45697}" srcOrd="0" destOrd="0" presId="urn:microsoft.com/office/officeart/2005/8/layout/hierarchy1"/>
    <dgm:cxn modelId="{90DE7854-958B-4E5F-832F-3CC2272D12BE}" type="presParOf" srcId="{FA52E2E6-B2B5-4030-9706-36B124A45697}" destId="{63D2D1C9-6311-4B2C-B21F-D0B32B7FB81E}" srcOrd="0" destOrd="0" presId="urn:microsoft.com/office/officeart/2005/8/layout/hierarchy1"/>
    <dgm:cxn modelId="{51B3396B-748C-4F81-8046-160F353DD4A9}" type="presParOf" srcId="{FA52E2E6-B2B5-4030-9706-36B124A45697}" destId="{04D3DE46-AA9F-42F7-A5F3-677E8440406B}" srcOrd="1" destOrd="0" presId="urn:microsoft.com/office/officeart/2005/8/layout/hierarchy1"/>
    <dgm:cxn modelId="{1C67BED6-6D87-442D-9032-6C1A917DD754}" type="presParOf" srcId="{7E7F9656-ED55-46D5-8F84-DB149D18B182}" destId="{78F3A5C1-3519-4B5B-9CFF-4950726F4407}" srcOrd="1" destOrd="0" presId="urn:microsoft.com/office/officeart/2005/8/layout/hierarchy1"/>
    <dgm:cxn modelId="{A9955E1B-DBC7-47AC-BD6B-DEA9A638E407}" type="presParOf" srcId="{78F3A5C1-3519-4B5B-9CFF-4950726F4407}" destId="{6A5E7AA2-BB04-47E6-854B-41BAD3082317}" srcOrd="0" destOrd="0" presId="urn:microsoft.com/office/officeart/2005/8/layout/hierarchy1"/>
    <dgm:cxn modelId="{1AB062FB-B733-495E-A25E-5A31DAFFC3DD}" type="presParOf" srcId="{78F3A5C1-3519-4B5B-9CFF-4950726F4407}" destId="{AC3BBB21-FAF8-4BBF-940C-48A2F263B192}" srcOrd="1" destOrd="0" presId="urn:microsoft.com/office/officeart/2005/8/layout/hierarchy1"/>
    <dgm:cxn modelId="{66E661F4-F751-4E31-9394-F70039F65BC1}" type="presParOf" srcId="{AC3BBB21-FAF8-4BBF-940C-48A2F263B192}" destId="{EB846F79-333A-4C95-A6CB-CE69A0533AA0}" srcOrd="0" destOrd="0" presId="urn:microsoft.com/office/officeart/2005/8/layout/hierarchy1"/>
    <dgm:cxn modelId="{30BE5E2E-F424-4DFE-B684-234BA4017472}" type="presParOf" srcId="{EB846F79-333A-4C95-A6CB-CE69A0533AA0}" destId="{916A17E6-EADD-4E08-9004-48F12A02163C}" srcOrd="0" destOrd="0" presId="urn:microsoft.com/office/officeart/2005/8/layout/hierarchy1"/>
    <dgm:cxn modelId="{F022155A-2746-4BC9-86AC-B847BC3F10E8}" type="presParOf" srcId="{EB846F79-333A-4C95-A6CB-CE69A0533AA0}" destId="{48E86DFD-28F6-4F2E-90B6-57A619B2FF1A}" srcOrd="1" destOrd="0" presId="urn:microsoft.com/office/officeart/2005/8/layout/hierarchy1"/>
    <dgm:cxn modelId="{AE5E1481-AC9E-4DCC-92F1-BA9BB6658915}" type="presParOf" srcId="{AC3BBB21-FAF8-4BBF-940C-48A2F263B192}" destId="{65247975-7FE7-4196-BC61-C30A2409FB4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54DA4E-2878-423A-9FD7-4AB2AD89E58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8DE6203F-2618-48E6-A416-651981262051}">
      <dgm:prSet phldrT="[Testo]"/>
      <dgm:spPr/>
      <dgm:t>
        <a:bodyPr/>
        <a:lstStyle/>
        <a:p>
          <a:r>
            <a:rPr lang="it-IT" dirty="0" smtClean="0"/>
            <a:t>AMMINISTRAZIONI STATALI E ENTI PUBBLICI NAZIONALI  (più di 90g. ma max. 180g.)</a:t>
          </a:r>
          <a:endParaRPr lang="it-IT" dirty="0"/>
        </a:p>
      </dgm:t>
    </dgm:pt>
    <dgm:pt modelId="{6BDED1AA-1352-4A7A-8854-30767D765BEE}" type="parTrans" cxnId="{D8B42061-D958-43D3-B87A-A38C77DBDF26}">
      <dgm:prSet/>
      <dgm:spPr/>
      <dgm:t>
        <a:bodyPr/>
        <a:lstStyle/>
        <a:p>
          <a:endParaRPr lang="it-IT"/>
        </a:p>
      </dgm:t>
    </dgm:pt>
    <dgm:pt modelId="{9858F8D9-6A13-4212-8C44-60CE1359277B}" type="sibTrans" cxnId="{D8B42061-D958-43D3-B87A-A38C77DBDF26}">
      <dgm:prSet/>
      <dgm:spPr/>
      <dgm:t>
        <a:bodyPr/>
        <a:lstStyle/>
        <a:p>
          <a:endParaRPr lang="it-IT"/>
        </a:p>
      </dgm:t>
    </dgm:pt>
    <dgm:pt modelId="{8DE509B5-A51A-4E1A-90E0-9E7B04E7A847}">
      <dgm:prSet phldrT="[Testo]"/>
      <dgm:spPr/>
      <dgm:t>
        <a:bodyPr/>
        <a:lstStyle/>
        <a:p>
          <a:r>
            <a:rPr lang="it-IT" u="sng" dirty="0" smtClean="0"/>
            <a:t>Sostenibilità</a:t>
          </a:r>
          <a:r>
            <a:rPr lang="it-IT" dirty="0" smtClean="0"/>
            <a:t> del termine in base all’</a:t>
          </a:r>
          <a:r>
            <a:rPr lang="it-IT" b="1" dirty="0" smtClean="0"/>
            <a:t>organizzazione</a:t>
          </a:r>
          <a:r>
            <a:rPr lang="it-IT" dirty="0" smtClean="0"/>
            <a:t>, alla </a:t>
          </a:r>
          <a:r>
            <a:rPr lang="it-IT" b="1" dirty="0" smtClean="0"/>
            <a:t>natura dell’interesse pubblico</a:t>
          </a:r>
          <a:r>
            <a:rPr lang="it-IT" dirty="0" smtClean="0"/>
            <a:t> e alla </a:t>
          </a:r>
          <a:r>
            <a:rPr lang="it-IT" b="1" dirty="0" smtClean="0"/>
            <a:t>complessità del procedimento </a:t>
          </a:r>
          <a:r>
            <a:rPr lang="it-IT" dirty="0" smtClean="0"/>
            <a:t>amministrativo</a:t>
          </a:r>
          <a:endParaRPr lang="it-IT" dirty="0"/>
        </a:p>
      </dgm:t>
    </dgm:pt>
    <dgm:pt modelId="{3F3B8E46-F90E-4CBF-BECD-B35D6562E344}" type="parTrans" cxnId="{A35C7204-F1D5-48D7-9751-3B8C2E648CA3}">
      <dgm:prSet/>
      <dgm:spPr/>
      <dgm:t>
        <a:bodyPr/>
        <a:lstStyle/>
        <a:p>
          <a:endParaRPr lang="it-IT"/>
        </a:p>
      </dgm:t>
    </dgm:pt>
    <dgm:pt modelId="{D8965B15-61ED-495E-A532-AC683907436B}" type="sibTrans" cxnId="{A35C7204-F1D5-48D7-9751-3B8C2E648CA3}">
      <dgm:prSet/>
      <dgm:spPr/>
      <dgm:t>
        <a:bodyPr/>
        <a:lstStyle/>
        <a:p>
          <a:endParaRPr lang="it-IT"/>
        </a:p>
      </dgm:t>
    </dgm:pt>
    <dgm:pt modelId="{D7551AA5-CA36-4E0A-8925-CC640A692422}">
      <dgm:prSet/>
      <dgm:spPr/>
      <dgm:t>
        <a:bodyPr/>
        <a:lstStyle/>
        <a:p>
          <a:r>
            <a:rPr lang="it-IT" dirty="0" smtClean="0"/>
            <a:t>Decreti governativi, su proposta o del Min. competente o del Min. p.a. e </a:t>
          </a:r>
          <a:r>
            <a:rPr lang="it-IT" dirty="0" err="1" smtClean="0"/>
            <a:t>innovaz</a:t>
          </a:r>
          <a:r>
            <a:rPr lang="it-IT" dirty="0" smtClean="0"/>
            <a:t>. e semplificazione, previa delibera CDM</a:t>
          </a:r>
          <a:endParaRPr lang="it-IT" dirty="0"/>
        </a:p>
      </dgm:t>
    </dgm:pt>
    <dgm:pt modelId="{98512CC3-C65B-405A-A123-C372A45C0A91}" type="parTrans" cxnId="{DC2894CE-EC03-4617-AF61-C796D54A84F4}">
      <dgm:prSet/>
      <dgm:spPr/>
      <dgm:t>
        <a:bodyPr/>
        <a:lstStyle/>
        <a:p>
          <a:endParaRPr lang="it-IT"/>
        </a:p>
      </dgm:t>
    </dgm:pt>
    <dgm:pt modelId="{62A453EC-AE5E-48AA-98AD-80BEDD3A409D}" type="sibTrans" cxnId="{DC2894CE-EC03-4617-AF61-C796D54A84F4}">
      <dgm:prSet/>
      <dgm:spPr/>
      <dgm:t>
        <a:bodyPr/>
        <a:lstStyle/>
        <a:p>
          <a:endParaRPr lang="it-IT"/>
        </a:p>
      </dgm:t>
    </dgm:pt>
    <dgm:pt modelId="{2039CB80-1639-4178-8722-E726C44BDEE2}" type="pres">
      <dgm:prSet presAssocID="{5E54DA4E-2878-423A-9FD7-4AB2AD89E58A}" presName="hierChild1" presStyleCnt="0">
        <dgm:presLayoutVars>
          <dgm:chPref val="1"/>
          <dgm:dir/>
          <dgm:animOne val="branch"/>
          <dgm:animLvl val="lvl"/>
          <dgm:resizeHandles/>
        </dgm:presLayoutVars>
      </dgm:prSet>
      <dgm:spPr/>
      <dgm:t>
        <a:bodyPr/>
        <a:lstStyle/>
        <a:p>
          <a:endParaRPr lang="it-IT"/>
        </a:p>
      </dgm:t>
    </dgm:pt>
    <dgm:pt modelId="{55BC5B12-18A8-41EE-9BE1-9F7C38DE3CE9}" type="pres">
      <dgm:prSet presAssocID="{8DE6203F-2618-48E6-A416-651981262051}" presName="hierRoot1" presStyleCnt="0"/>
      <dgm:spPr/>
    </dgm:pt>
    <dgm:pt modelId="{B8B14A3C-175A-41C5-9310-1DE252F85C8B}" type="pres">
      <dgm:prSet presAssocID="{8DE6203F-2618-48E6-A416-651981262051}" presName="composite" presStyleCnt="0"/>
      <dgm:spPr/>
    </dgm:pt>
    <dgm:pt modelId="{B220796E-EF34-4F31-B6E4-4DC53FB02695}" type="pres">
      <dgm:prSet presAssocID="{8DE6203F-2618-48E6-A416-651981262051}" presName="background" presStyleLbl="node0" presStyleIdx="0" presStyleCnt="1"/>
      <dgm:spPr/>
    </dgm:pt>
    <dgm:pt modelId="{A18D9565-ED60-47CB-A03C-85B9C50FDD98}" type="pres">
      <dgm:prSet presAssocID="{8DE6203F-2618-48E6-A416-651981262051}" presName="text" presStyleLbl="fgAcc0" presStyleIdx="0" presStyleCnt="1">
        <dgm:presLayoutVars>
          <dgm:chPref val="3"/>
        </dgm:presLayoutVars>
      </dgm:prSet>
      <dgm:spPr/>
      <dgm:t>
        <a:bodyPr/>
        <a:lstStyle/>
        <a:p>
          <a:endParaRPr lang="it-IT"/>
        </a:p>
      </dgm:t>
    </dgm:pt>
    <dgm:pt modelId="{20C02ECC-17EE-4DD8-B12E-4504F6000648}" type="pres">
      <dgm:prSet presAssocID="{8DE6203F-2618-48E6-A416-651981262051}" presName="hierChild2" presStyleCnt="0"/>
      <dgm:spPr/>
    </dgm:pt>
    <dgm:pt modelId="{B8B428C8-D42E-4FA7-B9F4-4EBD876655D5}" type="pres">
      <dgm:prSet presAssocID="{3F3B8E46-F90E-4CBF-BECD-B35D6562E344}" presName="Name10" presStyleLbl="parChTrans1D2" presStyleIdx="0" presStyleCnt="2"/>
      <dgm:spPr/>
      <dgm:t>
        <a:bodyPr/>
        <a:lstStyle/>
        <a:p>
          <a:endParaRPr lang="it-IT"/>
        </a:p>
      </dgm:t>
    </dgm:pt>
    <dgm:pt modelId="{A25ED38B-42FF-4B03-818F-BC121B5FD415}" type="pres">
      <dgm:prSet presAssocID="{8DE509B5-A51A-4E1A-90E0-9E7B04E7A847}" presName="hierRoot2" presStyleCnt="0"/>
      <dgm:spPr/>
    </dgm:pt>
    <dgm:pt modelId="{8EBFDFDE-9AF6-4541-BD1C-46E3B46102A9}" type="pres">
      <dgm:prSet presAssocID="{8DE509B5-A51A-4E1A-90E0-9E7B04E7A847}" presName="composite2" presStyleCnt="0"/>
      <dgm:spPr/>
    </dgm:pt>
    <dgm:pt modelId="{1D82340D-935B-458C-BCC8-A2D4F05FE5B4}" type="pres">
      <dgm:prSet presAssocID="{8DE509B5-A51A-4E1A-90E0-9E7B04E7A847}" presName="background2" presStyleLbl="node2" presStyleIdx="0" presStyleCnt="2"/>
      <dgm:spPr/>
    </dgm:pt>
    <dgm:pt modelId="{2841D968-A2F5-444E-B03E-C5755E57EC90}" type="pres">
      <dgm:prSet presAssocID="{8DE509B5-A51A-4E1A-90E0-9E7B04E7A847}" presName="text2" presStyleLbl="fgAcc2" presStyleIdx="0" presStyleCnt="2" custLinFactNeighborX="-494" custLinFactNeighborY="2066">
        <dgm:presLayoutVars>
          <dgm:chPref val="3"/>
        </dgm:presLayoutVars>
      </dgm:prSet>
      <dgm:spPr/>
      <dgm:t>
        <a:bodyPr/>
        <a:lstStyle/>
        <a:p>
          <a:endParaRPr lang="it-IT"/>
        </a:p>
      </dgm:t>
    </dgm:pt>
    <dgm:pt modelId="{9045538A-9254-4DB4-A8E6-C5EE130C4311}" type="pres">
      <dgm:prSet presAssocID="{8DE509B5-A51A-4E1A-90E0-9E7B04E7A847}" presName="hierChild3" presStyleCnt="0"/>
      <dgm:spPr/>
    </dgm:pt>
    <dgm:pt modelId="{3519E257-0A47-4EA2-83AF-52D178B74F39}" type="pres">
      <dgm:prSet presAssocID="{98512CC3-C65B-405A-A123-C372A45C0A91}" presName="Name10" presStyleLbl="parChTrans1D2" presStyleIdx="1" presStyleCnt="2"/>
      <dgm:spPr/>
      <dgm:t>
        <a:bodyPr/>
        <a:lstStyle/>
        <a:p>
          <a:endParaRPr lang="it-IT"/>
        </a:p>
      </dgm:t>
    </dgm:pt>
    <dgm:pt modelId="{7945D084-C80A-4F67-8FD9-3364C0C3ED49}" type="pres">
      <dgm:prSet presAssocID="{D7551AA5-CA36-4E0A-8925-CC640A692422}" presName="hierRoot2" presStyleCnt="0"/>
      <dgm:spPr/>
    </dgm:pt>
    <dgm:pt modelId="{06A2FFEB-50B2-4B6D-ADD4-CE2B9D7AA877}" type="pres">
      <dgm:prSet presAssocID="{D7551AA5-CA36-4E0A-8925-CC640A692422}" presName="composite2" presStyleCnt="0"/>
      <dgm:spPr/>
    </dgm:pt>
    <dgm:pt modelId="{8151EEED-A584-4AF3-8598-761603095771}" type="pres">
      <dgm:prSet presAssocID="{D7551AA5-CA36-4E0A-8925-CC640A692422}" presName="background2" presStyleLbl="node2" presStyleIdx="1" presStyleCnt="2"/>
      <dgm:spPr/>
    </dgm:pt>
    <dgm:pt modelId="{CC68A094-1F82-47F7-BF09-5328325CFF98}" type="pres">
      <dgm:prSet presAssocID="{D7551AA5-CA36-4E0A-8925-CC640A692422}" presName="text2" presStyleLbl="fgAcc2" presStyleIdx="1" presStyleCnt="2">
        <dgm:presLayoutVars>
          <dgm:chPref val="3"/>
        </dgm:presLayoutVars>
      </dgm:prSet>
      <dgm:spPr/>
      <dgm:t>
        <a:bodyPr/>
        <a:lstStyle/>
        <a:p>
          <a:endParaRPr lang="it-IT"/>
        </a:p>
      </dgm:t>
    </dgm:pt>
    <dgm:pt modelId="{81E280BA-2F85-45F1-B2B8-6EED02CFCF7F}" type="pres">
      <dgm:prSet presAssocID="{D7551AA5-CA36-4E0A-8925-CC640A692422}" presName="hierChild3" presStyleCnt="0"/>
      <dgm:spPr/>
    </dgm:pt>
  </dgm:ptLst>
  <dgm:cxnLst>
    <dgm:cxn modelId="{A35C7204-F1D5-48D7-9751-3B8C2E648CA3}" srcId="{8DE6203F-2618-48E6-A416-651981262051}" destId="{8DE509B5-A51A-4E1A-90E0-9E7B04E7A847}" srcOrd="0" destOrd="0" parTransId="{3F3B8E46-F90E-4CBF-BECD-B35D6562E344}" sibTransId="{D8965B15-61ED-495E-A532-AC683907436B}"/>
    <dgm:cxn modelId="{CA2790FD-379F-421F-A3C1-D820F92DDFD8}" type="presOf" srcId="{3F3B8E46-F90E-4CBF-BECD-B35D6562E344}" destId="{B8B428C8-D42E-4FA7-B9F4-4EBD876655D5}" srcOrd="0" destOrd="0" presId="urn:microsoft.com/office/officeart/2005/8/layout/hierarchy1"/>
    <dgm:cxn modelId="{05874FBC-DCEA-4031-9C57-6E23FE3CA88F}" type="presOf" srcId="{8DE509B5-A51A-4E1A-90E0-9E7B04E7A847}" destId="{2841D968-A2F5-444E-B03E-C5755E57EC90}" srcOrd="0" destOrd="0" presId="urn:microsoft.com/office/officeart/2005/8/layout/hierarchy1"/>
    <dgm:cxn modelId="{D8B42061-D958-43D3-B87A-A38C77DBDF26}" srcId="{5E54DA4E-2878-423A-9FD7-4AB2AD89E58A}" destId="{8DE6203F-2618-48E6-A416-651981262051}" srcOrd="0" destOrd="0" parTransId="{6BDED1AA-1352-4A7A-8854-30767D765BEE}" sibTransId="{9858F8D9-6A13-4212-8C44-60CE1359277B}"/>
    <dgm:cxn modelId="{6E4EF354-ECCF-4A45-85A0-069C42EA7BEC}" type="presOf" srcId="{8DE6203F-2618-48E6-A416-651981262051}" destId="{A18D9565-ED60-47CB-A03C-85B9C50FDD98}" srcOrd="0" destOrd="0" presId="urn:microsoft.com/office/officeart/2005/8/layout/hierarchy1"/>
    <dgm:cxn modelId="{7407C39C-0B99-49F9-B322-FC83FDC3CFD9}" type="presOf" srcId="{98512CC3-C65B-405A-A123-C372A45C0A91}" destId="{3519E257-0A47-4EA2-83AF-52D178B74F39}" srcOrd="0" destOrd="0" presId="urn:microsoft.com/office/officeart/2005/8/layout/hierarchy1"/>
    <dgm:cxn modelId="{A9CBD532-C36F-441B-A746-2B159CCEA678}" type="presOf" srcId="{5E54DA4E-2878-423A-9FD7-4AB2AD89E58A}" destId="{2039CB80-1639-4178-8722-E726C44BDEE2}" srcOrd="0" destOrd="0" presId="urn:microsoft.com/office/officeart/2005/8/layout/hierarchy1"/>
    <dgm:cxn modelId="{DC2894CE-EC03-4617-AF61-C796D54A84F4}" srcId="{8DE6203F-2618-48E6-A416-651981262051}" destId="{D7551AA5-CA36-4E0A-8925-CC640A692422}" srcOrd="1" destOrd="0" parTransId="{98512CC3-C65B-405A-A123-C372A45C0A91}" sibTransId="{62A453EC-AE5E-48AA-98AD-80BEDD3A409D}"/>
    <dgm:cxn modelId="{579AECCD-08A6-46A8-A028-AB7FAE8C14FB}" type="presOf" srcId="{D7551AA5-CA36-4E0A-8925-CC640A692422}" destId="{CC68A094-1F82-47F7-BF09-5328325CFF98}" srcOrd="0" destOrd="0" presId="urn:microsoft.com/office/officeart/2005/8/layout/hierarchy1"/>
    <dgm:cxn modelId="{E773B64B-082B-4917-BFFA-FBDC87DA7936}" type="presParOf" srcId="{2039CB80-1639-4178-8722-E726C44BDEE2}" destId="{55BC5B12-18A8-41EE-9BE1-9F7C38DE3CE9}" srcOrd="0" destOrd="0" presId="urn:microsoft.com/office/officeart/2005/8/layout/hierarchy1"/>
    <dgm:cxn modelId="{D306FFBF-B63D-4F80-8B3C-0797F77119D2}" type="presParOf" srcId="{55BC5B12-18A8-41EE-9BE1-9F7C38DE3CE9}" destId="{B8B14A3C-175A-41C5-9310-1DE252F85C8B}" srcOrd="0" destOrd="0" presId="urn:microsoft.com/office/officeart/2005/8/layout/hierarchy1"/>
    <dgm:cxn modelId="{E8D08AE7-2FB1-4E83-A8E7-537842370FB7}" type="presParOf" srcId="{B8B14A3C-175A-41C5-9310-1DE252F85C8B}" destId="{B220796E-EF34-4F31-B6E4-4DC53FB02695}" srcOrd="0" destOrd="0" presId="urn:microsoft.com/office/officeart/2005/8/layout/hierarchy1"/>
    <dgm:cxn modelId="{A72B41BD-0FAF-462C-B7B2-2F2A60E76C2B}" type="presParOf" srcId="{B8B14A3C-175A-41C5-9310-1DE252F85C8B}" destId="{A18D9565-ED60-47CB-A03C-85B9C50FDD98}" srcOrd="1" destOrd="0" presId="urn:microsoft.com/office/officeart/2005/8/layout/hierarchy1"/>
    <dgm:cxn modelId="{9EF7CBF8-5356-48CA-B44C-0AB2EA9FAA87}" type="presParOf" srcId="{55BC5B12-18A8-41EE-9BE1-9F7C38DE3CE9}" destId="{20C02ECC-17EE-4DD8-B12E-4504F6000648}" srcOrd="1" destOrd="0" presId="urn:microsoft.com/office/officeart/2005/8/layout/hierarchy1"/>
    <dgm:cxn modelId="{6D6F07BF-42CB-46E1-84EE-BBFB7D356132}" type="presParOf" srcId="{20C02ECC-17EE-4DD8-B12E-4504F6000648}" destId="{B8B428C8-D42E-4FA7-B9F4-4EBD876655D5}" srcOrd="0" destOrd="0" presId="urn:microsoft.com/office/officeart/2005/8/layout/hierarchy1"/>
    <dgm:cxn modelId="{E7B9A2E3-B7C6-44F7-B504-454A4676B2B9}" type="presParOf" srcId="{20C02ECC-17EE-4DD8-B12E-4504F6000648}" destId="{A25ED38B-42FF-4B03-818F-BC121B5FD415}" srcOrd="1" destOrd="0" presId="urn:microsoft.com/office/officeart/2005/8/layout/hierarchy1"/>
    <dgm:cxn modelId="{C425071A-FDB1-4BBC-9647-5A0E778626C1}" type="presParOf" srcId="{A25ED38B-42FF-4B03-818F-BC121B5FD415}" destId="{8EBFDFDE-9AF6-4541-BD1C-46E3B46102A9}" srcOrd="0" destOrd="0" presId="urn:microsoft.com/office/officeart/2005/8/layout/hierarchy1"/>
    <dgm:cxn modelId="{548FBC57-93E8-480C-9C92-C5407A6D6E96}" type="presParOf" srcId="{8EBFDFDE-9AF6-4541-BD1C-46E3B46102A9}" destId="{1D82340D-935B-458C-BCC8-A2D4F05FE5B4}" srcOrd="0" destOrd="0" presId="urn:microsoft.com/office/officeart/2005/8/layout/hierarchy1"/>
    <dgm:cxn modelId="{504F2D1A-29E7-4A4A-9987-D2C1C46CF0B6}" type="presParOf" srcId="{8EBFDFDE-9AF6-4541-BD1C-46E3B46102A9}" destId="{2841D968-A2F5-444E-B03E-C5755E57EC90}" srcOrd="1" destOrd="0" presId="urn:microsoft.com/office/officeart/2005/8/layout/hierarchy1"/>
    <dgm:cxn modelId="{5F1D59D3-B087-4664-83E9-5224A51D8870}" type="presParOf" srcId="{A25ED38B-42FF-4B03-818F-BC121B5FD415}" destId="{9045538A-9254-4DB4-A8E6-C5EE130C4311}" srcOrd="1" destOrd="0" presId="urn:microsoft.com/office/officeart/2005/8/layout/hierarchy1"/>
    <dgm:cxn modelId="{EFD20A0D-0730-4B84-A810-B9A343F42306}" type="presParOf" srcId="{20C02ECC-17EE-4DD8-B12E-4504F6000648}" destId="{3519E257-0A47-4EA2-83AF-52D178B74F39}" srcOrd="2" destOrd="0" presId="urn:microsoft.com/office/officeart/2005/8/layout/hierarchy1"/>
    <dgm:cxn modelId="{4181984F-3523-4A03-B538-871136FC31C2}" type="presParOf" srcId="{20C02ECC-17EE-4DD8-B12E-4504F6000648}" destId="{7945D084-C80A-4F67-8FD9-3364C0C3ED49}" srcOrd="3" destOrd="0" presId="urn:microsoft.com/office/officeart/2005/8/layout/hierarchy1"/>
    <dgm:cxn modelId="{68CD367F-767F-48B6-8D53-E6ECF95DC9B6}" type="presParOf" srcId="{7945D084-C80A-4F67-8FD9-3364C0C3ED49}" destId="{06A2FFEB-50B2-4B6D-ADD4-CE2B9D7AA877}" srcOrd="0" destOrd="0" presId="urn:microsoft.com/office/officeart/2005/8/layout/hierarchy1"/>
    <dgm:cxn modelId="{7AD60E82-059F-48B9-8A5C-188DF3FBE328}" type="presParOf" srcId="{06A2FFEB-50B2-4B6D-ADD4-CE2B9D7AA877}" destId="{8151EEED-A584-4AF3-8598-761603095771}" srcOrd="0" destOrd="0" presId="urn:microsoft.com/office/officeart/2005/8/layout/hierarchy1"/>
    <dgm:cxn modelId="{406B458A-9D0B-4BE0-9985-6EDD5E0A526A}" type="presParOf" srcId="{06A2FFEB-50B2-4B6D-ADD4-CE2B9D7AA877}" destId="{CC68A094-1F82-47F7-BF09-5328325CFF98}" srcOrd="1" destOrd="0" presId="urn:microsoft.com/office/officeart/2005/8/layout/hierarchy1"/>
    <dgm:cxn modelId="{9B997FAF-4914-46A3-8D58-A4A465AEC4E4}" type="presParOf" srcId="{7945D084-C80A-4F67-8FD9-3364C0C3ED49}" destId="{81E280BA-2F85-45F1-B2B8-6EED02CFCF7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C429B1-0BE1-4C7B-9A2E-74E01F96435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2D08708A-4213-4205-A0D7-4512F46FF894}">
      <dgm:prSet phldrT="[Testo]" custT="1"/>
      <dgm:spPr/>
      <dgm:t>
        <a:bodyPr/>
        <a:lstStyle/>
        <a:p>
          <a:pPr algn="ctr"/>
          <a:r>
            <a:rPr lang="it-IT" sz="2400" dirty="0" smtClean="0"/>
            <a:t>INADEMPIMENTO DELL’AMMINISTRAZIONE </a:t>
          </a:r>
          <a:endParaRPr lang="it-IT" sz="2400" dirty="0"/>
        </a:p>
      </dgm:t>
    </dgm:pt>
    <dgm:pt modelId="{9D7422A8-8627-48DF-8767-B2B745274906}" type="parTrans" cxnId="{D79E7EA8-7A05-41F9-9077-7202661569A5}">
      <dgm:prSet/>
      <dgm:spPr/>
      <dgm:t>
        <a:bodyPr/>
        <a:lstStyle/>
        <a:p>
          <a:endParaRPr lang="it-IT"/>
        </a:p>
      </dgm:t>
    </dgm:pt>
    <dgm:pt modelId="{FD33E9BE-8F9C-4CFC-9790-C87CFCD1055F}" type="sibTrans" cxnId="{D79E7EA8-7A05-41F9-9077-7202661569A5}">
      <dgm:prSet/>
      <dgm:spPr/>
      <dgm:t>
        <a:bodyPr/>
        <a:lstStyle/>
        <a:p>
          <a:endParaRPr lang="it-IT"/>
        </a:p>
      </dgm:t>
    </dgm:pt>
    <dgm:pt modelId="{BF9DEEAF-FA87-4DE2-BCF9-B5DF7F2BEA50}">
      <dgm:prSet phldrT="[Testo]" custT="1"/>
      <dgm:spPr/>
      <dgm:t>
        <a:bodyPr/>
        <a:lstStyle/>
        <a:p>
          <a:r>
            <a:rPr lang="it-IT" sz="2400" dirty="0" smtClean="0"/>
            <a:t>MANCATA EMANAZIONE </a:t>
          </a:r>
        </a:p>
        <a:p>
          <a:r>
            <a:rPr lang="it-IT" sz="2400" dirty="0" smtClean="0"/>
            <a:t>PROVVEDIMENTO </a:t>
          </a:r>
        </a:p>
      </dgm:t>
    </dgm:pt>
    <dgm:pt modelId="{A50896AF-17EA-42B6-872B-4C4D2801BA3E}" type="parTrans" cxnId="{992DE167-4556-41E1-8233-84B8F39916E9}">
      <dgm:prSet/>
      <dgm:spPr/>
      <dgm:t>
        <a:bodyPr/>
        <a:lstStyle/>
        <a:p>
          <a:endParaRPr lang="it-IT"/>
        </a:p>
      </dgm:t>
    </dgm:pt>
    <dgm:pt modelId="{A97701BF-58DC-4C01-9983-D8739EAB2A47}" type="sibTrans" cxnId="{992DE167-4556-41E1-8233-84B8F39916E9}">
      <dgm:prSet/>
      <dgm:spPr/>
      <dgm:t>
        <a:bodyPr/>
        <a:lstStyle/>
        <a:p>
          <a:endParaRPr lang="it-IT"/>
        </a:p>
      </dgm:t>
    </dgm:pt>
    <dgm:pt modelId="{536398C5-5057-48EA-9462-249DE4183ED8}">
      <dgm:prSet phldrT="[Testo]" custT="1"/>
      <dgm:spPr/>
      <dgm:t>
        <a:bodyPr/>
        <a:lstStyle/>
        <a:p>
          <a:r>
            <a:rPr lang="it-IT" sz="2400" dirty="0" smtClean="0"/>
            <a:t>TARDIVA EMANAZIONE</a:t>
          </a:r>
        </a:p>
        <a:p>
          <a:r>
            <a:rPr lang="it-IT" sz="2400" dirty="0" smtClean="0"/>
            <a:t>PROVVEDIMENTO</a:t>
          </a:r>
          <a:endParaRPr lang="it-IT" sz="2400" dirty="0"/>
        </a:p>
      </dgm:t>
    </dgm:pt>
    <dgm:pt modelId="{F44021B5-8EBC-41A4-A77E-73E114365DBC}" type="parTrans" cxnId="{845B6230-3E94-45C3-8CAC-5F87EBBDAF15}">
      <dgm:prSet/>
      <dgm:spPr/>
      <dgm:t>
        <a:bodyPr/>
        <a:lstStyle/>
        <a:p>
          <a:endParaRPr lang="it-IT"/>
        </a:p>
      </dgm:t>
    </dgm:pt>
    <dgm:pt modelId="{75953C29-0629-470D-890F-3A73DECF87F2}" type="sibTrans" cxnId="{845B6230-3E94-45C3-8CAC-5F87EBBDAF15}">
      <dgm:prSet/>
      <dgm:spPr/>
      <dgm:t>
        <a:bodyPr/>
        <a:lstStyle/>
        <a:p>
          <a:endParaRPr lang="it-IT"/>
        </a:p>
      </dgm:t>
    </dgm:pt>
    <dgm:pt modelId="{7AF4BE15-422C-4E55-AC2F-F1C7554C3511}" type="pres">
      <dgm:prSet presAssocID="{94C429B1-0BE1-4C7B-9A2E-74E01F964356}" presName="hierChild1" presStyleCnt="0">
        <dgm:presLayoutVars>
          <dgm:chPref val="1"/>
          <dgm:dir/>
          <dgm:animOne val="branch"/>
          <dgm:animLvl val="lvl"/>
          <dgm:resizeHandles/>
        </dgm:presLayoutVars>
      </dgm:prSet>
      <dgm:spPr/>
      <dgm:t>
        <a:bodyPr/>
        <a:lstStyle/>
        <a:p>
          <a:endParaRPr lang="it-IT"/>
        </a:p>
      </dgm:t>
    </dgm:pt>
    <dgm:pt modelId="{0404A704-85D8-4991-B793-BCD77E85A51B}" type="pres">
      <dgm:prSet presAssocID="{2D08708A-4213-4205-A0D7-4512F46FF894}" presName="hierRoot1" presStyleCnt="0"/>
      <dgm:spPr/>
    </dgm:pt>
    <dgm:pt modelId="{30F3458E-C2C4-4F9F-B484-84B0645F60EE}" type="pres">
      <dgm:prSet presAssocID="{2D08708A-4213-4205-A0D7-4512F46FF894}" presName="composite" presStyleCnt="0"/>
      <dgm:spPr/>
    </dgm:pt>
    <dgm:pt modelId="{6BFF1F32-A781-492B-9428-0B704B735EB8}" type="pres">
      <dgm:prSet presAssocID="{2D08708A-4213-4205-A0D7-4512F46FF894}" presName="background" presStyleLbl="node0" presStyleIdx="0" presStyleCnt="1"/>
      <dgm:spPr/>
    </dgm:pt>
    <dgm:pt modelId="{47516E9B-B206-4344-B88C-660632F9F1D5}" type="pres">
      <dgm:prSet presAssocID="{2D08708A-4213-4205-A0D7-4512F46FF894}" presName="text" presStyleLbl="fgAcc0" presStyleIdx="0" presStyleCnt="1" custScaleX="232803">
        <dgm:presLayoutVars>
          <dgm:chPref val="3"/>
        </dgm:presLayoutVars>
      </dgm:prSet>
      <dgm:spPr/>
      <dgm:t>
        <a:bodyPr/>
        <a:lstStyle/>
        <a:p>
          <a:endParaRPr lang="it-IT"/>
        </a:p>
      </dgm:t>
    </dgm:pt>
    <dgm:pt modelId="{5693DB1A-21DA-4B47-930F-B5C3D74427C3}" type="pres">
      <dgm:prSet presAssocID="{2D08708A-4213-4205-A0D7-4512F46FF894}" presName="hierChild2" presStyleCnt="0"/>
      <dgm:spPr/>
    </dgm:pt>
    <dgm:pt modelId="{FAD0BFB3-97C9-4E9F-88CD-AF0B7511AFFB}" type="pres">
      <dgm:prSet presAssocID="{A50896AF-17EA-42B6-872B-4C4D2801BA3E}" presName="Name10" presStyleLbl="parChTrans1D2" presStyleIdx="0" presStyleCnt="2"/>
      <dgm:spPr/>
      <dgm:t>
        <a:bodyPr/>
        <a:lstStyle/>
        <a:p>
          <a:endParaRPr lang="it-IT"/>
        </a:p>
      </dgm:t>
    </dgm:pt>
    <dgm:pt modelId="{BCFFB36B-37E5-4120-8CBA-31765ECD6B01}" type="pres">
      <dgm:prSet presAssocID="{BF9DEEAF-FA87-4DE2-BCF9-B5DF7F2BEA50}" presName="hierRoot2" presStyleCnt="0"/>
      <dgm:spPr/>
    </dgm:pt>
    <dgm:pt modelId="{E7D29FAF-3989-4129-8799-1C445D40F64F}" type="pres">
      <dgm:prSet presAssocID="{BF9DEEAF-FA87-4DE2-BCF9-B5DF7F2BEA50}" presName="composite2" presStyleCnt="0"/>
      <dgm:spPr/>
    </dgm:pt>
    <dgm:pt modelId="{18111160-A256-4ED7-9470-45184405B99A}" type="pres">
      <dgm:prSet presAssocID="{BF9DEEAF-FA87-4DE2-BCF9-B5DF7F2BEA50}" presName="background2" presStyleLbl="node2" presStyleIdx="0" presStyleCnt="2"/>
      <dgm:spPr/>
    </dgm:pt>
    <dgm:pt modelId="{28AFA62C-FD23-4C14-86CC-BB6CFC5FA6FD}" type="pres">
      <dgm:prSet presAssocID="{BF9DEEAF-FA87-4DE2-BCF9-B5DF7F2BEA50}" presName="text2" presStyleLbl="fgAcc2" presStyleIdx="0" presStyleCnt="2">
        <dgm:presLayoutVars>
          <dgm:chPref val="3"/>
        </dgm:presLayoutVars>
      </dgm:prSet>
      <dgm:spPr/>
      <dgm:t>
        <a:bodyPr/>
        <a:lstStyle/>
        <a:p>
          <a:endParaRPr lang="it-IT"/>
        </a:p>
      </dgm:t>
    </dgm:pt>
    <dgm:pt modelId="{2DDBFB2C-9115-4105-B016-543E19A3A3D0}" type="pres">
      <dgm:prSet presAssocID="{BF9DEEAF-FA87-4DE2-BCF9-B5DF7F2BEA50}" presName="hierChild3" presStyleCnt="0"/>
      <dgm:spPr/>
    </dgm:pt>
    <dgm:pt modelId="{3A1E2526-2B57-42F8-B031-6E684AAC1E2A}" type="pres">
      <dgm:prSet presAssocID="{F44021B5-8EBC-41A4-A77E-73E114365DBC}" presName="Name10" presStyleLbl="parChTrans1D2" presStyleIdx="1" presStyleCnt="2"/>
      <dgm:spPr/>
      <dgm:t>
        <a:bodyPr/>
        <a:lstStyle/>
        <a:p>
          <a:endParaRPr lang="it-IT"/>
        </a:p>
      </dgm:t>
    </dgm:pt>
    <dgm:pt modelId="{A4920B5F-8986-4C3E-ADEA-D745204FB61D}" type="pres">
      <dgm:prSet presAssocID="{536398C5-5057-48EA-9462-249DE4183ED8}" presName="hierRoot2" presStyleCnt="0"/>
      <dgm:spPr/>
    </dgm:pt>
    <dgm:pt modelId="{AEDD2E83-7CA7-446E-914F-3E19BD27FA11}" type="pres">
      <dgm:prSet presAssocID="{536398C5-5057-48EA-9462-249DE4183ED8}" presName="composite2" presStyleCnt="0"/>
      <dgm:spPr/>
    </dgm:pt>
    <dgm:pt modelId="{C7D95257-BCAE-4043-88BD-7E4BB0FCC571}" type="pres">
      <dgm:prSet presAssocID="{536398C5-5057-48EA-9462-249DE4183ED8}" presName="background2" presStyleLbl="node2" presStyleIdx="1" presStyleCnt="2"/>
      <dgm:spPr/>
    </dgm:pt>
    <dgm:pt modelId="{786FA8E4-9E1B-4309-B69E-21F86706557C}" type="pres">
      <dgm:prSet presAssocID="{536398C5-5057-48EA-9462-249DE4183ED8}" presName="text2" presStyleLbl="fgAcc2" presStyleIdx="1" presStyleCnt="2">
        <dgm:presLayoutVars>
          <dgm:chPref val="3"/>
        </dgm:presLayoutVars>
      </dgm:prSet>
      <dgm:spPr/>
      <dgm:t>
        <a:bodyPr/>
        <a:lstStyle/>
        <a:p>
          <a:endParaRPr lang="it-IT"/>
        </a:p>
      </dgm:t>
    </dgm:pt>
    <dgm:pt modelId="{0C20DA43-C71A-4636-ADD4-62ADC8B7DFB1}" type="pres">
      <dgm:prSet presAssocID="{536398C5-5057-48EA-9462-249DE4183ED8}" presName="hierChild3" presStyleCnt="0"/>
      <dgm:spPr/>
    </dgm:pt>
  </dgm:ptLst>
  <dgm:cxnLst>
    <dgm:cxn modelId="{99A27457-1CA6-4B29-8586-E3FFEDE6EF88}" type="presOf" srcId="{A50896AF-17EA-42B6-872B-4C4D2801BA3E}" destId="{FAD0BFB3-97C9-4E9F-88CD-AF0B7511AFFB}" srcOrd="0" destOrd="0" presId="urn:microsoft.com/office/officeart/2005/8/layout/hierarchy1"/>
    <dgm:cxn modelId="{3DF25737-44AC-4194-90E6-C27C76A87C43}" type="presOf" srcId="{BF9DEEAF-FA87-4DE2-BCF9-B5DF7F2BEA50}" destId="{28AFA62C-FD23-4C14-86CC-BB6CFC5FA6FD}" srcOrd="0" destOrd="0" presId="urn:microsoft.com/office/officeart/2005/8/layout/hierarchy1"/>
    <dgm:cxn modelId="{845B6230-3E94-45C3-8CAC-5F87EBBDAF15}" srcId="{2D08708A-4213-4205-A0D7-4512F46FF894}" destId="{536398C5-5057-48EA-9462-249DE4183ED8}" srcOrd="1" destOrd="0" parTransId="{F44021B5-8EBC-41A4-A77E-73E114365DBC}" sibTransId="{75953C29-0629-470D-890F-3A73DECF87F2}"/>
    <dgm:cxn modelId="{5F8CF4C3-44A8-40A4-BC1D-2A15B2473230}" type="presOf" srcId="{536398C5-5057-48EA-9462-249DE4183ED8}" destId="{786FA8E4-9E1B-4309-B69E-21F86706557C}" srcOrd="0" destOrd="0" presId="urn:microsoft.com/office/officeart/2005/8/layout/hierarchy1"/>
    <dgm:cxn modelId="{EABCA05A-5CB1-4372-99A2-8649DAC3C886}" type="presOf" srcId="{F44021B5-8EBC-41A4-A77E-73E114365DBC}" destId="{3A1E2526-2B57-42F8-B031-6E684AAC1E2A}" srcOrd="0" destOrd="0" presId="urn:microsoft.com/office/officeart/2005/8/layout/hierarchy1"/>
    <dgm:cxn modelId="{992DE167-4556-41E1-8233-84B8F39916E9}" srcId="{2D08708A-4213-4205-A0D7-4512F46FF894}" destId="{BF9DEEAF-FA87-4DE2-BCF9-B5DF7F2BEA50}" srcOrd="0" destOrd="0" parTransId="{A50896AF-17EA-42B6-872B-4C4D2801BA3E}" sibTransId="{A97701BF-58DC-4C01-9983-D8739EAB2A47}"/>
    <dgm:cxn modelId="{70F105E7-6A85-444B-806D-C6E902BA8556}" type="presOf" srcId="{2D08708A-4213-4205-A0D7-4512F46FF894}" destId="{47516E9B-B206-4344-B88C-660632F9F1D5}" srcOrd="0" destOrd="0" presId="urn:microsoft.com/office/officeart/2005/8/layout/hierarchy1"/>
    <dgm:cxn modelId="{D79E7EA8-7A05-41F9-9077-7202661569A5}" srcId="{94C429B1-0BE1-4C7B-9A2E-74E01F964356}" destId="{2D08708A-4213-4205-A0D7-4512F46FF894}" srcOrd="0" destOrd="0" parTransId="{9D7422A8-8627-48DF-8767-B2B745274906}" sibTransId="{FD33E9BE-8F9C-4CFC-9790-C87CFCD1055F}"/>
    <dgm:cxn modelId="{2FC5DA64-CF0F-47B2-BB39-3B8796610BAE}" type="presOf" srcId="{94C429B1-0BE1-4C7B-9A2E-74E01F964356}" destId="{7AF4BE15-422C-4E55-AC2F-F1C7554C3511}" srcOrd="0" destOrd="0" presId="urn:microsoft.com/office/officeart/2005/8/layout/hierarchy1"/>
    <dgm:cxn modelId="{30125428-A462-4639-9A63-FF5E16D72F3C}" type="presParOf" srcId="{7AF4BE15-422C-4E55-AC2F-F1C7554C3511}" destId="{0404A704-85D8-4991-B793-BCD77E85A51B}" srcOrd="0" destOrd="0" presId="urn:microsoft.com/office/officeart/2005/8/layout/hierarchy1"/>
    <dgm:cxn modelId="{0534609C-09FD-4708-A920-D05709CD4291}" type="presParOf" srcId="{0404A704-85D8-4991-B793-BCD77E85A51B}" destId="{30F3458E-C2C4-4F9F-B484-84B0645F60EE}" srcOrd="0" destOrd="0" presId="urn:microsoft.com/office/officeart/2005/8/layout/hierarchy1"/>
    <dgm:cxn modelId="{53496EAE-56E2-4A88-8BE3-374EDFDF4600}" type="presParOf" srcId="{30F3458E-C2C4-4F9F-B484-84B0645F60EE}" destId="{6BFF1F32-A781-492B-9428-0B704B735EB8}" srcOrd="0" destOrd="0" presId="urn:microsoft.com/office/officeart/2005/8/layout/hierarchy1"/>
    <dgm:cxn modelId="{B974CEC9-985D-4193-BAE2-F69B1366BF24}" type="presParOf" srcId="{30F3458E-C2C4-4F9F-B484-84B0645F60EE}" destId="{47516E9B-B206-4344-B88C-660632F9F1D5}" srcOrd="1" destOrd="0" presId="urn:microsoft.com/office/officeart/2005/8/layout/hierarchy1"/>
    <dgm:cxn modelId="{040733D2-4143-4C89-89B8-38555425D453}" type="presParOf" srcId="{0404A704-85D8-4991-B793-BCD77E85A51B}" destId="{5693DB1A-21DA-4B47-930F-B5C3D74427C3}" srcOrd="1" destOrd="0" presId="urn:microsoft.com/office/officeart/2005/8/layout/hierarchy1"/>
    <dgm:cxn modelId="{FA75FFD1-3C74-4ABA-A1E6-E21DFCC76E4C}" type="presParOf" srcId="{5693DB1A-21DA-4B47-930F-B5C3D74427C3}" destId="{FAD0BFB3-97C9-4E9F-88CD-AF0B7511AFFB}" srcOrd="0" destOrd="0" presId="urn:microsoft.com/office/officeart/2005/8/layout/hierarchy1"/>
    <dgm:cxn modelId="{8885A999-DD2F-482A-B76C-85B648131EA2}" type="presParOf" srcId="{5693DB1A-21DA-4B47-930F-B5C3D74427C3}" destId="{BCFFB36B-37E5-4120-8CBA-31765ECD6B01}" srcOrd="1" destOrd="0" presId="urn:microsoft.com/office/officeart/2005/8/layout/hierarchy1"/>
    <dgm:cxn modelId="{68B1B90B-CC82-4FE9-81B7-196A567AD261}" type="presParOf" srcId="{BCFFB36B-37E5-4120-8CBA-31765ECD6B01}" destId="{E7D29FAF-3989-4129-8799-1C445D40F64F}" srcOrd="0" destOrd="0" presId="urn:microsoft.com/office/officeart/2005/8/layout/hierarchy1"/>
    <dgm:cxn modelId="{F5217B6F-1348-4776-857B-2774BF0D9B9E}" type="presParOf" srcId="{E7D29FAF-3989-4129-8799-1C445D40F64F}" destId="{18111160-A256-4ED7-9470-45184405B99A}" srcOrd="0" destOrd="0" presId="urn:microsoft.com/office/officeart/2005/8/layout/hierarchy1"/>
    <dgm:cxn modelId="{97496EC8-DF13-4F64-90A4-7B826348B7D3}" type="presParOf" srcId="{E7D29FAF-3989-4129-8799-1C445D40F64F}" destId="{28AFA62C-FD23-4C14-86CC-BB6CFC5FA6FD}" srcOrd="1" destOrd="0" presId="urn:microsoft.com/office/officeart/2005/8/layout/hierarchy1"/>
    <dgm:cxn modelId="{4D5DB2A2-8422-4708-A7D1-61979302CC4B}" type="presParOf" srcId="{BCFFB36B-37E5-4120-8CBA-31765ECD6B01}" destId="{2DDBFB2C-9115-4105-B016-543E19A3A3D0}" srcOrd="1" destOrd="0" presId="urn:microsoft.com/office/officeart/2005/8/layout/hierarchy1"/>
    <dgm:cxn modelId="{250602A9-9852-4A11-80DE-3C1FF79873EB}" type="presParOf" srcId="{5693DB1A-21DA-4B47-930F-B5C3D74427C3}" destId="{3A1E2526-2B57-42F8-B031-6E684AAC1E2A}" srcOrd="2" destOrd="0" presId="urn:microsoft.com/office/officeart/2005/8/layout/hierarchy1"/>
    <dgm:cxn modelId="{5BE23EA2-5A1A-4B8D-B7D2-31E6E6E31762}" type="presParOf" srcId="{5693DB1A-21DA-4B47-930F-B5C3D74427C3}" destId="{A4920B5F-8986-4C3E-ADEA-D745204FB61D}" srcOrd="3" destOrd="0" presId="urn:microsoft.com/office/officeart/2005/8/layout/hierarchy1"/>
    <dgm:cxn modelId="{4F7093AB-7439-49DE-81BB-9B3F6F7D1627}" type="presParOf" srcId="{A4920B5F-8986-4C3E-ADEA-D745204FB61D}" destId="{AEDD2E83-7CA7-446E-914F-3E19BD27FA11}" srcOrd="0" destOrd="0" presId="urn:microsoft.com/office/officeart/2005/8/layout/hierarchy1"/>
    <dgm:cxn modelId="{37132365-38E0-4338-B34B-A67150C3C63A}" type="presParOf" srcId="{AEDD2E83-7CA7-446E-914F-3E19BD27FA11}" destId="{C7D95257-BCAE-4043-88BD-7E4BB0FCC571}" srcOrd="0" destOrd="0" presId="urn:microsoft.com/office/officeart/2005/8/layout/hierarchy1"/>
    <dgm:cxn modelId="{E4C2A277-A599-4716-BEE8-F4901146B8B4}" type="presParOf" srcId="{AEDD2E83-7CA7-446E-914F-3E19BD27FA11}" destId="{786FA8E4-9E1B-4309-B69E-21F86706557C}" srcOrd="1" destOrd="0" presId="urn:microsoft.com/office/officeart/2005/8/layout/hierarchy1"/>
    <dgm:cxn modelId="{08FE2B79-F3F0-4585-AFFD-1D1D2C5EE744}" type="presParOf" srcId="{A4920B5F-8986-4C3E-ADEA-D745204FB61D}" destId="{0C20DA43-C71A-4636-ADD4-62ADC8B7DFB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721C5C-67CB-46A9-ABA0-9661F46BE99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it-IT"/>
        </a:p>
      </dgm:t>
    </dgm:pt>
    <dgm:pt modelId="{725925DA-BBA2-4AA3-841F-A76AAB9BCC94}">
      <dgm:prSet phldrT="[Testo]" custT="1"/>
      <dgm:spPr>
        <a:solidFill>
          <a:schemeClr val="tx2">
            <a:lumMod val="20000"/>
            <a:lumOff val="80000"/>
          </a:schemeClr>
        </a:solidFill>
      </dgm:spPr>
      <dgm:t>
        <a:bodyPr/>
        <a:lstStyle/>
        <a:p>
          <a:r>
            <a:rPr lang="it-IT" sz="2000" dirty="0" smtClean="0">
              <a:solidFill>
                <a:schemeClr val="tx1"/>
              </a:solidFill>
            </a:rPr>
            <a:t>RISPOSTE DELLA LEGGE ALL’INERZIA </a:t>
          </a:r>
          <a:endParaRPr lang="it-IT" sz="2000" dirty="0">
            <a:solidFill>
              <a:schemeClr val="tx1"/>
            </a:solidFill>
          </a:endParaRPr>
        </a:p>
      </dgm:t>
    </dgm:pt>
    <dgm:pt modelId="{462EF4D0-BC17-4059-83DB-554769DB72E0}" type="parTrans" cxnId="{12600387-6CA3-4B40-9AE6-BE1C6C05CCC1}">
      <dgm:prSet/>
      <dgm:spPr/>
      <dgm:t>
        <a:bodyPr/>
        <a:lstStyle/>
        <a:p>
          <a:endParaRPr lang="it-IT"/>
        </a:p>
      </dgm:t>
    </dgm:pt>
    <dgm:pt modelId="{77819701-E15C-4E11-ABB1-0616D3DBD8F1}" type="sibTrans" cxnId="{12600387-6CA3-4B40-9AE6-BE1C6C05CCC1}">
      <dgm:prSet/>
      <dgm:spPr/>
      <dgm:t>
        <a:bodyPr/>
        <a:lstStyle/>
        <a:p>
          <a:endParaRPr lang="it-IT"/>
        </a:p>
      </dgm:t>
    </dgm:pt>
    <dgm:pt modelId="{539C30C8-A25C-4EB2-ABE5-EFDB494D6811}">
      <dgm:prSet phldrT="[Testo]" custT="1"/>
      <dgm:spPr>
        <a:solidFill>
          <a:schemeClr val="tx2">
            <a:lumMod val="20000"/>
            <a:lumOff val="80000"/>
          </a:schemeClr>
        </a:solidFill>
      </dgm:spPr>
      <dgm:t>
        <a:bodyPr/>
        <a:lstStyle/>
        <a:p>
          <a:r>
            <a:rPr lang="it-IT" sz="2000" b="1" u="sng" dirty="0" smtClean="0">
              <a:solidFill>
                <a:srgbClr val="FF0000"/>
              </a:solidFill>
            </a:rPr>
            <a:t>RISPOSTA PROCEDIMENTALE </a:t>
          </a:r>
          <a:endParaRPr lang="it-IT" sz="2000" b="1" u="sng" dirty="0">
            <a:solidFill>
              <a:srgbClr val="FF0000"/>
            </a:solidFill>
          </a:endParaRPr>
        </a:p>
      </dgm:t>
    </dgm:pt>
    <dgm:pt modelId="{374ECE97-7238-4031-AADB-CFC349199790}" type="parTrans" cxnId="{A6346A09-5794-4DC2-BF7F-4DCE0248ACCC}">
      <dgm:prSet/>
      <dgm:spPr/>
      <dgm:t>
        <a:bodyPr/>
        <a:lstStyle/>
        <a:p>
          <a:endParaRPr lang="it-IT"/>
        </a:p>
      </dgm:t>
    </dgm:pt>
    <dgm:pt modelId="{783776DD-3DA8-4D87-8AC0-88467030F40F}" type="sibTrans" cxnId="{A6346A09-5794-4DC2-BF7F-4DCE0248ACCC}">
      <dgm:prSet/>
      <dgm:spPr/>
      <dgm:t>
        <a:bodyPr/>
        <a:lstStyle/>
        <a:p>
          <a:endParaRPr lang="it-IT"/>
        </a:p>
      </dgm:t>
    </dgm:pt>
    <dgm:pt modelId="{4BF2AE97-938B-47EA-BEC2-537DB10B9F40}">
      <dgm:prSet phldrT="[Testo]" custT="1"/>
      <dgm:spPr>
        <a:solidFill>
          <a:schemeClr val="tx2">
            <a:lumMod val="20000"/>
            <a:lumOff val="80000"/>
          </a:schemeClr>
        </a:solidFill>
      </dgm:spPr>
      <dgm:t>
        <a:bodyPr/>
        <a:lstStyle/>
        <a:p>
          <a:r>
            <a:rPr lang="it-IT" sz="1800" dirty="0" smtClean="0">
              <a:solidFill>
                <a:schemeClr val="tx1"/>
              </a:solidFill>
            </a:rPr>
            <a:t>INDIVIDUAZIONE DI MECCANISMI LEGALI DI SOSTITUZIONE</a:t>
          </a:r>
          <a:endParaRPr lang="it-IT" sz="1800" dirty="0">
            <a:solidFill>
              <a:schemeClr val="tx1"/>
            </a:solidFill>
          </a:endParaRPr>
        </a:p>
      </dgm:t>
    </dgm:pt>
    <dgm:pt modelId="{48E3D295-A13E-4EDB-8E7C-6A96B35FAB6A}" type="parTrans" cxnId="{58A3EB38-B341-4EE9-8E78-01A48295FF4D}">
      <dgm:prSet/>
      <dgm:spPr/>
      <dgm:t>
        <a:bodyPr/>
        <a:lstStyle/>
        <a:p>
          <a:endParaRPr lang="it-IT"/>
        </a:p>
      </dgm:t>
    </dgm:pt>
    <dgm:pt modelId="{8A17D233-4FE4-48AA-B79F-3E4D25F1F362}" type="sibTrans" cxnId="{58A3EB38-B341-4EE9-8E78-01A48295FF4D}">
      <dgm:prSet/>
      <dgm:spPr/>
      <dgm:t>
        <a:bodyPr/>
        <a:lstStyle/>
        <a:p>
          <a:endParaRPr lang="it-IT"/>
        </a:p>
      </dgm:t>
    </dgm:pt>
    <dgm:pt modelId="{80C58F53-7560-4A4B-9D78-A41F5F6EEE32}">
      <dgm:prSet phldrT="[Testo]" custT="1"/>
      <dgm:spPr>
        <a:solidFill>
          <a:schemeClr val="tx2">
            <a:lumMod val="20000"/>
            <a:lumOff val="80000"/>
          </a:schemeClr>
        </a:solidFill>
      </dgm:spPr>
      <dgm:t>
        <a:bodyPr/>
        <a:lstStyle/>
        <a:p>
          <a:r>
            <a:rPr lang="it-IT" sz="2000" b="1" u="sng" dirty="0" smtClean="0">
              <a:solidFill>
                <a:srgbClr val="FF0000"/>
              </a:solidFill>
            </a:rPr>
            <a:t>RISPOSTA PROCESSUALE </a:t>
          </a:r>
          <a:endParaRPr lang="it-IT" sz="2000" b="1" u="sng" dirty="0">
            <a:solidFill>
              <a:srgbClr val="FF0000"/>
            </a:solidFill>
          </a:endParaRPr>
        </a:p>
      </dgm:t>
    </dgm:pt>
    <dgm:pt modelId="{CFA7F3BF-07BF-4BD4-86F2-B8E10988296F}" type="parTrans" cxnId="{7165CD7B-BDBA-4C23-B11A-F954A2505273}">
      <dgm:prSet/>
      <dgm:spPr/>
      <dgm:t>
        <a:bodyPr/>
        <a:lstStyle/>
        <a:p>
          <a:endParaRPr lang="it-IT"/>
        </a:p>
      </dgm:t>
    </dgm:pt>
    <dgm:pt modelId="{46BA9A0D-A1AC-4503-B750-31AB8B01345A}" type="sibTrans" cxnId="{7165CD7B-BDBA-4C23-B11A-F954A2505273}">
      <dgm:prSet/>
      <dgm:spPr/>
      <dgm:t>
        <a:bodyPr/>
        <a:lstStyle/>
        <a:p>
          <a:endParaRPr lang="it-IT"/>
        </a:p>
      </dgm:t>
    </dgm:pt>
    <dgm:pt modelId="{B65ADB75-33F5-48D5-89EC-FE7E1DE1751A}">
      <dgm:prSet phldrT="[Testo]" custT="1"/>
      <dgm:spPr>
        <a:solidFill>
          <a:schemeClr val="tx2">
            <a:lumMod val="20000"/>
            <a:lumOff val="80000"/>
          </a:schemeClr>
        </a:solidFill>
      </dgm:spPr>
      <dgm:t>
        <a:bodyPr/>
        <a:lstStyle/>
        <a:p>
          <a:r>
            <a:rPr lang="it-IT" sz="1800" dirty="0" smtClean="0">
              <a:solidFill>
                <a:schemeClr val="tx1"/>
              </a:solidFill>
            </a:rPr>
            <a:t>RICORSO DEL PRIVATO AVVERSO IL SILENZIO</a:t>
          </a:r>
          <a:endParaRPr lang="it-IT" sz="1800" dirty="0">
            <a:solidFill>
              <a:schemeClr val="tx1"/>
            </a:solidFill>
          </a:endParaRPr>
        </a:p>
      </dgm:t>
    </dgm:pt>
    <dgm:pt modelId="{956915BB-0BE2-4101-967E-A482F6400612}" type="parTrans" cxnId="{AD29B81B-C96E-4553-81B4-39F489B38BFC}">
      <dgm:prSet/>
      <dgm:spPr/>
      <dgm:t>
        <a:bodyPr/>
        <a:lstStyle/>
        <a:p>
          <a:endParaRPr lang="it-IT"/>
        </a:p>
      </dgm:t>
    </dgm:pt>
    <dgm:pt modelId="{2BD3AA0C-2DBE-4532-8305-38B6D3B10AEC}" type="sibTrans" cxnId="{AD29B81B-C96E-4553-81B4-39F489B38BFC}">
      <dgm:prSet/>
      <dgm:spPr/>
      <dgm:t>
        <a:bodyPr/>
        <a:lstStyle/>
        <a:p>
          <a:endParaRPr lang="it-IT"/>
        </a:p>
      </dgm:t>
    </dgm:pt>
    <dgm:pt modelId="{2F75E1B6-19D3-4D3C-94AF-EAB22E51712A}">
      <dgm:prSet custT="1"/>
      <dgm:spPr>
        <a:solidFill>
          <a:schemeClr val="tx2">
            <a:lumMod val="20000"/>
            <a:lumOff val="80000"/>
          </a:schemeClr>
        </a:solidFill>
      </dgm:spPr>
      <dgm:t>
        <a:bodyPr/>
        <a:lstStyle/>
        <a:p>
          <a:r>
            <a:rPr lang="it-IT" sz="1600" dirty="0" smtClean="0">
              <a:solidFill>
                <a:schemeClr val="tx1"/>
              </a:solidFill>
            </a:rPr>
            <a:t>RICORSO DEL PRIVATO</a:t>
          </a:r>
        </a:p>
        <a:p>
          <a:r>
            <a:rPr lang="it-IT" sz="1600" dirty="0" smtClean="0">
              <a:solidFill>
                <a:schemeClr val="tx1"/>
              </a:solidFill>
            </a:rPr>
            <a:t>AVVERSO DANNO DA RITARDO </a:t>
          </a:r>
          <a:endParaRPr lang="it-IT" sz="1600" dirty="0">
            <a:solidFill>
              <a:schemeClr val="tx1"/>
            </a:solidFill>
          </a:endParaRPr>
        </a:p>
      </dgm:t>
    </dgm:pt>
    <dgm:pt modelId="{6E8F2AFC-B633-4A30-8132-E01F0ED10857}" type="parTrans" cxnId="{C597FC0E-93BA-4E24-A5F0-3FBE29B86E26}">
      <dgm:prSet/>
      <dgm:spPr/>
      <dgm:t>
        <a:bodyPr/>
        <a:lstStyle/>
        <a:p>
          <a:endParaRPr lang="it-IT"/>
        </a:p>
      </dgm:t>
    </dgm:pt>
    <dgm:pt modelId="{F6F7725F-DEBC-4AEB-987E-34CBD8735E04}" type="sibTrans" cxnId="{C597FC0E-93BA-4E24-A5F0-3FBE29B86E26}">
      <dgm:prSet/>
      <dgm:spPr/>
      <dgm:t>
        <a:bodyPr/>
        <a:lstStyle/>
        <a:p>
          <a:endParaRPr lang="it-IT"/>
        </a:p>
      </dgm:t>
    </dgm:pt>
    <dgm:pt modelId="{2923E29F-F814-406A-A705-B1ADD21EF451}">
      <dgm:prSet custT="1"/>
      <dgm:spPr>
        <a:solidFill>
          <a:schemeClr val="tx2">
            <a:lumMod val="20000"/>
            <a:lumOff val="80000"/>
          </a:schemeClr>
        </a:solidFill>
      </dgm:spPr>
      <dgm:t>
        <a:bodyPr/>
        <a:lstStyle/>
        <a:p>
          <a:r>
            <a:rPr lang="it-IT" sz="1600" dirty="0" smtClean="0">
              <a:solidFill>
                <a:schemeClr val="tx1"/>
              </a:solidFill>
            </a:rPr>
            <a:t>AZIONE DI RESPONSABILITA’ DISCIPLINARE E AMMINISTRATIVO-CONTABILE </a:t>
          </a:r>
          <a:endParaRPr lang="it-IT" sz="1600" dirty="0">
            <a:solidFill>
              <a:schemeClr val="tx1"/>
            </a:solidFill>
          </a:endParaRPr>
        </a:p>
      </dgm:t>
    </dgm:pt>
    <dgm:pt modelId="{B64F910D-8AC5-4042-B72B-73A5D1C0A727}" type="parTrans" cxnId="{F5710A24-9DA6-48AC-9474-245A37A01BE2}">
      <dgm:prSet/>
      <dgm:spPr/>
      <dgm:t>
        <a:bodyPr/>
        <a:lstStyle/>
        <a:p>
          <a:endParaRPr lang="it-IT"/>
        </a:p>
      </dgm:t>
    </dgm:pt>
    <dgm:pt modelId="{95257D8B-ED7B-4276-AC4B-DD76D475863F}" type="sibTrans" cxnId="{F5710A24-9DA6-48AC-9474-245A37A01BE2}">
      <dgm:prSet/>
      <dgm:spPr/>
      <dgm:t>
        <a:bodyPr/>
        <a:lstStyle/>
        <a:p>
          <a:endParaRPr lang="it-IT"/>
        </a:p>
      </dgm:t>
    </dgm:pt>
    <dgm:pt modelId="{9F1BA8C6-03ED-462E-A8BF-84894098C185}" type="pres">
      <dgm:prSet presAssocID="{D4721C5C-67CB-46A9-ABA0-9661F46BE992}" presName="diagram" presStyleCnt="0">
        <dgm:presLayoutVars>
          <dgm:chPref val="1"/>
          <dgm:dir/>
          <dgm:animOne val="branch"/>
          <dgm:animLvl val="lvl"/>
          <dgm:resizeHandles val="exact"/>
        </dgm:presLayoutVars>
      </dgm:prSet>
      <dgm:spPr/>
      <dgm:t>
        <a:bodyPr/>
        <a:lstStyle/>
        <a:p>
          <a:endParaRPr lang="it-IT"/>
        </a:p>
      </dgm:t>
    </dgm:pt>
    <dgm:pt modelId="{8335F6F6-C5E1-4900-B708-6989F6F38B7D}" type="pres">
      <dgm:prSet presAssocID="{725925DA-BBA2-4AA3-841F-A76AAB9BCC94}" presName="root1" presStyleCnt="0"/>
      <dgm:spPr/>
    </dgm:pt>
    <dgm:pt modelId="{66A06223-3235-439A-AE91-6B988B68E61C}" type="pres">
      <dgm:prSet presAssocID="{725925DA-BBA2-4AA3-841F-A76AAB9BCC94}" presName="LevelOneTextNode" presStyleLbl="node0" presStyleIdx="0" presStyleCnt="1">
        <dgm:presLayoutVars>
          <dgm:chPref val="3"/>
        </dgm:presLayoutVars>
      </dgm:prSet>
      <dgm:spPr/>
      <dgm:t>
        <a:bodyPr/>
        <a:lstStyle/>
        <a:p>
          <a:endParaRPr lang="it-IT"/>
        </a:p>
      </dgm:t>
    </dgm:pt>
    <dgm:pt modelId="{151C04F4-BF47-40D6-846F-1D44996B7E13}" type="pres">
      <dgm:prSet presAssocID="{725925DA-BBA2-4AA3-841F-A76AAB9BCC94}" presName="level2hierChild" presStyleCnt="0"/>
      <dgm:spPr/>
    </dgm:pt>
    <dgm:pt modelId="{70730256-3ADB-4627-86C7-888B7F0C5FEE}" type="pres">
      <dgm:prSet presAssocID="{374ECE97-7238-4031-AADB-CFC349199790}" presName="conn2-1" presStyleLbl="parChTrans1D2" presStyleIdx="0" presStyleCnt="2"/>
      <dgm:spPr/>
      <dgm:t>
        <a:bodyPr/>
        <a:lstStyle/>
        <a:p>
          <a:endParaRPr lang="it-IT"/>
        </a:p>
      </dgm:t>
    </dgm:pt>
    <dgm:pt modelId="{264FD042-4BEB-4F0B-868F-AF4250CCBC3F}" type="pres">
      <dgm:prSet presAssocID="{374ECE97-7238-4031-AADB-CFC349199790}" presName="connTx" presStyleLbl="parChTrans1D2" presStyleIdx="0" presStyleCnt="2"/>
      <dgm:spPr/>
      <dgm:t>
        <a:bodyPr/>
        <a:lstStyle/>
        <a:p>
          <a:endParaRPr lang="it-IT"/>
        </a:p>
      </dgm:t>
    </dgm:pt>
    <dgm:pt modelId="{E473D3CD-F416-4BA9-98D6-299834C29CB3}" type="pres">
      <dgm:prSet presAssocID="{539C30C8-A25C-4EB2-ABE5-EFDB494D6811}" presName="root2" presStyleCnt="0"/>
      <dgm:spPr/>
    </dgm:pt>
    <dgm:pt modelId="{AF43C993-EEB4-4124-BFE8-138E650437D6}" type="pres">
      <dgm:prSet presAssocID="{539C30C8-A25C-4EB2-ABE5-EFDB494D6811}" presName="LevelTwoTextNode" presStyleLbl="node2" presStyleIdx="0" presStyleCnt="2">
        <dgm:presLayoutVars>
          <dgm:chPref val="3"/>
        </dgm:presLayoutVars>
      </dgm:prSet>
      <dgm:spPr/>
      <dgm:t>
        <a:bodyPr/>
        <a:lstStyle/>
        <a:p>
          <a:endParaRPr lang="it-IT"/>
        </a:p>
      </dgm:t>
    </dgm:pt>
    <dgm:pt modelId="{0D523C5E-AD0D-421C-9C0B-561EEB94D081}" type="pres">
      <dgm:prSet presAssocID="{539C30C8-A25C-4EB2-ABE5-EFDB494D6811}" presName="level3hierChild" presStyleCnt="0"/>
      <dgm:spPr/>
    </dgm:pt>
    <dgm:pt modelId="{262667E6-A47D-47C7-9C99-3E0C52B560C3}" type="pres">
      <dgm:prSet presAssocID="{48E3D295-A13E-4EDB-8E7C-6A96B35FAB6A}" presName="conn2-1" presStyleLbl="parChTrans1D3" presStyleIdx="0" presStyleCnt="4"/>
      <dgm:spPr/>
      <dgm:t>
        <a:bodyPr/>
        <a:lstStyle/>
        <a:p>
          <a:endParaRPr lang="it-IT"/>
        </a:p>
      </dgm:t>
    </dgm:pt>
    <dgm:pt modelId="{E05C74C1-AC81-4545-BA7E-1B567C16444E}" type="pres">
      <dgm:prSet presAssocID="{48E3D295-A13E-4EDB-8E7C-6A96B35FAB6A}" presName="connTx" presStyleLbl="parChTrans1D3" presStyleIdx="0" presStyleCnt="4"/>
      <dgm:spPr/>
      <dgm:t>
        <a:bodyPr/>
        <a:lstStyle/>
        <a:p>
          <a:endParaRPr lang="it-IT"/>
        </a:p>
      </dgm:t>
    </dgm:pt>
    <dgm:pt modelId="{33798CD6-B495-4793-A332-8D4F3D70C841}" type="pres">
      <dgm:prSet presAssocID="{4BF2AE97-938B-47EA-BEC2-537DB10B9F40}" presName="root2" presStyleCnt="0"/>
      <dgm:spPr/>
    </dgm:pt>
    <dgm:pt modelId="{EC5438BC-5697-458D-8DCC-AA9A08ED55EA}" type="pres">
      <dgm:prSet presAssocID="{4BF2AE97-938B-47EA-BEC2-537DB10B9F40}" presName="LevelTwoTextNode" presStyleLbl="node3" presStyleIdx="0" presStyleCnt="4">
        <dgm:presLayoutVars>
          <dgm:chPref val="3"/>
        </dgm:presLayoutVars>
      </dgm:prSet>
      <dgm:spPr/>
      <dgm:t>
        <a:bodyPr/>
        <a:lstStyle/>
        <a:p>
          <a:endParaRPr lang="it-IT"/>
        </a:p>
      </dgm:t>
    </dgm:pt>
    <dgm:pt modelId="{2A1626DB-5883-456E-BA22-8B81E0503514}" type="pres">
      <dgm:prSet presAssocID="{4BF2AE97-938B-47EA-BEC2-537DB10B9F40}" presName="level3hierChild" presStyleCnt="0"/>
      <dgm:spPr/>
    </dgm:pt>
    <dgm:pt modelId="{1255C471-EC2D-4AF7-9223-77419D969DB2}" type="pres">
      <dgm:prSet presAssocID="{CFA7F3BF-07BF-4BD4-86F2-B8E10988296F}" presName="conn2-1" presStyleLbl="parChTrans1D2" presStyleIdx="1" presStyleCnt="2"/>
      <dgm:spPr/>
      <dgm:t>
        <a:bodyPr/>
        <a:lstStyle/>
        <a:p>
          <a:endParaRPr lang="it-IT"/>
        </a:p>
      </dgm:t>
    </dgm:pt>
    <dgm:pt modelId="{83198A4E-53C9-4CD1-A3C8-4D288A6036DC}" type="pres">
      <dgm:prSet presAssocID="{CFA7F3BF-07BF-4BD4-86F2-B8E10988296F}" presName="connTx" presStyleLbl="parChTrans1D2" presStyleIdx="1" presStyleCnt="2"/>
      <dgm:spPr/>
      <dgm:t>
        <a:bodyPr/>
        <a:lstStyle/>
        <a:p>
          <a:endParaRPr lang="it-IT"/>
        </a:p>
      </dgm:t>
    </dgm:pt>
    <dgm:pt modelId="{B427E4A0-0DF5-4AB1-9C9D-5E282266FC8F}" type="pres">
      <dgm:prSet presAssocID="{80C58F53-7560-4A4B-9D78-A41F5F6EEE32}" presName="root2" presStyleCnt="0"/>
      <dgm:spPr/>
    </dgm:pt>
    <dgm:pt modelId="{CDF48AE0-12E0-4888-9089-2ACE3C5708E1}" type="pres">
      <dgm:prSet presAssocID="{80C58F53-7560-4A4B-9D78-A41F5F6EEE32}" presName="LevelTwoTextNode" presStyleLbl="node2" presStyleIdx="1" presStyleCnt="2">
        <dgm:presLayoutVars>
          <dgm:chPref val="3"/>
        </dgm:presLayoutVars>
      </dgm:prSet>
      <dgm:spPr/>
      <dgm:t>
        <a:bodyPr/>
        <a:lstStyle/>
        <a:p>
          <a:endParaRPr lang="it-IT"/>
        </a:p>
      </dgm:t>
    </dgm:pt>
    <dgm:pt modelId="{8BDC5A33-A26B-480D-8DC1-D08243A6FE8C}" type="pres">
      <dgm:prSet presAssocID="{80C58F53-7560-4A4B-9D78-A41F5F6EEE32}" presName="level3hierChild" presStyleCnt="0"/>
      <dgm:spPr/>
    </dgm:pt>
    <dgm:pt modelId="{6BB1E86C-42DC-487F-B8FD-435A2A803AA2}" type="pres">
      <dgm:prSet presAssocID="{956915BB-0BE2-4101-967E-A482F6400612}" presName="conn2-1" presStyleLbl="parChTrans1D3" presStyleIdx="1" presStyleCnt="4"/>
      <dgm:spPr/>
      <dgm:t>
        <a:bodyPr/>
        <a:lstStyle/>
        <a:p>
          <a:endParaRPr lang="it-IT"/>
        </a:p>
      </dgm:t>
    </dgm:pt>
    <dgm:pt modelId="{A47DB314-79CD-48AD-9D17-D70F9304C65D}" type="pres">
      <dgm:prSet presAssocID="{956915BB-0BE2-4101-967E-A482F6400612}" presName="connTx" presStyleLbl="parChTrans1D3" presStyleIdx="1" presStyleCnt="4"/>
      <dgm:spPr/>
      <dgm:t>
        <a:bodyPr/>
        <a:lstStyle/>
        <a:p>
          <a:endParaRPr lang="it-IT"/>
        </a:p>
      </dgm:t>
    </dgm:pt>
    <dgm:pt modelId="{F6DAFD30-7B13-429C-A6F8-FDFAAC3ACBDA}" type="pres">
      <dgm:prSet presAssocID="{B65ADB75-33F5-48D5-89EC-FE7E1DE1751A}" presName="root2" presStyleCnt="0"/>
      <dgm:spPr/>
    </dgm:pt>
    <dgm:pt modelId="{2A5783B0-4BDC-41C9-BC5A-B66D5712CED8}" type="pres">
      <dgm:prSet presAssocID="{B65ADB75-33F5-48D5-89EC-FE7E1DE1751A}" presName="LevelTwoTextNode" presStyleLbl="node3" presStyleIdx="1" presStyleCnt="4">
        <dgm:presLayoutVars>
          <dgm:chPref val="3"/>
        </dgm:presLayoutVars>
      </dgm:prSet>
      <dgm:spPr/>
      <dgm:t>
        <a:bodyPr/>
        <a:lstStyle/>
        <a:p>
          <a:endParaRPr lang="it-IT"/>
        </a:p>
      </dgm:t>
    </dgm:pt>
    <dgm:pt modelId="{235B7202-85D3-4295-B199-2E653CF880EB}" type="pres">
      <dgm:prSet presAssocID="{B65ADB75-33F5-48D5-89EC-FE7E1DE1751A}" presName="level3hierChild" presStyleCnt="0"/>
      <dgm:spPr/>
    </dgm:pt>
    <dgm:pt modelId="{AD6FB2C4-61B4-47D2-B408-3CC97EF19840}" type="pres">
      <dgm:prSet presAssocID="{6E8F2AFC-B633-4A30-8132-E01F0ED10857}" presName="conn2-1" presStyleLbl="parChTrans1D3" presStyleIdx="2" presStyleCnt="4"/>
      <dgm:spPr/>
      <dgm:t>
        <a:bodyPr/>
        <a:lstStyle/>
        <a:p>
          <a:endParaRPr lang="it-IT"/>
        </a:p>
      </dgm:t>
    </dgm:pt>
    <dgm:pt modelId="{8E574556-FEFA-4C6F-85AB-84710D13C12F}" type="pres">
      <dgm:prSet presAssocID="{6E8F2AFC-B633-4A30-8132-E01F0ED10857}" presName="connTx" presStyleLbl="parChTrans1D3" presStyleIdx="2" presStyleCnt="4"/>
      <dgm:spPr/>
      <dgm:t>
        <a:bodyPr/>
        <a:lstStyle/>
        <a:p>
          <a:endParaRPr lang="it-IT"/>
        </a:p>
      </dgm:t>
    </dgm:pt>
    <dgm:pt modelId="{21C88DCA-8AE5-4E5F-A805-0B358D8D6E20}" type="pres">
      <dgm:prSet presAssocID="{2F75E1B6-19D3-4D3C-94AF-EAB22E51712A}" presName="root2" presStyleCnt="0"/>
      <dgm:spPr/>
    </dgm:pt>
    <dgm:pt modelId="{52FBF34F-A92A-4E25-9AC4-E41027AE64A6}" type="pres">
      <dgm:prSet presAssocID="{2F75E1B6-19D3-4D3C-94AF-EAB22E51712A}" presName="LevelTwoTextNode" presStyleLbl="node3" presStyleIdx="2" presStyleCnt="4">
        <dgm:presLayoutVars>
          <dgm:chPref val="3"/>
        </dgm:presLayoutVars>
      </dgm:prSet>
      <dgm:spPr/>
      <dgm:t>
        <a:bodyPr/>
        <a:lstStyle/>
        <a:p>
          <a:endParaRPr lang="it-IT"/>
        </a:p>
      </dgm:t>
    </dgm:pt>
    <dgm:pt modelId="{F642176E-618C-4099-B9E1-485C1CCCA196}" type="pres">
      <dgm:prSet presAssocID="{2F75E1B6-19D3-4D3C-94AF-EAB22E51712A}" presName="level3hierChild" presStyleCnt="0"/>
      <dgm:spPr/>
    </dgm:pt>
    <dgm:pt modelId="{9B748128-5798-4DE7-AA36-67B1741A5D1B}" type="pres">
      <dgm:prSet presAssocID="{B64F910D-8AC5-4042-B72B-73A5D1C0A727}" presName="conn2-1" presStyleLbl="parChTrans1D3" presStyleIdx="3" presStyleCnt="4"/>
      <dgm:spPr/>
      <dgm:t>
        <a:bodyPr/>
        <a:lstStyle/>
        <a:p>
          <a:endParaRPr lang="it-IT"/>
        </a:p>
      </dgm:t>
    </dgm:pt>
    <dgm:pt modelId="{1AB49915-30C0-490B-8842-EA6001151527}" type="pres">
      <dgm:prSet presAssocID="{B64F910D-8AC5-4042-B72B-73A5D1C0A727}" presName="connTx" presStyleLbl="parChTrans1D3" presStyleIdx="3" presStyleCnt="4"/>
      <dgm:spPr/>
      <dgm:t>
        <a:bodyPr/>
        <a:lstStyle/>
        <a:p>
          <a:endParaRPr lang="it-IT"/>
        </a:p>
      </dgm:t>
    </dgm:pt>
    <dgm:pt modelId="{5682060F-A84C-4661-8C43-623A11BD6ABB}" type="pres">
      <dgm:prSet presAssocID="{2923E29F-F814-406A-A705-B1ADD21EF451}" presName="root2" presStyleCnt="0"/>
      <dgm:spPr/>
    </dgm:pt>
    <dgm:pt modelId="{D1DB7A92-1807-4B98-A3D5-A748091B9B17}" type="pres">
      <dgm:prSet presAssocID="{2923E29F-F814-406A-A705-B1ADD21EF451}" presName="LevelTwoTextNode" presStyleLbl="node3" presStyleIdx="3" presStyleCnt="4">
        <dgm:presLayoutVars>
          <dgm:chPref val="3"/>
        </dgm:presLayoutVars>
      </dgm:prSet>
      <dgm:spPr/>
      <dgm:t>
        <a:bodyPr/>
        <a:lstStyle/>
        <a:p>
          <a:endParaRPr lang="it-IT"/>
        </a:p>
      </dgm:t>
    </dgm:pt>
    <dgm:pt modelId="{330A29F9-EAA5-43E0-A5E6-D1C6EC73689A}" type="pres">
      <dgm:prSet presAssocID="{2923E29F-F814-406A-A705-B1ADD21EF451}" presName="level3hierChild" presStyleCnt="0"/>
      <dgm:spPr/>
    </dgm:pt>
  </dgm:ptLst>
  <dgm:cxnLst>
    <dgm:cxn modelId="{C01B94F3-6976-4220-A45E-C67CF02AF4DD}" type="presOf" srcId="{374ECE97-7238-4031-AADB-CFC349199790}" destId="{70730256-3ADB-4627-86C7-888B7F0C5FEE}" srcOrd="0" destOrd="0" presId="urn:microsoft.com/office/officeart/2005/8/layout/hierarchy2"/>
    <dgm:cxn modelId="{B87E1E9F-CBC7-4976-90DD-744531AC3C65}" type="presOf" srcId="{B64F910D-8AC5-4042-B72B-73A5D1C0A727}" destId="{1AB49915-30C0-490B-8842-EA6001151527}" srcOrd="1" destOrd="0" presId="urn:microsoft.com/office/officeart/2005/8/layout/hierarchy2"/>
    <dgm:cxn modelId="{110513B1-45EE-4A72-9EF1-93D4E1E1FF5A}" type="presOf" srcId="{725925DA-BBA2-4AA3-841F-A76AAB9BCC94}" destId="{66A06223-3235-439A-AE91-6B988B68E61C}" srcOrd="0" destOrd="0" presId="urn:microsoft.com/office/officeart/2005/8/layout/hierarchy2"/>
    <dgm:cxn modelId="{C597FC0E-93BA-4E24-A5F0-3FBE29B86E26}" srcId="{80C58F53-7560-4A4B-9D78-A41F5F6EEE32}" destId="{2F75E1B6-19D3-4D3C-94AF-EAB22E51712A}" srcOrd="1" destOrd="0" parTransId="{6E8F2AFC-B633-4A30-8132-E01F0ED10857}" sibTransId="{F6F7725F-DEBC-4AEB-987E-34CBD8735E04}"/>
    <dgm:cxn modelId="{A6346A09-5794-4DC2-BF7F-4DCE0248ACCC}" srcId="{725925DA-BBA2-4AA3-841F-A76AAB9BCC94}" destId="{539C30C8-A25C-4EB2-ABE5-EFDB494D6811}" srcOrd="0" destOrd="0" parTransId="{374ECE97-7238-4031-AADB-CFC349199790}" sibTransId="{783776DD-3DA8-4D87-8AC0-88467030F40F}"/>
    <dgm:cxn modelId="{1E70DF3C-A456-4A0D-906B-E09DD8BD62A6}" type="presOf" srcId="{6E8F2AFC-B633-4A30-8132-E01F0ED10857}" destId="{8E574556-FEFA-4C6F-85AB-84710D13C12F}" srcOrd="1" destOrd="0" presId="urn:microsoft.com/office/officeart/2005/8/layout/hierarchy2"/>
    <dgm:cxn modelId="{3E423F73-3800-4BE1-88B2-CC5EE28A72A5}" type="presOf" srcId="{956915BB-0BE2-4101-967E-A482F6400612}" destId="{A47DB314-79CD-48AD-9D17-D70F9304C65D}" srcOrd="1" destOrd="0" presId="urn:microsoft.com/office/officeart/2005/8/layout/hierarchy2"/>
    <dgm:cxn modelId="{9E940A3F-79BA-444D-AAA8-AC6E462EBCCC}" type="presOf" srcId="{B65ADB75-33F5-48D5-89EC-FE7E1DE1751A}" destId="{2A5783B0-4BDC-41C9-BC5A-B66D5712CED8}" srcOrd="0" destOrd="0" presId="urn:microsoft.com/office/officeart/2005/8/layout/hierarchy2"/>
    <dgm:cxn modelId="{68BD03B6-D7DE-47BA-92A9-4950271834DE}" type="presOf" srcId="{CFA7F3BF-07BF-4BD4-86F2-B8E10988296F}" destId="{83198A4E-53C9-4CD1-A3C8-4D288A6036DC}" srcOrd="1" destOrd="0" presId="urn:microsoft.com/office/officeart/2005/8/layout/hierarchy2"/>
    <dgm:cxn modelId="{6F6325D9-986C-419A-A1FC-2260BD6B4A19}" type="presOf" srcId="{374ECE97-7238-4031-AADB-CFC349199790}" destId="{264FD042-4BEB-4F0B-868F-AF4250CCBC3F}" srcOrd="1" destOrd="0" presId="urn:microsoft.com/office/officeart/2005/8/layout/hierarchy2"/>
    <dgm:cxn modelId="{31557422-0673-4979-A545-D2ACEE5786A9}" type="presOf" srcId="{D4721C5C-67CB-46A9-ABA0-9661F46BE992}" destId="{9F1BA8C6-03ED-462E-A8BF-84894098C185}" srcOrd="0" destOrd="0" presId="urn:microsoft.com/office/officeart/2005/8/layout/hierarchy2"/>
    <dgm:cxn modelId="{B35C4567-DC7E-48BB-917A-1B236C2D2648}" type="presOf" srcId="{CFA7F3BF-07BF-4BD4-86F2-B8E10988296F}" destId="{1255C471-EC2D-4AF7-9223-77419D969DB2}" srcOrd="0" destOrd="0" presId="urn:microsoft.com/office/officeart/2005/8/layout/hierarchy2"/>
    <dgm:cxn modelId="{1E779B03-147D-464B-A78B-7B6A06A509DC}" type="presOf" srcId="{B64F910D-8AC5-4042-B72B-73A5D1C0A727}" destId="{9B748128-5798-4DE7-AA36-67B1741A5D1B}" srcOrd="0" destOrd="0" presId="urn:microsoft.com/office/officeart/2005/8/layout/hierarchy2"/>
    <dgm:cxn modelId="{7165CD7B-BDBA-4C23-B11A-F954A2505273}" srcId="{725925DA-BBA2-4AA3-841F-A76AAB9BCC94}" destId="{80C58F53-7560-4A4B-9D78-A41F5F6EEE32}" srcOrd="1" destOrd="0" parTransId="{CFA7F3BF-07BF-4BD4-86F2-B8E10988296F}" sibTransId="{46BA9A0D-A1AC-4503-B750-31AB8B01345A}"/>
    <dgm:cxn modelId="{F5710A24-9DA6-48AC-9474-245A37A01BE2}" srcId="{80C58F53-7560-4A4B-9D78-A41F5F6EEE32}" destId="{2923E29F-F814-406A-A705-B1ADD21EF451}" srcOrd="2" destOrd="0" parTransId="{B64F910D-8AC5-4042-B72B-73A5D1C0A727}" sibTransId="{95257D8B-ED7B-4276-AC4B-DD76D475863F}"/>
    <dgm:cxn modelId="{12600387-6CA3-4B40-9AE6-BE1C6C05CCC1}" srcId="{D4721C5C-67CB-46A9-ABA0-9661F46BE992}" destId="{725925DA-BBA2-4AA3-841F-A76AAB9BCC94}" srcOrd="0" destOrd="0" parTransId="{462EF4D0-BC17-4059-83DB-554769DB72E0}" sibTransId="{77819701-E15C-4E11-ABB1-0616D3DBD8F1}"/>
    <dgm:cxn modelId="{D742448B-0C14-473C-8A78-4F7D72BEC1C1}" type="presOf" srcId="{2F75E1B6-19D3-4D3C-94AF-EAB22E51712A}" destId="{52FBF34F-A92A-4E25-9AC4-E41027AE64A6}" srcOrd="0" destOrd="0" presId="urn:microsoft.com/office/officeart/2005/8/layout/hierarchy2"/>
    <dgm:cxn modelId="{ADD51410-2D06-4A9A-B49E-411337983548}" type="presOf" srcId="{6E8F2AFC-B633-4A30-8132-E01F0ED10857}" destId="{AD6FB2C4-61B4-47D2-B408-3CC97EF19840}" srcOrd="0" destOrd="0" presId="urn:microsoft.com/office/officeart/2005/8/layout/hierarchy2"/>
    <dgm:cxn modelId="{5EB957AA-2BF1-4463-98EA-297F0BE7846E}" type="presOf" srcId="{4BF2AE97-938B-47EA-BEC2-537DB10B9F40}" destId="{EC5438BC-5697-458D-8DCC-AA9A08ED55EA}" srcOrd="0" destOrd="0" presId="urn:microsoft.com/office/officeart/2005/8/layout/hierarchy2"/>
    <dgm:cxn modelId="{E145D6B3-02D0-47D1-89A1-DBB2F5E409FE}" type="presOf" srcId="{80C58F53-7560-4A4B-9D78-A41F5F6EEE32}" destId="{CDF48AE0-12E0-4888-9089-2ACE3C5708E1}" srcOrd="0" destOrd="0" presId="urn:microsoft.com/office/officeart/2005/8/layout/hierarchy2"/>
    <dgm:cxn modelId="{D681C630-E095-48F3-8527-42A04D50085D}" type="presOf" srcId="{2923E29F-F814-406A-A705-B1ADD21EF451}" destId="{D1DB7A92-1807-4B98-A3D5-A748091B9B17}" srcOrd="0" destOrd="0" presId="urn:microsoft.com/office/officeart/2005/8/layout/hierarchy2"/>
    <dgm:cxn modelId="{F6F95EF5-BB20-4448-B0F2-BFF6C85B73D1}" type="presOf" srcId="{48E3D295-A13E-4EDB-8E7C-6A96B35FAB6A}" destId="{E05C74C1-AC81-4545-BA7E-1B567C16444E}" srcOrd="1" destOrd="0" presId="urn:microsoft.com/office/officeart/2005/8/layout/hierarchy2"/>
    <dgm:cxn modelId="{AD29B81B-C96E-4553-81B4-39F489B38BFC}" srcId="{80C58F53-7560-4A4B-9D78-A41F5F6EEE32}" destId="{B65ADB75-33F5-48D5-89EC-FE7E1DE1751A}" srcOrd="0" destOrd="0" parTransId="{956915BB-0BE2-4101-967E-A482F6400612}" sibTransId="{2BD3AA0C-2DBE-4532-8305-38B6D3B10AEC}"/>
    <dgm:cxn modelId="{DAB8C6DD-BA7A-4FAF-8CAF-0EEBEBC0E500}" type="presOf" srcId="{956915BB-0BE2-4101-967E-A482F6400612}" destId="{6BB1E86C-42DC-487F-B8FD-435A2A803AA2}" srcOrd="0" destOrd="0" presId="urn:microsoft.com/office/officeart/2005/8/layout/hierarchy2"/>
    <dgm:cxn modelId="{58A3EB38-B341-4EE9-8E78-01A48295FF4D}" srcId="{539C30C8-A25C-4EB2-ABE5-EFDB494D6811}" destId="{4BF2AE97-938B-47EA-BEC2-537DB10B9F40}" srcOrd="0" destOrd="0" parTransId="{48E3D295-A13E-4EDB-8E7C-6A96B35FAB6A}" sibTransId="{8A17D233-4FE4-48AA-B79F-3E4D25F1F362}"/>
    <dgm:cxn modelId="{BC671368-6A04-4022-B96F-15F04034A2E7}" type="presOf" srcId="{539C30C8-A25C-4EB2-ABE5-EFDB494D6811}" destId="{AF43C993-EEB4-4124-BFE8-138E650437D6}" srcOrd="0" destOrd="0" presId="urn:microsoft.com/office/officeart/2005/8/layout/hierarchy2"/>
    <dgm:cxn modelId="{D26F0BD8-2E6D-4611-8836-4E3E68D9EC70}" type="presOf" srcId="{48E3D295-A13E-4EDB-8E7C-6A96B35FAB6A}" destId="{262667E6-A47D-47C7-9C99-3E0C52B560C3}" srcOrd="0" destOrd="0" presId="urn:microsoft.com/office/officeart/2005/8/layout/hierarchy2"/>
    <dgm:cxn modelId="{DFFFBDA5-E4A1-477D-8C86-B6863D14B8C0}" type="presParOf" srcId="{9F1BA8C6-03ED-462E-A8BF-84894098C185}" destId="{8335F6F6-C5E1-4900-B708-6989F6F38B7D}" srcOrd="0" destOrd="0" presId="urn:microsoft.com/office/officeart/2005/8/layout/hierarchy2"/>
    <dgm:cxn modelId="{0F6E735A-BA97-45D5-8969-F0FCD5785A96}" type="presParOf" srcId="{8335F6F6-C5E1-4900-B708-6989F6F38B7D}" destId="{66A06223-3235-439A-AE91-6B988B68E61C}" srcOrd="0" destOrd="0" presId="urn:microsoft.com/office/officeart/2005/8/layout/hierarchy2"/>
    <dgm:cxn modelId="{399E8B5F-299A-4BBA-9552-2528256AA423}" type="presParOf" srcId="{8335F6F6-C5E1-4900-B708-6989F6F38B7D}" destId="{151C04F4-BF47-40D6-846F-1D44996B7E13}" srcOrd="1" destOrd="0" presId="urn:microsoft.com/office/officeart/2005/8/layout/hierarchy2"/>
    <dgm:cxn modelId="{FB77C02A-E978-48F5-BDF2-3476A5C37DEC}" type="presParOf" srcId="{151C04F4-BF47-40D6-846F-1D44996B7E13}" destId="{70730256-3ADB-4627-86C7-888B7F0C5FEE}" srcOrd="0" destOrd="0" presId="urn:microsoft.com/office/officeart/2005/8/layout/hierarchy2"/>
    <dgm:cxn modelId="{C0E8A2E1-BBD6-4B91-B8AF-4AAA9654C7DE}" type="presParOf" srcId="{70730256-3ADB-4627-86C7-888B7F0C5FEE}" destId="{264FD042-4BEB-4F0B-868F-AF4250CCBC3F}" srcOrd="0" destOrd="0" presId="urn:microsoft.com/office/officeart/2005/8/layout/hierarchy2"/>
    <dgm:cxn modelId="{291C88FB-604A-4404-B41E-4EE8F18FD9CE}" type="presParOf" srcId="{151C04F4-BF47-40D6-846F-1D44996B7E13}" destId="{E473D3CD-F416-4BA9-98D6-299834C29CB3}" srcOrd="1" destOrd="0" presId="urn:microsoft.com/office/officeart/2005/8/layout/hierarchy2"/>
    <dgm:cxn modelId="{8FC7DBD1-69DB-43E3-9C9D-1B8E7644EB17}" type="presParOf" srcId="{E473D3CD-F416-4BA9-98D6-299834C29CB3}" destId="{AF43C993-EEB4-4124-BFE8-138E650437D6}" srcOrd="0" destOrd="0" presId="urn:microsoft.com/office/officeart/2005/8/layout/hierarchy2"/>
    <dgm:cxn modelId="{53B6B57E-7731-4DFA-A99B-7302F9063F0C}" type="presParOf" srcId="{E473D3CD-F416-4BA9-98D6-299834C29CB3}" destId="{0D523C5E-AD0D-421C-9C0B-561EEB94D081}" srcOrd="1" destOrd="0" presId="urn:microsoft.com/office/officeart/2005/8/layout/hierarchy2"/>
    <dgm:cxn modelId="{E711FE40-6102-422F-8CAF-6892AB503B0E}" type="presParOf" srcId="{0D523C5E-AD0D-421C-9C0B-561EEB94D081}" destId="{262667E6-A47D-47C7-9C99-3E0C52B560C3}" srcOrd="0" destOrd="0" presId="urn:microsoft.com/office/officeart/2005/8/layout/hierarchy2"/>
    <dgm:cxn modelId="{0045B7D8-D640-4486-ACD9-4E4E825904A5}" type="presParOf" srcId="{262667E6-A47D-47C7-9C99-3E0C52B560C3}" destId="{E05C74C1-AC81-4545-BA7E-1B567C16444E}" srcOrd="0" destOrd="0" presId="urn:microsoft.com/office/officeart/2005/8/layout/hierarchy2"/>
    <dgm:cxn modelId="{8A0EC1CA-29A3-4145-8505-7C1A124A32CF}" type="presParOf" srcId="{0D523C5E-AD0D-421C-9C0B-561EEB94D081}" destId="{33798CD6-B495-4793-A332-8D4F3D70C841}" srcOrd="1" destOrd="0" presId="urn:microsoft.com/office/officeart/2005/8/layout/hierarchy2"/>
    <dgm:cxn modelId="{0E7F59B7-861E-4046-87D0-D8FB290888CD}" type="presParOf" srcId="{33798CD6-B495-4793-A332-8D4F3D70C841}" destId="{EC5438BC-5697-458D-8DCC-AA9A08ED55EA}" srcOrd="0" destOrd="0" presId="urn:microsoft.com/office/officeart/2005/8/layout/hierarchy2"/>
    <dgm:cxn modelId="{BD0881E7-A9F6-42CD-98EF-C0F580512CC5}" type="presParOf" srcId="{33798CD6-B495-4793-A332-8D4F3D70C841}" destId="{2A1626DB-5883-456E-BA22-8B81E0503514}" srcOrd="1" destOrd="0" presId="urn:microsoft.com/office/officeart/2005/8/layout/hierarchy2"/>
    <dgm:cxn modelId="{FB8214C3-4335-45D7-B607-203F6B6555BD}" type="presParOf" srcId="{151C04F4-BF47-40D6-846F-1D44996B7E13}" destId="{1255C471-EC2D-4AF7-9223-77419D969DB2}" srcOrd="2" destOrd="0" presId="urn:microsoft.com/office/officeart/2005/8/layout/hierarchy2"/>
    <dgm:cxn modelId="{20EE037E-FF48-4F41-90A2-16DEACC1182E}" type="presParOf" srcId="{1255C471-EC2D-4AF7-9223-77419D969DB2}" destId="{83198A4E-53C9-4CD1-A3C8-4D288A6036DC}" srcOrd="0" destOrd="0" presId="urn:microsoft.com/office/officeart/2005/8/layout/hierarchy2"/>
    <dgm:cxn modelId="{B821E97F-67F7-47A0-B651-733EB35E5433}" type="presParOf" srcId="{151C04F4-BF47-40D6-846F-1D44996B7E13}" destId="{B427E4A0-0DF5-4AB1-9C9D-5E282266FC8F}" srcOrd="3" destOrd="0" presId="urn:microsoft.com/office/officeart/2005/8/layout/hierarchy2"/>
    <dgm:cxn modelId="{8723766E-B87A-4A0C-8291-E0B6C174096C}" type="presParOf" srcId="{B427E4A0-0DF5-4AB1-9C9D-5E282266FC8F}" destId="{CDF48AE0-12E0-4888-9089-2ACE3C5708E1}" srcOrd="0" destOrd="0" presId="urn:microsoft.com/office/officeart/2005/8/layout/hierarchy2"/>
    <dgm:cxn modelId="{41529748-852D-4E90-B178-99DCA4C7A83B}" type="presParOf" srcId="{B427E4A0-0DF5-4AB1-9C9D-5E282266FC8F}" destId="{8BDC5A33-A26B-480D-8DC1-D08243A6FE8C}" srcOrd="1" destOrd="0" presId="urn:microsoft.com/office/officeart/2005/8/layout/hierarchy2"/>
    <dgm:cxn modelId="{64426617-9727-4EA3-AC3B-4A0E59A9430C}" type="presParOf" srcId="{8BDC5A33-A26B-480D-8DC1-D08243A6FE8C}" destId="{6BB1E86C-42DC-487F-B8FD-435A2A803AA2}" srcOrd="0" destOrd="0" presId="urn:microsoft.com/office/officeart/2005/8/layout/hierarchy2"/>
    <dgm:cxn modelId="{DD0F622F-CB85-4127-93EF-AB2F7EC959C7}" type="presParOf" srcId="{6BB1E86C-42DC-487F-B8FD-435A2A803AA2}" destId="{A47DB314-79CD-48AD-9D17-D70F9304C65D}" srcOrd="0" destOrd="0" presId="urn:microsoft.com/office/officeart/2005/8/layout/hierarchy2"/>
    <dgm:cxn modelId="{DBBF989F-61EB-4CB0-AC6C-3E93AB8BA0E7}" type="presParOf" srcId="{8BDC5A33-A26B-480D-8DC1-D08243A6FE8C}" destId="{F6DAFD30-7B13-429C-A6F8-FDFAAC3ACBDA}" srcOrd="1" destOrd="0" presId="urn:microsoft.com/office/officeart/2005/8/layout/hierarchy2"/>
    <dgm:cxn modelId="{561D3B93-D660-469C-900A-CAF40651CA52}" type="presParOf" srcId="{F6DAFD30-7B13-429C-A6F8-FDFAAC3ACBDA}" destId="{2A5783B0-4BDC-41C9-BC5A-B66D5712CED8}" srcOrd="0" destOrd="0" presId="urn:microsoft.com/office/officeart/2005/8/layout/hierarchy2"/>
    <dgm:cxn modelId="{4C98D7D7-B0CC-497A-B809-F50BCA887B61}" type="presParOf" srcId="{F6DAFD30-7B13-429C-A6F8-FDFAAC3ACBDA}" destId="{235B7202-85D3-4295-B199-2E653CF880EB}" srcOrd="1" destOrd="0" presId="urn:microsoft.com/office/officeart/2005/8/layout/hierarchy2"/>
    <dgm:cxn modelId="{3C79F6D3-1198-49CC-AB5D-4C28F436EF3E}" type="presParOf" srcId="{8BDC5A33-A26B-480D-8DC1-D08243A6FE8C}" destId="{AD6FB2C4-61B4-47D2-B408-3CC97EF19840}" srcOrd="2" destOrd="0" presId="urn:microsoft.com/office/officeart/2005/8/layout/hierarchy2"/>
    <dgm:cxn modelId="{0A24DB5C-963A-450A-8717-A79EF529C810}" type="presParOf" srcId="{AD6FB2C4-61B4-47D2-B408-3CC97EF19840}" destId="{8E574556-FEFA-4C6F-85AB-84710D13C12F}" srcOrd="0" destOrd="0" presId="urn:microsoft.com/office/officeart/2005/8/layout/hierarchy2"/>
    <dgm:cxn modelId="{868220C1-316E-4889-9569-7855BCDAAAB3}" type="presParOf" srcId="{8BDC5A33-A26B-480D-8DC1-D08243A6FE8C}" destId="{21C88DCA-8AE5-4E5F-A805-0B358D8D6E20}" srcOrd="3" destOrd="0" presId="urn:microsoft.com/office/officeart/2005/8/layout/hierarchy2"/>
    <dgm:cxn modelId="{A2D0E11E-4288-435C-ADB1-49364341BABF}" type="presParOf" srcId="{21C88DCA-8AE5-4E5F-A805-0B358D8D6E20}" destId="{52FBF34F-A92A-4E25-9AC4-E41027AE64A6}" srcOrd="0" destOrd="0" presId="urn:microsoft.com/office/officeart/2005/8/layout/hierarchy2"/>
    <dgm:cxn modelId="{3328C447-78EC-416F-A3F4-F5FD97D2313A}" type="presParOf" srcId="{21C88DCA-8AE5-4E5F-A805-0B358D8D6E20}" destId="{F642176E-618C-4099-B9E1-485C1CCCA196}" srcOrd="1" destOrd="0" presId="urn:microsoft.com/office/officeart/2005/8/layout/hierarchy2"/>
    <dgm:cxn modelId="{E82FD2B1-E107-48DD-A7B8-3D68109547EF}" type="presParOf" srcId="{8BDC5A33-A26B-480D-8DC1-D08243A6FE8C}" destId="{9B748128-5798-4DE7-AA36-67B1741A5D1B}" srcOrd="4" destOrd="0" presId="urn:microsoft.com/office/officeart/2005/8/layout/hierarchy2"/>
    <dgm:cxn modelId="{B6EEDB6A-3111-4CC2-A437-48D20B036662}" type="presParOf" srcId="{9B748128-5798-4DE7-AA36-67B1741A5D1B}" destId="{1AB49915-30C0-490B-8842-EA6001151527}" srcOrd="0" destOrd="0" presId="urn:microsoft.com/office/officeart/2005/8/layout/hierarchy2"/>
    <dgm:cxn modelId="{0C26A8A1-F99E-4C9A-A4DC-4A2AD570A0B7}" type="presParOf" srcId="{8BDC5A33-A26B-480D-8DC1-D08243A6FE8C}" destId="{5682060F-A84C-4661-8C43-623A11BD6ABB}" srcOrd="5" destOrd="0" presId="urn:microsoft.com/office/officeart/2005/8/layout/hierarchy2"/>
    <dgm:cxn modelId="{06C7E2B8-B686-420A-B31A-82E9C33C78F0}" type="presParOf" srcId="{5682060F-A84C-4661-8C43-623A11BD6ABB}" destId="{D1DB7A92-1807-4B98-A3D5-A748091B9B17}" srcOrd="0" destOrd="0" presId="urn:microsoft.com/office/officeart/2005/8/layout/hierarchy2"/>
    <dgm:cxn modelId="{B1B6F339-5AC1-4A02-B67B-E35DF42E68A1}" type="presParOf" srcId="{5682060F-A84C-4661-8C43-623A11BD6ABB}" destId="{330A29F9-EAA5-43E0-A5E6-D1C6EC73689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B6699B-BC60-4F8A-B1E5-78517A333953}"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it-IT"/>
        </a:p>
      </dgm:t>
    </dgm:pt>
    <dgm:pt modelId="{BDFB231C-3981-407C-A9BC-A048E9C46A42}">
      <dgm:prSet phldrT="[Testo]" custT="1"/>
      <dgm:spPr>
        <a:solidFill>
          <a:schemeClr val="tx2">
            <a:lumMod val="20000"/>
            <a:lumOff val="80000"/>
          </a:schemeClr>
        </a:solidFill>
      </dgm:spPr>
      <dgm:t>
        <a:bodyPr/>
        <a:lstStyle/>
        <a:p>
          <a:r>
            <a:rPr lang="it-IT" sz="1800" dirty="0" smtClean="0">
              <a:solidFill>
                <a:schemeClr val="tx1"/>
              </a:solidFill>
            </a:rPr>
            <a:t>INDIVIDUAZIONE DEL TITOLARE DEL POTERE SOSTITUTIVO E CONNESSA PUBBLICIZZAZIONE </a:t>
          </a:r>
          <a:endParaRPr lang="it-IT" sz="1800" dirty="0">
            <a:solidFill>
              <a:schemeClr val="tx1"/>
            </a:solidFill>
          </a:endParaRPr>
        </a:p>
      </dgm:t>
    </dgm:pt>
    <dgm:pt modelId="{C08F1688-A192-40D2-8C0B-DFF864471718}" type="parTrans" cxnId="{D100E05E-A374-4332-8A5D-98BD5AF3E2D4}">
      <dgm:prSet/>
      <dgm:spPr/>
      <dgm:t>
        <a:bodyPr/>
        <a:lstStyle/>
        <a:p>
          <a:endParaRPr lang="it-IT"/>
        </a:p>
      </dgm:t>
    </dgm:pt>
    <dgm:pt modelId="{A9249753-7FAA-47D5-A379-E52C563074D5}" type="sibTrans" cxnId="{D100E05E-A374-4332-8A5D-98BD5AF3E2D4}">
      <dgm:prSet/>
      <dgm:spPr/>
      <dgm:t>
        <a:bodyPr/>
        <a:lstStyle/>
        <a:p>
          <a:endParaRPr lang="it-IT"/>
        </a:p>
      </dgm:t>
    </dgm:pt>
    <dgm:pt modelId="{29D7103E-B74C-4004-BE53-1EF9B5ED9F91}">
      <dgm:prSet phldrT="[Testo]" custT="1"/>
      <dgm:spPr>
        <a:solidFill>
          <a:schemeClr val="tx2">
            <a:lumMod val="20000"/>
            <a:lumOff val="80000"/>
          </a:schemeClr>
        </a:solidFill>
      </dgm:spPr>
      <dgm:t>
        <a:bodyPr/>
        <a:lstStyle/>
        <a:p>
          <a:r>
            <a:rPr lang="it-IT" sz="1800" dirty="0" smtClean="0">
              <a:solidFill>
                <a:schemeClr val="tx1"/>
              </a:solidFill>
            </a:rPr>
            <a:t>SOLLECITAZIONE DEL PRIVATO AL TITOLARE DEL POTERE SOSTITUTIVO PER L’EMANAZIONE DEL PROVVEDIMENTO </a:t>
          </a:r>
          <a:endParaRPr lang="it-IT" sz="1800" dirty="0">
            <a:solidFill>
              <a:schemeClr val="tx1"/>
            </a:solidFill>
          </a:endParaRPr>
        </a:p>
      </dgm:t>
    </dgm:pt>
    <dgm:pt modelId="{A76B05FB-9F43-4760-B1C4-52091DF79FE0}" type="parTrans" cxnId="{D0D3DB67-97EE-4560-BA22-2D02754830E9}">
      <dgm:prSet/>
      <dgm:spPr/>
      <dgm:t>
        <a:bodyPr/>
        <a:lstStyle/>
        <a:p>
          <a:endParaRPr lang="it-IT"/>
        </a:p>
      </dgm:t>
    </dgm:pt>
    <dgm:pt modelId="{FB2FA994-4C80-471C-BCB1-6618C7DB2BC3}" type="sibTrans" cxnId="{D0D3DB67-97EE-4560-BA22-2D02754830E9}">
      <dgm:prSet/>
      <dgm:spPr/>
      <dgm:t>
        <a:bodyPr/>
        <a:lstStyle/>
        <a:p>
          <a:endParaRPr lang="it-IT"/>
        </a:p>
      </dgm:t>
    </dgm:pt>
    <dgm:pt modelId="{AD967C95-C9D2-433E-89D1-B3B64EFF040D}">
      <dgm:prSet phldrT="[Testo]" custT="1"/>
      <dgm:spPr>
        <a:solidFill>
          <a:schemeClr val="tx2">
            <a:lumMod val="20000"/>
            <a:lumOff val="80000"/>
          </a:schemeClr>
        </a:solidFill>
      </dgm:spPr>
      <dgm:t>
        <a:bodyPr/>
        <a:lstStyle/>
        <a:p>
          <a:r>
            <a:rPr lang="it-IT" sz="1600" dirty="0" smtClean="0">
              <a:solidFill>
                <a:schemeClr val="tx1"/>
              </a:solidFill>
            </a:rPr>
            <a:t>ADOZIONE, CON TERMINI DIMIDIATI,  DEL PROVVEDIMENTO DA PARTE DI SOSTITUTO O COMMISSARIO AD HOC NOMINATO</a:t>
          </a:r>
          <a:endParaRPr lang="it-IT" sz="1600" dirty="0">
            <a:solidFill>
              <a:schemeClr val="tx1"/>
            </a:solidFill>
          </a:endParaRPr>
        </a:p>
      </dgm:t>
    </dgm:pt>
    <dgm:pt modelId="{14260601-EA3B-4D57-837C-A8883F6628D6}" type="parTrans" cxnId="{2EEFE3A1-D5D0-44A1-9F25-8C4EAACA4610}">
      <dgm:prSet/>
      <dgm:spPr/>
      <dgm:t>
        <a:bodyPr/>
        <a:lstStyle/>
        <a:p>
          <a:endParaRPr lang="it-IT"/>
        </a:p>
      </dgm:t>
    </dgm:pt>
    <dgm:pt modelId="{C44606EE-3A98-45BA-B280-71B62B91987C}" type="sibTrans" cxnId="{2EEFE3A1-D5D0-44A1-9F25-8C4EAACA4610}">
      <dgm:prSet/>
      <dgm:spPr/>
      <dgm:t>
        <a:bodyPr/>
        <a:lstStyle/>
        <a:p>
          <a:endParaRPr lang="it-IT"/>
        </a:p>
      </dgm:t>
    </dgm:pt>
    <dgm:pt modelId="{399D0C78-7ED9-4B48-B5A9-533982566EC1}" type="pres">
      <dgm:prSet presAssocID="{92B6699B-BC60-4F8A-B1E5-78517A333953}" presName="rootnode" presStyleCnt="0">
        <dgm:presLayoutVars>
          <dgm:chMax/>
          <dgm:chPref/>
          <dgm:dir/>
          <dgm:animLvl val="lvl"/>
        </dgm:presLayoutVars>
      </dgm:prSet>
      <dgm:spPr/>
      <dgm:t>
        <a:bodyPr/>
        <a:lstStyle/>
        <a:p>
          <a:endParaRPr lang="it-IT"/>
        </a:p>
      </dgm:t>
    </dgm:pt>
    <dgm:pt modelId="{B8AA5CEC-5076-4E2B-A50F-33645CC3B267}" type="pres">
      <dgm:prSet presAssocID="{BDFB231C-3981-407C-A9BC-A048E9C46A42}" presName="composite" presStyleCnt="0"/>
      <dgm:spPr/>
    </dgm:pt>
    <dgm:pt modelId="{2B8D7C05-DE3B-4ABB-B7A7-E53EA658198D}" type="pres">
      <dgm:prSet presAssocID="{BDFB231C-3981-407C-A9BC-A048E9C46A42}" presName="bentUpArrow1" presStyleLbl="alignImgPlace1" presStyleIdx="0" presStyleCnt="2"/>
      <dgm:spPr/>
    </dgm:pt>
    <dgm:pt modelId="{13811031-7AF1-4DD9-8FD7-C220515D16AE}" type="pres">
      <dgm:prSet presAssocID="{BDFB231C-3981-407C-A9BC-A048E9C46A42}" presName="ParentText" presStyleLbl="node1" presStyleIdx="0" presStyleCnt="3" custScaleX="157823" custLinFactNeighborX="-618" custLinFactNeighborY="54">
        <dgm:presLayoutVars>
          <dgm:chMax val="1"/>
          <dgm:chPref val="1"/>
          <dgm:bulletEnabled val="1"/>
        </dgm:presLayoutVars>
      </dgm:prSet>
      <dgm:spPr/>
      <dgm:t>
        <a:bodyPr/>
        <a:lstStyle/>
        <a:p>
          <a:endParaRPr lang="it-IT"/>
        </a:p>
      </dgm:t>
    </dgm:pt>
    <dgm:pt modelId="{8D795C43-07EC-49B8-968F-69FE346389D3}" type="pres">
      <dgm:prSet presAssocID="{BDFB231C-3981-407C-A9BC-A048E9C46A42}" presName="ChildText" presStyleLbl="revTx" presStyleIdx="0" presStyleCnt="2" custScaleX="160905">
        <dgm:presLayoutVars>
          <dgm:chMax val="0"/>
          <dgm:chPref val="0"/>
          <dgm:bulletEnabled val="1"/>
        </dgm:presLayoutVars>
      </dgm:prSet>
      <dgm:spPr/>
      <dgm:t>
        <a:bodyPr/>
        <a:lstStyle/>
        <a:p>
          <a:endParaRPr lang="it-IT"/>
        </a:p>
      </dgm:t>
    </dgm:pt>
    <dgm:pt modelId="{7BA0D77A-0B83-417C-BE42-9EE7C38B7B58}" type="pres">
      <dgm:prSet presAssocID="{A9249753-7FAA-47D5-A379-E52C563074D5}" presName="sibTrans" presStyleCnt="0"/>
      <dgm:spPr/>
    </dgm:pt>
    <dgm:pt modelId="{F586F3C2-351A-4FC2-9218-51D41677A604}" type="pres">
      <dgm:prSet presAssocID="{29D7103E-B74C-4004-BE53-1EF9B5ED9F91}" presName="composite" presStyleCnt="0"/>
      <dgm:spPr/>
    </dgm:pt>
    <dgm:pt modelId="{561E7728-0BE0-4522-9388-5418A364987B}" type="pres">
      <dgm:prSet presAssocID="{29D7103E-B74C-4004-BE53-1EF9B5ED9F91}" presName="bentUpArrow1" presStyleLbl="alignImgPlace1" presStyleIdx="1" presStyleCnt="2"/>
      <dgm:spPr/>
    </dgm:pt>
    <dgm:pt modelId="{413008CD-FA40-4630-9831-FC5D37FBFD4B}" type="pres">
      <dgm:prSet presAssocID="{29D7103E-B74C-4004-BE53-1EF9B5ED9F91}" presName="ParentText" presStyleLbl="node1" presStyleIdx="1" presStyleCnt="3" custScaleX="207838" custLinFactNeighborX="-2563" custLinFactNeighborY="8043">
        <dgm:presLayoutVars>
          <dgm:chMax val="1"/>
          <dgm:chPref val="1"/>
          <dgm:bulletEnabled val="1"/>
        </dgm:presLayoutVars>
      </dgm:prSet>
      <dgm:spPr/>
      <dgm:t>
        <a:bodyPr/>
        <a:lstStyle/>
        <a:p>
          <a:endParaRPr lang="it-IT"/>
        </a:p>
      </dgm:t>
    </dgm:pt>
    <dgm:pt modelId="{EA35412B-7716-4677-889E-4930B63889D2}" type="pres">
      <dgm:prSet presAssocID="{29D7103E-B74C-4004-BE53-1EF9B5ED9F91}" presName="ChildText" presStyleLbl="revTx" presStyleIdx="1" presStyleCnt="2" custScaleY="103698">
        <dgm:presLayoutVars>
          <dgm:chMax val="0"/>
          <dgm:chPref val="0"/>
          <dgm:bulletEnabled val="1"/>
        </dgm:presLayoutVars>
      </dgm:prSet>
      <dgm:spPr/>
      <dgm:t>
        <a:bodyPr/>
        <a:lstStyle/>
        <a:p>
          <a:endParaRPr lang="it-IT"/>
        </a:p>
      </dgm:t>
    </dgm:pt>
    <dgm:pt modelId="{1F0C432B-C578-4A0C-96D6-A7ED66089049}" type="pres">
      <dgm:prSet presAssocID="{FB2FA994-4C80-471C-BCB1-6618C7DB2BC3}" presName="sibTrans" presStyleCnt="0"/>
      <dgm:spPr/>
    </dgm:pt>
    <dgm:pt modelId="{D53DC20C-5FCC-4C10-958E-63BCAB37D655}" type="pres">
      <dgm:prSet presAssocID="{AD967C95-C9D2-433E-89D1-B3B64EFF040D}" presName="composite" presStyleCnt="0"/>
      <dgm:spPr/>
    </dgm:pt>
    <dgm:pt modelId="{7C83BB8D-4862-47A6-9523-D48165BBDB22}" type="pres">
      <dgm:prSet presAssocID="{AD967C95-C9D2-433E-89D1-B3B64EFF040D}" presName="ParentText" presStyleLbl="node1" presStyleIdx="2" presStyleCnt="3" custScaleX="145489">
        <dgm:presLayoutVars>
          <dgm:chMax val="1"/>
          <dgm:chPref val="1"/>
          <dgm:bulletEnabled val="1"/>
        </dgm:presLayoutVars>
      </dgm:prSet>
      <dgm:spPr/>
      <dgm:t>
        <a:bodyPr/>
        <a:lstStyle/>
        <a:p>
          <a:endParaRPr lang="it-IT"/>
        </a:p>
      </dgm:t>
    </dgm:pt>
  </dgm:ptLst>
  <dgm:cxnLst>
    <dgm:cxn modelId="{D0D3DB67-97EE-4560-BA22-2D02754830E9}" srcId="{92B6699B-BC60-4F8A-B1E5-78517A333953}" destId="{29D7103E-B74C-4004-BE53-1EF9B5ED9F91}" srcOrd="1" destOrd="0" parTransId="{A76B05FB-9F43-4760-B1C4-52091DF79FE0}" sibTransId="{FB2FA994-4C80-471C-BCB1-6618C7DB2BC3}"/>
    <dgm:cxn modelId="{2EEFE3A1-D5D0-44A1-9F25-8C4EAACA4610}" srcId="{92B6699B-BC60-4F8A-B1E5-78517A333953}" destId="{AD967C95-C9D2-433E-89D1-B3B64EFF040D}" srcOrd="2" destOrd="0" parTransId="{14260601-EA3B-4D57-837C-A8883F6628D6}" sibTransId="{C44606EE-3A98-45BA-B280-71B62B91987C}"/>
    <dgm:cxn modelId="{AC5EFEBA-2FA9-40F3-830E-2C1C58CB82FD}" type="presOf" srcId="{AD967C95-C9D2-433E-89D1-B3B64EFF040D}" destId="{7C83BB8D-4862-47A6-9523-D48165BBDB22}" srcOrd="0" destOrd="0" presId="urn:microsoft.com/office/officeart/2005/8/layout/StepDownProcess"/>
    <dgm:cxn modelId="{0545CA7E-6A5F-4D33-9FD6-ABB5ADDD4164}" type="presOf" srcId="{29D7103E-B74C-4004-BE53-1EF9B5ED9F91}" destId="{413008CD-FA40-4630-9831-FC5D37FBFD4B}" srcOrd="0" destOrd="0" presId="urn:microsoft.com/office/officeart/2005/8/layout/StepDownProcess"/>
    <dgm:cxn modelId="{73CF6E6E-5F95-443E-874D-F2FFBCFA41E6}" type="presOf" srcId="{92B6699B-BC60-4F8A-B1E5-78517A333953}" destId="{399D0C78-7ED9-4B48-B5A9-533982566EC1}" srcOrd="0" destOrd="0" presId="urn:microsoft.com/office/officeart/2005/8/layout/StepDownProcess"/>
    <dgm:cxn modelId="{96A3C08E-B43F-4AB2-8087-7B4E1FED81FA}" type="presOf" srcId="{BDFB231C-3981-407C-A9BC-A048E9C46A42}" destId="{13811031-7AF1-4DD9-8FD7-C220515D16AE}" srcOrd="0" destOrd="0" presId="urn:microsoft.com/office/officeart/2005/8/layout/StepDownProcess"/>
    <dgm:cxn modelId="{D100E05E-A374-4332-8A5D-98BD5AF3E2D4}" srcId="{92B6699B-BC60-4F8A-B1E5-78517A333953}" destId="{BDFB231C-3981-407C-A9BC-A048E9C46A42}" srcOrd="0" destOrd="0" parTransId="{C08F1688-A192-40D2-8C0B-DFF864471718}" sibTransId="{A9249753-7FAA-47D5-A379-E52C563074D5}"/>
    <dgm:cxn modelId="{8ACF742C-71C1-4060-B456-1574415AAFF6}" type="presParOf" srcId="{399D0C78-7ED9-4B48-B5A9-533982566EC1}" destId="{B8AA5CEC-5076-4E2B-A50F-33645CC3B267}" srcOrd="0" destOrd="0" presId="urn:microsoft.com/office/officeart/2005/8/layout/StepDownProcess"/>
    <dgm:cxn modelId="{470720BF-9567-43E0-B0E1-FA7D861A28FF}" type="presParOf" srcId="{B8AA5CEC-5076-4E2B-A50F-33645CC3B267}" destId="{2B8D7C05-DE3B-4ABB-B7A7-E53EA658198D}" srcOrd="0" destOrd="0" presId="urn:microsoft.com/office/officeart/2005/8/layout/StepDownProcess"/>
    <dgm:cxn modelId="{B7FB2EB8-F951-41FE-B927-B7E8F217DD65}" type="presParOf" srcId="{B8AA5CEC-5076-4E2B-A50F-33645CC3B267}" destId="{13811031-7AF1-4DD9-8FD7-C220515D16AE}" srcOrd="1" destOrd="0" presId="urn:microsoft.com/office/officeart/2005/8/layout/StepDownProcess"/>
    <dgm:cxn modelId="{4710497C-6996-4D86-8DE9-AA3CC8C4428A}" type="presParOf" srcId="{B8AA5CEC-5076-4E2B-A50F-33645CC3B267}" destId="{8D795C43-07EC-49B8-968F-69FE346389D3}" srcOrd="2" destOrd="0" presId="urn:microsoft.com/office/officeart/2005/8/layout/StepDownProcess"/>
    <dgm:cxn modelId="{DF52AE5C-2FA8-4DA1-A8C7-C8B479BD54D1}" type="presParOf" srcId="{399D0C78-7ED9-4B48-B5A9-533982566EC1}" destId="{7BA0D77A-0B83-417C-BE42-9EE7C38B7B58}" srcOrd="1" destOrd="0" presId="urn:microsoft.com/office/officeart/2005/8/layout/StepDownProcess"/>
    <dgm:cxn modelId="{0DBCF1C2-5AEA-4076-A522-500AAEAB5D15}" type="presParOf" srcId="{399D0C78-7ED9-4B48-B5A9-533982566EC1}" destId="{F586F3C2-351A-4FC2-9218-51D41677A604}" srcOrd="2" destOrd="0" presId="urn:microsoft.com/office/officeart/2005/8/layout/StepDownProcess"/>
    <dgm:cxn modelId="{1B96DAE0-7C91-432F-ACD6-50C0430A48B5}" type="presParOf" srcId="{F586F3C2-351A-4FC2-9218-51D41677A604}" destId="{561E7728-0BE0-4522-9388-5418A364987B}" srcOrd="0" destOrd="0" presId="urn:microsoft.com/office/officeart/2005/8/layout/StepDownProcess"/>
    <dgm:cxn modelId="{99FE81F3-F1E8-4668-A620-7A0D29084527}" type="presParOf" srcId="{F586F3C2-351A-4FC2-9218-51D41677A604}" destId="{413008CD-FA40-4630-9831-FC5D37FBFD4B}" srcOrd="1" destOrd="0" presId="urn:microsoft.com/office/officeart/2005/8/layout/StepDownProcess"/>
    <dgm:cxn modelId="{F032A924-4D32-43AF-A625-DA2385E71F80}" type="presParOf" srcId="{F586F3C2-351A-4FC2-9218-51D41677A604}" destId="{EA35412B-7716-4677-889E-4930B63889D2}" srcOrd="2" destOrd="0" presId="urn:microsoft.com/office/officeart/2005/8/layout/StepDownProcess"/>
    <dgm:cxn modelId="{A925E30A-8E8B-4C51-9BD0-15569156215F}" type="presParOf" srcId="{399D0C78-7ED9-4B48-B5A9-533982566EC1}" destId="{1F0C432B-C578-4A0C-96D6-A7ED66089049}" srcOrd="3" destOrd="0" presId="urn:microsoft.com/office/officeart/2005/8/layout/StepDownProcess"/>
    <dgm:cxn modelId="{381B4555-66DE-46F3-8EAF-9949FA3C9CA8}" type="presParOf" srcId="{399D0C78-7ED9-4B48-B5A9-533982566EC1}" destId="{D53DC20C-5FCC-4C10-958E-63BCAB37D655}" srcOrd="4" destOrd="0" presId="urn:microsoft.com/office/officeart/2005/8/layout/StepDownProcess"/>
    <dgm:cxn modelId="{613406D8-C938-4D51-8E8B-6C7348CC27B9}" type="presParOf" srcId="{D53DC20C-5FCC-4C10-958E-63BCAB37D655}" destId="{7C83BB8D-4862-47A6-9523-D48165BBDB22}"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52095B-6315-4DBD-A9F8-5DEDE6955AD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it-IT"/>
        </a:p>
      </dgm:t>
    </dgm:pt>
    <dgm:pt modelId="{F2990219-2A81-47FA-BA37-A3DE9E00B964}">
      <dgm:prSet phldrT="[Testo]" custT="1"/>
      <dgm:spPr>
        <a:solidFill>
          <a:schemeClr val="tx2">
            <a:lumMod val="20000"/>
            <a:lumOff val="80000"/>
          </a:schemeClr>
        </a:solidFill>
      </dgm:spPr>
      <dgm:t>
        <a:bodyPr/>
        <a:lstStyle/>
        <a:p>
          <a:r>
            <a:rPr lang="it-IT" sz="2000" dirty="0" smtClean="0">
              <a:solidFill>
                <a:schemeClr val="tx1"/>
              </a:solidFill>
            </a:rPr>
            <a:t>SOGGETTI LEGITTIMATI ALLA</a:t>
          </a:r>
        </a:p>
        <a:p>
          <a:r>
            <a:rPr lang="it-IT" sz="2000" dirty="0" smtClean="0">
              <a:solidFill>
                <a:schemeClr val="tx1"/>
              </a:solidFill>
            </a:rPr>
            <a:t>PARTECIPAZIONE </a:t>
          </a:r>
          <a:endParaRPr lang="it-IT" sz="2000" dirty="0">
            <a:solidFill>
              <a:schemeClr val="tx1"/>
            </a:solidFill>
          </a:endParaRPr>
        </a:p>
      </dgm:t>
    </dgm:pt>
    <dgm:pt modelId="{1B9B9278-EB02-4444-96B9-FF4E0D018113}" type="parTrans" cxnId="{B2805872-A5A3-4449-B2D8-260B469AE6BA}">
      <dgm:prSet/>
      <dgm:spPr/>
      <dgm:t>
        <a:bodyPr/>
        <a:lstStyle/>
        <a:p>
          <a:endParaRPr lang="it-IT"/>
        </a:p>
      </dgm:t>
    </dgm:pt>
    <dgm:pt modelId="{BD2D0EE2-34B6-4EBD-BEB2-72BFB9E73CD0}" type="sibTrans" cxnId="{B2805872-A5A3-4449-B2D8-260B469AE6BA}">
      <dgm:prSet/>
      <dgm:spPr/>
      <dgm:t>
        <a:bodyPr/>
        <a:lstStyle/>
        <a:p>
          <a:endParaRPr lang="it-IT"/>
        </a:p>
      </dgm:t>
    </dgm:pt>
    <dgm:pt modelId="{772DE3AF-07E1-4427-A4A0-1388EA1892C9}">
      <dgm:prSet phldrT="[Testo]" custT="1"/>
      <dgm:spPr>
        <a:solidFill>
          <a:schemeClr val="tx2">
            <a:lumMod val="20000"/>
            <a:lumOff val="80000"/>
          </a:schemeClr>
        </a:solidFill>
      </dgm:spPr>
      <dgm:t>
        <a:bodyPr/>
        <a:lstStyle/>
        <a:p>
          <a:r>
            <a:rPr lang="it-IT" sz="2000" dirty="0" smtClean="0">
              <a:solidFill>
                <a:schemeClr val="tx1"/>
              </a:solidFill>
            </a:rPr>
            <a:t>INTERVENTORI </a:t>
          </a:r>
          <a:r>
            <a:rPr lang="it-IT" sz="2400" b="1" dirty="0" smtClean="0">
              <a:solidFill>
                <a:schemeClr val="tx1"/>
              </a:solidFill>
            </a:rPr>
            <a:t>NECESSARI</a:t>
          </a:r>
          <a:endParaRPr lang="it-IT" sz="2400" b="1" dirty="0">
            <a:solidFill>
              <a:schemeClr val="tx1"/>
            </a:solidFill>
          </a:endParaRPr>
        </a:p>
      </dgm:t>
    </dgm:pt>
    <dgm:pt modelId="{63BA4AA4-4235-4F9B-AB72-EE826B89B8EF}" type="parTrans" cxnId="{3AB3A195-B078-41F3-B908-1CD47C0ED2C7}">
      <dgm:prSet/>
      <dgm:spPr/>
      <dgm:t>
        <a:bodyPr/>
        <a:lstStyle/>
        <a:p>
          <a:endParaRPr lang="it-IT"/>
        </a:p>
      </dgm:t>
    </dgm:pt>
    <dgm:pt modelId="{45A422F8-97B6-42A3-B633-8DA2FCA89E9F}" type="sibTrans" cxnId="{3AB3A195-B078-41F3-B908-1CD47C0ED2C7}">
      <dgm:prSet/>
      <dgm:spPr/>
      <dgm:t>
        <a:bodyPr/>
        <a:lstStyle/>
        <a:p>
          <a:endParaRPr lang="it-IT"/>
        </a:p>
      </dgm:t>
    </dgm:pt>
    <dgm:pt modelId="{FE9E4107-CE78-4263-B4B0-0121D16ADDA8}">
      <dgm:prSet phldrT="[Testo]" custT="1"/>
      <dgm:spPr>
        <a:solidFill>
          <a:schemeClr val="tx2">
            <a:lumMod val="20000"/>
            <a:lumOff val="80000"/>
          </a:schemeClr>
        </a:solidFill>
      </dgm:spPr>
      <dgm:t>
        <a:bodyPr/>
        <a:lstStyle/>
        <a:p>
          <a:r>
            <a:rPr lang="it-IT" sz="2000" dirty="0" smtClean="0">
              <a:solidFill>
                <a:schemeClr val="tx1"/>
              </a:solidFill>
            </a:rPr>
            <a:t>INTERVENTORI </a:t>
          </a:r>
          <a:r>
            <a:rPr lang="it-IT" sz="2400" b="1" dirty="0" smtClean="0">
              <a:solidFill>
                <a:schemeClr val="tx1"/>
              </a:solidFill>
            </a:rPr>
            <a:t>VOLONTARI</a:t>
          </a:r>
          <a:endParaRPr lang="it-IT" sz="2400" b="1" dirty="0">
            <a:solidFill>
              <a:schemeClr val="tx1"/>
            </a:solidFill>
          </a:endParaRPr>
        </a:p>
      </dgm:t>
    </dgm:pt>
    <dgm:pt modelId="{EE1E6BB3-19EA-496B-B53B-7154ED55FEB6}" type="parTrans" cxnId="{181BC7D1-1C90-4615-AD92-9400C343BDF3}">
      <dgm:prSet/>
      <dgm:spPr/>
      <dgm:t>
        <a:bodyPr/>
        <a:lstStyle/>
        <a:p>
          <a:endParaRPr lang="it-IT"/>
        </a:p>
      </dgm:t>
    </dgm:pt>
    <dgm:pt modelId="{E0B5C57A-D568-4323-B589-EF17764A9410}" type="sibTrans" cxnId="{181BC7D1-1C90-4615-AD92-9400C343BDF3}">
      <dgm:prSet/>
      <dgm:spPr/>
      <dgm:t>
        <a:bodyPr/>
        <a:lstStyle/>
        <a:p>
          <a:endParaRPr lang="it-IT"/>
        </a:p>
      </dgm:t>
    </dgm:pt>
    <dgm:pt modelId="{58AEB4B7-D3BE-4E5D-8173-03E9A1FE6486}" type="pres">
      <dgm:prSet presAssocID="{4452095B-6315-4DBD-A9F8-5DEDE6955AD7}" presName="diagram" presStyleCnt="0">
        <dgm:presLayoutVars>
          <dgm:chPref val="1"/>
          <dgm:dir/>
          <dgm:animOne val="branch"/>
          <dgm:animLvl val="lvl"/>
          <dgm:resizeHandles val="exact"/>
        </dgm:presLayoutVars>
      </dgm:prSet>
      <dgm:spPr/>
      <dgm:t>
        <a:bodyPr/>
        <a:lstStyle/>
        <a:p>
          <a:endParaRPr lang="it-IT"/>
        </a:p>
      </dgm:t>
    </dgm:pt>
    <dgm:pt modelId="{11F066DB-1724-4838-8569-7D46CAA47044}" type="pres">
      <dgm:prSet presAssocID="{F2990219-2A81-47FA-BA37-A3DE9E00B964}" presName="root1" presStyleCnt="0"/>
      <dgm:spPr/>
    </dgm:pt>
    <dgm:pt modelId="{464FDF50-4AE4-41EB-9A4B-79366BE1CF6F}" type="pres">
      <dgm:prSet presAssocID="{F2990219-2A81-47FA-BA37-A3DE9E00B964}" presName="LevelOneTextNode" presStyleLbl="node0" presStyleIdx="0" presStyleCnt="1">
        <dgm:presLayoutVars>
          <dgm:chPref val="3"/>
        </dgm:presLayoutVars>
      </dgm:prSet>
      <dgm:spPr/>
      <dgm:t>
        <a:bodyPr/>
        <a:lstStyle/>
        <a:p>
          <a:endParaRPr lang="it-IT"/>
        </a:p>
      </dgm:t>
    </dgm:pt>
    <dgm:pt modelId="{8C0D0241-B45F-4889-92EF-2B223EFB1FC9}" type="pres">
      <dgm:prSet presAssocID="{F2990219-2A81-47FA-BA37-A3DE9E00B964}" presName="level2hierChild" presStyleCnt="0"/>
      <dgm:spPr/>
    </dgm:pt>
    <dgm:pt modelId="{C0DDBF62-0765-4E3A-99AA-BC269ABD9165}" type="pres">
      <dgm:prSet presAssocID="{63BA4AA4-4235-4F9B-AB72-EE826B89B8EF}" presName="conn2-1" presStyleLbl="parChTrans1D2" presStyleIdx="0" presStyleCnt="2"/>
      <dgm:spPr/>
      <dgm:t>
        <a:bodyPr/>
        <a:lstStyle/>
        <a:p>
          <a:endParaRPr lang="it-IT"/>
        </a:p>
      </dgm:t>
    </dgm:pt>
    <dgm:pt modelId="{77D98DBC-B4C6-4364-93AF-644B129AD4CA}" type="pres">
      <dgm:prSet presAssocID="{63BA4AA4-4235-4F9B-AB72-EE826B89B8EF}" presName="connTx" presStyleLbl="parChTrans1D2" presStyleIdx="0" presStyleCnt="2"/>
      <dgm:spPr/>
      <dgm:t>
        <a:bodyPr/>
        <a:lstStyle/>
        <a:p>
          <a:endParaRPr lang="it-IT"/>
        </a:p>
      </dgm:t>
    </dgm:pt>
    <dgm:pt modelId="{D242C707-6160-47BA-A798-B0B4576263A8}" type="pres">
      <dgm:prSet presAssocID="{772DE3AF-07E1-4427-A4A0-1388EA1892C9}" presName="root2" presStyleCnt="0"/>
      <dgm:spPr/>
    </dgm:pt>
    <dgm:pt modelId="{17098535-1CBF-4B0F-8F92-4315E0CE763B}" type="pres">
      <dgm:prSet presAssocID="{772DE3AF-07E1-4427-A4A0-1388EA1892C9}" presName="LevelTwoTextNode" presStyleLbl="node2" presStyleIdx="0" presStyleCnt="2">
        <dgm:presLayoutVars>
          <dgm:chPref val="3"/>
        </dgm:presLayoutVars>
      </dgm:prSet>
      <dgm:spPr/>
      <dgm:t>
        <a:bodyPr/>
        <a:lstStyle/>
        <a:p>
          <a:endParaRPr lang="it-IT"/>
        </a:p>
      </dgm:t>
    </dgm:pt>
    <dgm:pt modelId="{2228671C-FE7F-49E6-9FED-791BA353E98C}" type="pres">
      <dgm:prSet presAssocID="{772DE3AF-07E1-4427-A4A0-1388EA1892C9}" presName="level3hierChild" presStyleCnt="0"/>
      <dgm:spPr/>
    </dgm:pt>
    <dgm:pt modelId="{939808C1-1703-45E6-9AF6-4D05B5E42B0A}" type="pres">
      <dgm:prSet presAssocID="{EE1E6BB3-19EA-496B-B53B-7154ED55FEB6}" presName="conn2-1" presStyleLbl="parChTrans1D2" presStyleIdx="1" presStyleCnt="2"/>
      <dgm:spPr/>
      <dgm:t>
        <a:bodyPr/>
        <a:lstStyle/>
        <a:p>
          <a:endParaRPr lang="it-IT"/>
        </a:p>
      </dgm:t>
    </dgm:pt>
    <dgm:pt modelId="{B3F62749-7D06-4954-93DF-E233423F6B95}" type="pres">
      <dgm:prSet presAssocID="{EE1E6BB3-19EA-496B-B53B-7154ED55FEB6}" presName="connTx" presStyleLbl="parChTrans1D2" presStyleIdx="1" presStyleCnt="2"/>
      <dgm:spPr/>
      <dgm:t>
        <a:bodyPr/>
        <a:lstStyle/>
        <a:p>
          <a:endParaRPr lang="it-IT"/>
        </a:p>
      </dgm:t>
    </dgm:pt>
    <dgm:pt modelId="{AA01BD93-8423-41E9-A11D-A149513D53C9}" type="pres">
      <dgm:prSet presAssocID="{FE9E4107-CE78-4263-B4B0-0121D16ADDA8}" presName="root2" presStyleCnt="0"/>
      <dgm:spPr/>
    </dgm:pt>
    <dgm:pt modelId="{1F492802-3E39-4111-9607-56C76BBE9C95}" type="pres">
      <dgm:prSet presAssocID="{FE9E4107-CE78-4263-B4B0-0121D16ADDA8}" presName="LevelTwoTextNode" presStyleLbl="node2" presStyleIdx="1" presStyleCnt="2">
        <dgm:presLayoutVars>
          <dgm:chPref val="3"/>
        </dgm:presLayoutVars>
      </dgm:prSet>
      <dgm:spPr/>
      <dgm:t>
        <a:bodyPr/>
        <a:lstStyle/>
        <a:p>
          <a:endParaRPr lang="it-IT"/>
        </a:p>
      </dgm:t>
    </dgm:pt>
    <dgm:pt modelId="{B64DC601-C720-4475-A997-EDD9BE8E9579}" type="pres">
      <dgm:prSet presAssocID="{FE9E4107-CE78-4263-B4B0-0121D16ADDA8}" presName="level3hierChild" presStyleCnt="0"/>
      <dgm:spPr/>
    </dgm:pt>
  </dgm:ptLst>
  <dgm:cxnLst>
    <dgm:cxn modelId="{1A07522B-3D88-477C-BDBF-2A1A49589629}" type="presOf" srcId="{EE1E6BB3-19EA-496B-B53B-7154ED55FEB6}" destId="{939808C1-1703-45E6-9AF6-4D05B5E42B0A}" srcOrd="0" destOrd="0" presId="urn:microsoft.com/office/officeart/2005/8/layout/hierarchy2"/>
    <dgm:cxn modelId="{05D48D22-D7BB-4D29-BFE1-3C03F740C265}" type="presOf" srcId="{FE9E4107-CE78-4263-B4B0-0121D16ADDA8}" destId="{1F492802-3E39-4111-9607-56C76BBE9C95}" srcOrd="0" destOrd="0" presId="urn:microsoft.com/office/officeart/2005/8/layout/hierarchy2"/>
    <dgm:cxn modelId="{2A5AD20D-020D-4A78-8DB4-880AAE8F118D}" type="presOf" srcId="{F2990219-2A81-47FA-BA37-A3DE9E00B964}" destId="{464FDF50-4AE4-41EB-9A4B-79366BE1CF6F}" srcOrd="0" destOrd="0" presId="urn:microsoft.com/office/officeart/2005/8/layout/hierarchy2"/>
    <dgm:cxn modelId="{6435AE7E-9219-4B69-8F52-EB5C22F63367}" type="presOf" srcId="{4452095B-6315-4DBD-A9F8-5DEDE6955AD7}" destId="{58AEB4B7-D3BE-4E5D-8173-03E9A1FE6486}" srcOrd="0" destOrd="0" presId="urn:microsoft.com/office/officeart/2005/8/layout/hierarchy2"/>
    <dgm:cxn modelId="{B2805872-A5A3-4449-B2D8-260B469AE6BA}" srcId="{4452095B-6315-4DBD-A9F8-5DEDE6955AD7}" destId="{F2990219-2A81-47FA-BA37-A3DE9E00B964}" srcOrd="0" destOrd="0" parTransId="{1B9B9278-EB02-4444-96B9-FF4E0D018113}" sibTransId="{BD2D0EE2-34B6-4EBD-BEB2-72BFB9E73CD0}"/>
    <dgm:cxn modelId="{91EDAA33-3897-452B-939B-607FDA3EB143}" type="presOf" srcId="{EE1E6BB3-19EA-496B-B53B-7154ED55FEB6}" destId="{B3F62749-7D06-4954-93DF-E233423F6B95}" srcOrd="1" destOrd="0" presId="urn:microsoft.com/office/officeart/2005/8/layout/hierarchy2"/>
    <dgm:cxn modelId="{F3FDADB0-7A64-40C5-8390-D572FC326721}" type="presOf" srcId="{63BA4AA4-4235-4F9B-AB72-EE826B89B8EF}" destId="{C0DDBF62-0765-4E3A-99AA-BC269ABD9165}" srcOrd="0" destOrd="0" presId="urn:microsoft.com/office/officeart/2005/8/layout/hierarchy2"/>
    <dgm:cxn modelId="{0DA2DD82-B388-4AA0-9DC2-F979A227FE9A}" type="presOf" srcId="{63BA4AA4-4235-4F9B-AB72-EE826B89B8EF}" destId="{77D98DBC-B4C6-4364-93AF-644B129AD4CA}" srcOrd="1" destOrd="0" presId="urn:microsoft.com/office/officeart/2005/8/layout/hierarchy2"/>
    <dgm:cxn modelId="{181BC7D1-1C90-4615-AD92-9400C343BDF3}" srcId="{F2990219-2A81-47FA-BA37-A3DE9E00B964}" destId="{FE9E4107-CE78-4263-B4B0-0121D16ADDA8}" srcOrd="1" destOrd="0" parTransId="{EE1E6BB3-19EA-496B-B53B-7154ED55FEB6}" sibTransId="{E0B5C57A-D568-4323-B589-EF17764A9410}"/>
    <dgm:cxn modelId="{4B73F2B8-BA99-488D-AFB6-C10BCE748819}" type="presOf" srcId="{772DE3AF-07E1-4427-A4A0-1388EA1892C9}" destId="{17098535-1CBF-4B0F-8F92-4315E0CE763B}" srcOrd="0" destOrd="0" presId="urn:microsoft.com/office/officeart/2005/8/layout/hierarchy2"/>
    <dgm:cxn modelId="{3AB3A195-B078-41F3-B908-1CD47C0ED2C7}" srcId="{F2990219-2A81-47FA-BA37-A3DE9E00B964}" destId="{772DE3AF-07E1-4427-A4A0-1388EA1892C9}" srcOrd="0" destOrd="0" parTransId="{63BA4AA4-4235-4F9B-AB72-EE826B89B8EF}" sibTransId="{45A422F8-97B6-42A3-B633-8DA2FCA89E9F}"/>
    <dgm:cxn modelId="{1802F958-5924-4D09-A28B-598CCB1A1BFC}" type="presParOf" srcId="{58AEB4B7-D3BE-4E5D-8173-03E9A1FE6486}" destId="{11F066DB-1724-4838-8569-7D46CAA47044}" srcOrd="0" destOrd="0" presId="urn:microsoft.com/office/officeart/2005/8/layout/hierarchy2"/>
    <dgm:cxn modelId="{A8991EBE-42A1-4A42-9CD4-3AD321CD3BD5}" type="presParOf" srcId="{11F066DB-1724-4838-8569-7D46CAA47044}" destId="{464FDF50-4AE4-41EB-9A4B-79366BE1CF6F}" srcOrd="0" destOrd="0" presId="urn:microsoft.com/office/officeart/2005/8/layout/hierarchy2"/>
    <dgm:cxn modelId="{4AE649BC-130D-4733-8CEF-8A9832F5AD2A}" type="presParOf" srcId="{11F066DB-1724-4838-8569-7D46CAA47044}" destId="{8C0D0241-B45F-4889-92EF-2B223EFB1FC9}" srcOrd="1" destOrd="0" presId="urn:microsoft.com/office/officeart/2005/8/layout/hierarchy2"/>
    <dgm:cxn modelId="{2A0B7A23-A493-4CAF-BC28-B10D00BC8077}" type="presParOf" srcId="{8C0D0241-B45F-4889-92EF-2B223EFB1FC9}" destId="{C0DDBF62-0765-4E3A-99AA-BC269ABD9165}" srcOrd="0" destOrd="0" presId="urn:microsoft.com/office/officeart/2005/8/layout/hierarchy2"/>
    <dgm:cxn modelId="{127D9C31-FCCA-4300-AF8F-0D6CE862547C}" type="presParOf" srcId="{C0DDBF62-0765-4E3A-99AA-BC269ABD9165}" destId="{77D98DBC-B4C6-4364-93AF-644B129AD4CA}" srcOrd="0" destOrd="0" presId="urn:microsoft.com/office/officeart/2005/8/layout/hierarchy2"/>
    <dgm:cxn modelId="{0861C923-F6F6-46A5-B171-212476CCA4DF}" type="presParOf" srcId="{8C0D0241-B45F-4889-92EF-2B223EFB1FC9}" destId="{D242C707-6160-47BA-A798-B0B4576263A8}" srcOrd="1" destOrd="0" presId="urn:microsoft.com/office/officeart/2005/8/layout/hierarchy2"/>
    <dgm:cxn modelId="{9301D21D-128C-4CD3-97EB-A316A4E0FDD3}" type="presParOf" srcId="{D242C707-6160-47BA-A798-B0B4576263A8}" destId="{17098535-1CBF-4B0F-8F92-4315E0CE763B}" srcOrd="0" destOrd="0" presId="urn:microsoft.com/office/officeart/2005/8/layout/hierarchy2"/>
    <dgm:cxn modelId="{1785F93D-4AB9-40D6-945A-2B73D41CA6EF}" type="presParOf" srcId="{D242C707-6160-47BA-A798-B0B4576263A8}" destId="{2228671C-FE7F-49E6-9FED-791BA353E98C}" srcOrd="1" destOrd="0" presId="urn:microsoft.com/office/officeart/2005/8/layout/hierarchy2"/>
    <dgm:cxn modelId="{BF622485-0B82-4316-8C94-E1221AD923EB}" type="presParOf" srcId="{8C0D0241-B45F-4889-92EF-2B223EFB1FC9}" destId="{939808C1-1703-45E6-9AF6-4D05B5E42B0A}" srcOrd="2" destOrd="0" presId="urn:microsoft.com/office/officeart/2005/8/layout/hierarchy2"/>
    <dgm:cxn modelId="{6400538D-D6F6-41B2-BA21-74F09F87A431}" type="presParOf" srcId="{939808C1-1703-45E6-9AF6-4D05B5E42B0A}" destId="{B3F62749-7D06-4954-93DF-E233423F6B95}" srcOrd="0" destOrd="0" presId="urn:microsoft.com/office/officeart/2005/8/layout/hierarchy2"/>
    <dgm:cxn modelId="{055F7BE2-1354-4694-B404-232E033CE9FF}" type="presParOf" srcId="{8C0D0241-B45F-4889-92EF-2B223EFB1FC9}" destId="{AA01BD93-8423-41E9-A11D-A149513D53C9}" srcOrd="3" destOrd="0" presId="urn:microsoft.com/office/officeart/2005/8/layout/hierarchy2"/>
    <dgm:cxn modelId="{DC9E2917-33C1-4C58-ACF4-C64358C2D5F2}" type="presParOf" srcId="{AA01BD93-8423-41E9-A11D-A149513D53C9}" destId="{1F492802-3E39-4111-9607-56C76BBE9C95}" srcOrd="0" destOrd="0" presId="urn:microsoft.com/office/officeart/2005/8/layout/hierarchy2"/>
    <dgm:cxn modelId="{DE6BF9B1-D0E2-488E-90DC-962232170019}" type="presParOf" srcId="{AA01BD93-8423-41E9-A11D-A149513D53C9}" destId="{B64DC601-C720-4475-A997-EDD9BE8E957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E7AA2-BB04-47E6-854B-41BAD3082317}">
      <dsp:nvSpPr>
        <dsp:cNvPr id="0" name=""/>
        <dsp:cNvSpPr/>
      </dsp:nvSpPr>
      <dsp:spPr>
        <a:xfrm>
          <a:off x="5796974" y="1975861"/>
          <a:ext cx="91440" cy="904552"/>
        </a:xfrm>
        <a:custGeom>
          <a:avLst/>
          <a:gdLst/>
          <a:ahLst/>
          <a:cxnLst/>
          <a:rect l="0" t="0" r="0" b="0"/>
          <a:pathLst>
            <a:path>
              <a:moveTo>
                <a:pt x="45720" y="0"/>
              </a:moveTo>
              <a:lnTo>
                <a:pt x="45720" y="90455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735D0C-E238-42D2-879D-F7ECF4E1E261}">
      <dsp:nvSpPr>
        <dsp:cNvPr id="0" name=""/>
        <dsp:cNvSpPr/>
      </dsp:nvSpPr>
      <dsp:spPr>
        <a:xfrm>
          <a:off x="1995606" y="1975861"/>
          <a:ext cx="91440" cy="904552"/>
        </a:xfrm>
        <a:custGeom>
          <a:avLst/>
          <a:gdLst/>
          <a:ahLst/>
          <a:cxnLst/>
          <a:rect l="0" t="0" r="0" b="0"/>
          <a:pathLst>
            <a:path>
              <a:moveTo>
                <a:pt x="45720" y="0"/>
              </a:moveTo>
              <a:lnTo>
                <a:pt x="45720" y="90455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D3D8B8-916C-425E-9F1F-B5B59302E32B}">
      <dsp:nvSpPr>
        <dsp:cNvPr id="0" name=""/>
        <dsp:cNvSpPr/>
      </dsp:nvSpPr>
      <dsp:spPr>
        <a:xfrm>
          <a:off x="486221" y="878"/>
          <a:ext cx="3110210" cy="19749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C3E346-38E2-4E9A-A8AA-C316583DC20B}">
      <dsp:nvSpPr>
        <dsp:cNvPr id="0" name=""/>
        <dsp:cNvSpPr/>
      </dsp:nvSpPr>
      <dsp:spPr>
        <a:xfrm>
          <a:off x="831800" y="329178"/>
          <a:ext cx="3110210" cy="19749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b="0" u="sng" kern="1200" dirty="0" smtClean="0"/>
            <a:t>AMMINISTRAZIONI STATALI </a:t>
          </a:r>
          <a:r>
            <a:rPr lang="it-IT" sz="2000" kern="1200" dirty="0" smtClean="0"/>
            <a:t>(</a:t>
          </a:r>
          <a:r>
            <a:rPr lang="it-IT" sz="2000" kern="1200" dirty="0" err="1" smtClean="0"/>
            <a:t>max</a:t>
          </a:r>
          <a:r>
            <a:rPr lang="it-IT" sz="2000" kern="1200" dirty="0" smtClean="0"/>
            <a:t>  90 g.)</a:t>
          </a:r>
          <a:endParaRPr lang="it-IT" sz="2000" kern="1200" dirty="0"/>
        </a:p>
      </dsp:txBody>
      <dsp:txXfrm>
        <a:off x="889645" y="387023"/>
        <a:ext cx="2994520" cy="1859293"/>
      </dsp:txXfrm>
    </dsp:sp>
    <dsp:sp modelId="{FC18E6A5-0B06-47BD-B704-592ADAC3B6DF}">
      <dsp:nvSpPr>
        <dsp:cNvPr id="0" name=""/>
        <dsp:cNvSpPr/>
      </dsp:nvSpPr>
      <dsp:spPr>
        <a:xfrm>
          <a:off x="486221" y="2880414"/>
          <a:ext cx="3110210" cy="19749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D8E616-0DFA-4FBF-A3A3-0436720C908D}">
      <dsp:nvSpPr>
        <dsp:cNvPr id="0" name=""/>
        <dsp:cNvSpPr/>
      </dsp:nvSpPr>
      <dsp:spPr>
        <a:xfrm>
          <a:off x="831800" y="3208714"/>
          <a:ext cx="3110210" cy="19749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Decreto governativo su proposta del Min. competente di concerto con Min. p.a. e innovazione e Min. della semplificazione </a:t>
          </a:r>
          <a:endParaRPr lang="it-IT" sz="2000" kern="1200" dirty="0"/>
        </a:p>
      </dsp:txBody>
      <dsp:txXfrm>
        <a:off x="889645" y="3266559"/>
        <a:ext cx="2994520" cy="1859293"/>
      </dsp:txXfrm>
    </dsp:sp>
    <dsp:sp modelId="{63D2D1C9-6311-4B2C-B21F-D0B32B7FB81E}">
      <dsp:nvSpPr>
        <dsp:cNvPr id="0" name=""/>
        <dsp:cNvSpPr/>
      </dsp:nvSpPr>
      <dsp:spPr>
        <a:xfrm>
          <a:off x="4287589" y="878"/>
          <a:ext cx="3110210" cy="19749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D3DE46-AA9F-42F7-A5F3-677E8440406B}">
      <dsp:nvSpPr>
        <dsp:cNvPr id="0" name=""/>
        <dsp:cNvSpPr/>
      </dsp:nvSpPr>
      <dsp:spPr>
        <a:xfrm>
          <a:off x="4633168" y="329178"/>
          <a:ext cx="3110210" cy="19749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u="sng" kern="1200" dirty="0" smtClean="0"/>
            <a:t>ENTI PUBBLICI NAZIONALI </a:t>
          </a:r>
          <a:r>
            <a:rPr lang="it-IT" sz="2000" kern="1200" dirty="0" smtClean="0"/>
            <a:t>(</a:t>
          </a:r>
          <a:r>
            <a:rPr lang="it-IT" sz="2000" kern="1200" dirty="0" err="1" smtClean="0"/>
            <a:t>max</a:t>
          </a:r>
          <a:r>
            <a:rPr lang="it-IT" sz="2000" kern="1200" dirty="0" smtClean="0"/>
            <a:t> 90 g.)</a:t>
          </a:r>
          <a:endParaRPr lang="it-IT" sz="2000" kern="1200" dirty="0"/>
        </a:p>
      </dsp:txBody>
      <dsp:txXfrm>
        <a:off x="4691013" y="387023"/>
        <a:ext cx="2994520" cy="1859293"/>
      </dsp:txXfrm>
    </dsp:sp>
    <dsp:sp modelId="{916A17E6-EADD-4E08-9004-48F12A02163C}">
      <dsp:nvSpPr>
        <dsp:cNvPr id="0" name=""/>
        <dsp:cNvSpPr/>
      </dsp:nvSpPr>
      <dsp:spPr>
        <a:xfrm>
          <a:off x="4287589" y="2880414"/>
          <a:ext cx="3110210" cy="19749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E86DFD-28F6-4F2E-90B6-57A619B2FF1A}">
      <dsp:nvSpPr>
        <dsp:cNvPr id="0" name=""/>
        <dsp:cNvSpPr/>
      </dsp:nvSpPr>
      <dsp:spPr>
        <a:xfrm>
          <a:off x="4633168" y="3208714"/>
          <a:ext cx="3110210" cy="19749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Regolamenti adottati dall’ente nell’ambito dei relativi ordinamenti </a:t>
          </a:r>
          <a:endParaRPr lang="it-IT" sz="2000" kern="1200" dirty="0"/>
        </a:p>
      </dsp:txBody>
      <dsp:txXfrm>
        <a:off x="4691013" y="3266559"/>
        <a:ext cx="2994520" cy="1859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9E257-0A47-4EA2-83AF-52D178B74F39}">
      <dsp:nvSpPr>
        <dsp:cNvPr id="0" name=""/>
        <dsp:cNvSpPr/>
      </dsp:nvSpPr>
      <dsp:spPr>
        <a:xfrm>
          <a:off x="3939599" y="2003264"/>
          <a:ext cx="1927205" cy="917174"/>
        </a:xfrm>
        <a:custGeom>
          <a:avLst/>
          <a:gdLst/>
          <a:ahLst/>
          <a:cxnLst/>
          <a:rect l="0" t="0" r="0" b="0"/>
          <a:pathLst>
            <a:path>
              <a:moveTo>
                <a:pt x="0" y="0"/>
              </a:moveTo>
              <a:lnTo>
                <a:pt x="0" y="625027"/>
              </a:lnTo>
              <a:lnTo>
                <a:pt x="1927205" y="625027"/>
              </a:lnTo>
              <a:lnTo>
                <a:pt x="1927205" y="9171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B428C8-D42E-4FA7-B9F4-4EBD876655D5}">
      <dsp:nvSpPr>
        <dsp:cNvPr id="0" name=""/>
        <dsp:cNvSpPr/>
      </dsp:nvSpPr>
      <dsp:spPr>
        <a:xfrm>
          <a:off x="1996815" y="2003264"/>
          <a:ext cx="1942783" cy="917897"/>
        </a:xfrm>
        <a:custGeom>
          <a:avLst/>
          <a:gdLst/>
          <a:ahLst/>
          <a:cxnLst/>
          <a:rect l="0" t="0" r="0" b="0"/>
          <a:pathLst>
            <a:path>
              <a:moveTo>
                <a:pt x="1942783" y="0"/>
              </a:moveTo>
              <a:lnTo>
                <a:pt x="1942783" y="625750"/>
              </a:lnTo>
              <a:lnTo>
                <a:pt x="0" y="625750"/>
              </a:lnTo>
              <a:lnTo>
                <a:pt x="0" y="9178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20796E-EF34-4F31-B6E4-4DC53FB02695}">
      <dsp:nvSpPr>
        <dsp:cNvPr id="0" name=""/>
        <dsp:cNvSpPr/>
      </dsp:nvSpPr>
      <dsp:spPr>
        <a:xfrm>
          <a:off x="2362795" y="722"/>
          <a:ext cx="3153608" cy="20025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8D9565-ED60-47CB-A03C-85B9C50FDD98}">
      <dsp:nvSpPr>
        <dsp:cNvPr id="0" name=""/>
        <dsp:cNvSpPr/>
      </dsp:nvSpPr>
      <dsp:spPr>
        <a:xfrm>
          <a:off x="2713196" y="333603"/>
          <a:ext cx="3153608" cy="20025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AMMINISTRAZIONI STATALI E ENTI PUBBLICI NAZIONALI  (più di 90g. ma max. 180g.)</a:t>
          </a:r>
          <a:endParaRPr lang="it-IT" sz="2000" kern="1200" dirty="0"/>
        </a:p>
      </dsp:txBody>
      <dsp:txXfrm>
        <a:off x="2771848" y="392255"/>
        <a:ext cx="3036304" cy="1885237"/>
      </dsp:txXfrm>
    </dsp:sp>
    <dsp:sp modelId="{1D82340D-935B-458C-BCC8-A2D4F05FE5B4}">
      <dsp:nvSpPr>
        <dsp:cNvPr id="0" name=""/>
        <dsp:cNvSpPr/>
      </dsp:nvSpPr>
      <dsp:spPr>
        <a:xfrm>
          <a:off x="420011" y="2921161"/>
          <a:ext cx="3153608" cy="20025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41D968-A2F5-444E-B03E-C5755E57EC90}">
      <dsp:nvSpPr>
        <dsp:cNvPr id="0" name=""/>
        <dsp:cNvSpPr/>
      </dsp:nvSpPr>
      <dsp:spPr>
        <a:xfrm>
          <a:off x="770412" y="3254042"/>
          <a:ext cx="3153608" cy="20025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u="sng" kern="1200" dirty="0" smtClean="0"/>
            <a:t>Sostenibilità</a:t>
          </a:r>
          <a:r>
            <a:rPr lang="it-IT" sz="2000" kern="1200" dirty="0" smtClean="0"/>
            <a:t> del termine in base all’</a:t>
          </a:r>
          <a:r>
            <a:rPr lang="it-IT" sz="2000" b="1" kern="1200" dirty="0" smtClean="0"/>
            <a:t>organizzazione</a:t>
          </a:r>
          <a:r>
            <a:rPr lang="it-IT" sz="2000" kern="1200" dirty="0" smtClean="0"/>
            <a:t>, alla </a:t>
          </a:r>
          <a:r>
            <a:rPr lang="it-IT" sz="2000" b="1" kern="1200" dirty="0" smtClean="0"/>
            <a:t>natura dell’interesse pubblico</a:t>
          </a:r>
          <a:r>
            <a:rPr lang="it-IT" sz="2000" kern="1200" dirty="0" smtClean="0"/>
            <a:t> e alla </a:t>
          </a:r>
          <a:r>
            <a:rPr lang="it-IT" sz="2000" b="1" kern="1200" dirty="0" smtClean="0"/>
            <a:t>complessità del procedimento </a:t>
          </a:r>
          <a:r>
            <a:rPr lang="it-IT" sz="2000" kern="1200" dirty="0" smtClean="0"/>
            <a:t>amministrativo</a:t>
          </a:r>
          <a:endParaRPr lang="it-IT" sz="2000" kern="1200" dirty="0"/>
        </a:p>
      </dsp:txBody>
      <dsp:txXfrm>
        <a:off x="829064" y="3312694"/>
        <a:ext cx="3036304" cy="1885237"/>
      </dsp:txXfrm>
    </dsp:sp>
    <dsp:sp modelId="{8151EEED-A584-4AF3-8598-761603095771}">
      <dsp:nvSpPr>
        <dsp:cNvPr id="0" name=""/>
        <dsp:cNvSpPr/>
      </dsp:nvSpPr>
      <dsp:spPr>
        <a:xfrm>
          <a:off x="4290000" y="2920438"/>
          <a:ext cx="3153608" cy="20025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8A094-1F82-47F7-BF09-5328325CFF98}">
      <dsp:nvSpPr>
        <dsp:cNvPr id="0" name=""/>
        <dsp:cNvSpPr/>
      </dsp:nvSpPr>
      <dsp:spPr>
        <a:xfrm>
          <a:off x="4640401" y="3253319"/>
          <a:ext cx="3153608" cy="20025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t>Decreti governativi, su proposta o del Min. competente o del Min. p.a. e </a:t>
          </a:r>
          <a:r>
            <a:rPr lang="it-IT" sz="2000" kern="1200" dirty="0" err="1" smtClean="0"/>
            <a:t>innovaz</a:t>
          </a:r>
          <a:r>
            <a:rPr lang="it-IT" sz="2000" kern="1200" dirty="0" smtClean="0"/>
            <a:t>. e semplificazione, previa delibera CDM</a:t>
          </a:r>
          <a:endParaRPr lang="it-IT" sz="2000" kern="1200" dirty="0"/>
        </a:p>
      </dsp:txBody>
      <dsp:txXfrm>
        <a:off x="4699053" y="3311971"/>
        <a:ext cx="3036304" cy="1885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1E2526-2B57-42F8-B031-6E684AAC1E2A}">
      <dsp:nvSpPr>
        <dsp:cNvPr id="0" name=""/>
        <dsp:cNvSpPr/>
      </dsp:nvSpPr>
      <dsp:spPr>
        <a:xfrm>
          <a:off x="3963910" y="1724683"/>
          <a:ext cx="1659783" cy="789905"/>
        </a:xfrm>
        <a:custGeom>
          <a:avLst/>
          <a:gdLst/>
          <a:ahLst/>
          <a:cxnLst/>
          <a:rect l="0" t="0" r="0" b="0"/>
          <a:pathLst>
            <a:path>
              <a:moveTo>
                <a:pt x="0" y="0"/>
              </a:moveTo>
              <a:lnTo>
                <a:pt x="0" y="538297"/>
              </a:lnTo>
              <a:lnTo>
                <a:pt x="1659783" y="538297"/>
              </a:lnTo>
              <a:lnTo>
                <a:pt x="1659783"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D0BFB3-97C9-4E9F-88CD-AF0B7511AFFB}">
      <dsp:nvSpPr>
        <dsp:cNvPr id="0" name=""/>
        <dsp:cNvSpPr/>
      </dsp:nvSpPr>
      <dsp:spPr>
        <a:xfrm>
          <a:off x="2304127" y="1724683"/>
          <a:ext cx="1659783" cy="789905"/>
        </a:xfrm>
        <a:custGeom>
          <a:avLst/>
          <a:gdLst/>
          <a:ahLst/>
          <a:cxnLst/>
          <a:rect l="0" t="0" r="0" b="0"/>
          <a:pathLst>
            <a:path>
              <a:moveTo>
                <a:pt x="1659783" y="0"/>
              </a:moveTo>
              <a:lnTo>
                <a:pt x="1659783" y="538297"/>
              </a:lnTo>
              <a:lnTo>
                <a:pt x="0" y="538297"/>
              </a:lnTo>
              <a:lnTo>
                <a:pt x="0"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FF1F32-A781-492B-9428-0B704B735EB8}">
      <dsp:nvSpPr>
        <dsp:cNvPr id="0" name=""/>
        <dsp:cNvSpPr/>
      </dsp:nvSpPr>
      <dsp:spPr>
        <a:xfrm>
          <a:off x="802435" y="17"/>
          <a:ext cx="6322950"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516E9B-B206-4344-B88C-660632F9F1D5}">
      <dsp:nvSpPr>
        <dsp:cNvPr id="0" name=""/>
        <dsp:cNvSpPr/>
      </dsp:nvSpPr>
      <dsp:spPr>
        <a:xfrm>
          <a:off x="1104214" y="286707"/>
          <a:ext cx="6322950"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t-IT" sz="2400" kern="1200" dirty="0" smtClean="0"/>
            <a:t>INADEMPIMENTO DELL’AMMINISTRAZIONE </a:t>
          </a:r>
          <a:endParaRPr lang="it-IT" sz="2400" kern="1200" dirty="0"/>
        </a:p>
      </dsp:txBody>
      <dsp:txXfrm>
        <a:off x="1154728" y="337221"/>
        <a:ext cx="6221922" cy="1623637"/>
      </dsp:txXfrm>
    </dsp:sp>
    <dsp:sp modelId="{18111160-A256-4ED7-9470-45184405B99A}">
      <dsp:nvSpPr>
        <dsp:cNvPr id="0" name=""/>
        <dsp:cNvSpPr/>
      </dsp:nvSpPr>
      <dsp:spPr>
        <a:xfrm>
          <a:off x="946122"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AFA62C-FD23-4C14-86CC-BB6CFC5FA6FD}">
      <dsp:nvSpPr>
        <dsp:cNvPr id="0" name=""/>
        <dsp:cNvSpPr/>
      </dsp:nvSpPr>
      <dsp:spPr>
        <a:xfrm>
          <a:off x="1247901"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t-IT" sz="2400" kern="1200" dirty="0" smtClean="0"/>
            <a:t>MANCATA EMANAZIONE </a:t>
          </a:r>
        </a:p>
        <a:p>
          <a:pPr lvl="0" algn="ctr" defTabSz="1066800">
            <a:lnSpc>
              <a:spcPct val="90000"/>
            </a:lnSpc>
            <a:spcBef>
              <a:spcPct val="0"/>
            </a:spcBef>
            <a:spcAft>
              <a:spcPct val="35000"/>
            </a:spcAft>
          </a:pPr>
          <a:r>
            <a:rPr lang="it-IT" sz="2400" kern="1200" dirty="0" smtClean="0"/>
            <a:t>PROVVEDIMENTO </a:t>
          </a:r>
        </a:p>
      </dsp:txBody>
      <dsp:txXfrm>
        <a:off x="1298415" y="2851793"/>
        <a:ext cx="2614981" cy="1623637"/>
      </dsp:txXfrm>
    </dsp:sp>
    <dsp:sp modelId="{C7D95257-BCAE-4043-88BD-7E4BB0FCC571}">
      <dsp:nvSpPr>
        <dsp:cNvPr id="0" name=""/>
        <dsp:cNvSpPr/>
      </dsp:nvSpPr>
      <dsp:spPr>
        <a:xfrm>
          <a:off x="4265689"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6FA8E4-9E1B-4309-B69E-21F86706557C}">
      <dsp:nvSpPr>
        <dsp:cNvPr id="0" name=""/>
        <dsp:cNvSpPr/>
      </dsp:nvSpPr>
      <dsp:spPr>
        <a:xfrm>
          <a:off x="4567468"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t-IT" sz="2400" kern="1200" dirty="0" smtClean="0"/>
            <a:t>TARDIVA EMANAZIONE</a:t>
          </a:r>
        </a:p>
        <a:p>
          <a:pPr lvl="0" algn="ctr" defTabSz="1066800">
            <a:lnSpc>
              <a:spcPct val="90000"/>
            </a:lnSpc>
            <a:spcBef>
              <a:spcPct val="0"/>
            </a:spcBef>
            <a:spcAft>
              <a:spcPct val="35000"/>
            </a:spcAft>
          </a:pPr>
          <a:r>
            <a:rPr lang="it-IT" sz="2400" kern="1200" dirty="0" smtClean="0"/>
            <a:t>PROVVEDIMENTO</a:t>
          </a:r>
          <a:endParaRPr lang="it-IT" sz="2400" kern="1200" dirty="0"/>
        </a:p>
      </dsp:txBody>
      <dsp:txXfrm>
        <a:off x="4617982" y="2851793"/>
        <a:ext cx="2614981" cy="16236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A06223-3235-439A-AE91-6B988B68E61C}">
      <dsp:nvSpPr>
        <dsp:cNvPr id="0" name=""/>
        <dsp:cNvSpPr/>
      </dsp:nvSpPr>
      <dsp:spPr>
        <a:xfrm>
          <a:off x="6343" y="1430027"/>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solidFill>
                <a:schemeClr val="tx1"/>
              </a:solidFill>
            </a:rPr>
            <a:t>RISPOSTE DELLA LEGGE ALL’INERZIA </a:t>
          </a:r>
          <a:endParaRPr lang="it-IT" sz="2000" kern="1200" dirty="0">
            <a:solidFill>
              <a:schemeClr val="tx1"/>
            </a:solidFill>
          </a:endParaRPr>
        </a:p>
      </dsp:txBody>
      <dsp:txXfrm>
        <a:off x="38009" y="1461693"/>
        <a:ext cx="2099013" cy="1017840"/>
      </dsp:txXfrm>
    </dsp:sp>
    <dsp:sp modelId="{70730256-3ADB-4627-86C7-888B7F0C5FEE}">
      <dsp:nvSpPr>
        <dsp:cNvPr id="0" name=""/>
        <dsp:cNvSpPr/>
      </dsp:nvSpPr>
      <dsp:spPr>
        <a:xfrm rot="18289469">
          <a:off x="1843854" y="1330171"/>
          <a:ext cx="1514606" cy="37536"/>
        </a:xfrm>
        <a:custGeom>
          <a:avLst/>
          <a:gdLst/>
          <a:ahLst/>
          <a:cxnLst/>
          <a:rect l="0" t="0" r="0" b="0"/>
          <a:pathLst>
            <a:path>
              <a:moveTo>
                <a:pt x="0" y="18768"/>
              </a:moveTo>
              <a:lnTo>
                <a:pt x="1514606" y="187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2563292" y="1311074"/>
        <a:ext cx="75730" cy="75730"/>
      </dsp:txXfrm>
    </dsp:sp>
    <dsp:sp modelId="{AF43C993-EEB4-4124-BFE8-138E650437D6}">
      <dsp:nvSpPr>
        <dsp:cNvPr id="0" name=""/>
        <dsp:cNvSpPr/>
      </dsp:nvSpPr>
      <dsp:spPr>
        <a:xfrm>
          <a:off x="3033627" y="186678"/>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b="1" u="sng" kern="1200" dirty="0" smtClean="0">
              <a:solidFill>
                <a:srgbClr val="FF0000"/>
              </a:solidFill>
            </a:rPr>
            <a:t>RISPOSTA PROCEDIMENTALE </a:t>
          </a:r>
          <a:endParaRPr lang="it-IT" sz="2000" b="1" u="sng" kern="1200" dirty="0">
            <a:solidFill>
              <a:srgbClr val="FF0000"/>
            </a:solidFill>
          </a:endParaRPr>
        </a:p>
      </dsp:txBody>
      <dsp:txXfrm>
        <a:off x="3065293" y="218344"/>
        <a:ext cx="2099013" cy="1017840"/>
      </dsp:txXfrm>
    </dsp:sp>
    <dsp:sp modelId="{262667E6-A47D-47C7-9C99-3E0C52B560C3}">
      <dsp:nvSpPr>
        <dsp:cNvPr id="0" name=""/>
        <dsp:cNvSpPr/>
      </dsp:nvSpPr>
      <dsp:spPr>
        <a:xfrm>
          <a:off x="5195972" y="708496"/>
          <a:ext cx="864938" cy="37536"/>
        </a:xfrm>
        <a:custGeom>
          <a:avLst/>
          <a:gdLst/>
          <a:ahLst/>
          <a:cxnLst/>
          <a:rect l="0" t="0" r="0" b="0"/>
          <a:pathLst>
            <a:path>
              <a:moveTo>
                <a:pt x="0" y="18768"/>
              </a:moveTo>
              <a:lnTo>
                <a:pt x="864938" y="18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5606818" y="705641"/>
        <a:ext cx="43246" cy="43246"/>
      </dsp:txXfrm>
    </dsp:sp>
    <dsp:sp modelId="{EC5438BC-5697-458D-8DCC-AA9A08ED55EA}">
      <dsp:nvSpPr>
        <dsp:cNvPr id="0" name=""/>
        <dsp:cNvSpPr/>
      </dsp:nvSpPr>
      <dsp:spPr>
        <a:xfrm>
          <a:off x="6060910" y="186678"/>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INDIVIDUAZIONE DI MECCANISMI LEGALI DI SOSTITUZIONE</a:t>
          </a:r>
          <a:endParaRPr lang="it-IT" sz="1800" kern="1200" dirty="0">
            <a:solidFill>
              <a:schemeClr val="tx1"/>
            </a:solidFill>
          </a:endParaRPr>
        </a:p>
      </dsp:txBody>
      <dsp:txXfrm>
        <a:off x="6092576" y="218344"/>
        <a:ext cx="2099013" cy="1017840"/>
      </dsp:txXfrm>
    </dsp:sp>
    <dsp:sp modelId="{1255C471-EC2D-4AF7-9223-77419D969DB2}">
      <dsp:nvSpPr>
        <dsp:cNvPr id="0" name=""/>
        <dsp:cNvSpPr/>
      </dsp:nvSpPr>
      <dsp:spPr>
        <a:xfrm rot="3310531">
          <a:off x="1843854" y="2573519"/>
          <a:ext cx="1514606" cy="37536"/>
        </a:xfrm>
        <a:custGeom>
          <a:avLst/>
          <a:gdLst/>
          <a:ahLst/>
          <a:cxnLst/>
          <a:rect l="0" t="0" r="0" b="0"/>
          <a:pathLst>
            <a:path>
              <a:moveTo>
                <a:pt x="0" y="18768"/>
              </a:moveTo>
              <a:lnTo>
                <a:pt x="1514606" y="187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2563292" y="2554422"/>
        <a:ext cx="75730" cy="75730"/>
      </dsp:txXfrm>
    </dsp:sp>
    <dsp:sp modelId="{CDF48AE0-12E0-4888-9089-2ACE3C5708E1}">
      <dsp:nvSpPr>
        <dsp:cNvPr id="0" name=""/>
        <dsp:cNvSpPr/>
      </dsp:nvSpPr>
      <dsp:spPr>
        <a:xfrm>
          <a:off x="3033627" y="2673375"/>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b="1" u="sng" kern="1200" dirty="0" smtClean="0">
              <a:solidFill>
                <a:srgbClr val="FF0000"/>
              </a:solidFill>
            </a:rPr>
            <a:t>RISPOSTA PROCESSUALE </a:t>
          </a:r>
          <a:endParaRPr lang="it-IT" sz="2000" b="1" u="sng" kern="1200" dirty="0">
            <a:solidFill>
              <a:srgbClr val="FF0000"/>
            </a:solidFill>
          </a:endParaRPr>
        </a:p>
      </dsp:txBody>
      <dsp:txXfrm>
        <a:off x="3065293" y="2705041"/>
        <a:ext cx="2099013" cy="1017840"/>
      </dsp:txXfrm>
    </dsp:sp>
    <dsp:sp modelId="{6BB1E86C-42DC-487F-B8FD-435A2A803AA2}">
      <dsp:nvSpPr>
        <dsp:cNvPr id="0" name=""/>
        <dsp:cNvSpPr/>
      </dsp:nvSpPr>
      <dsp:spPr>
        <a:xfrm rot="18289469">
          <a:off x="4871138" y="2573519"/>
          <a:ext cx="1514606" cy="37536"/>
        </a:xfrm>
        <a:custGeom>
          <a:avLst/>
          <a:gdLst/>
          <a:ahLst/>
          <a:cxnLst/>
          <a:rect l="0" t="0" r="0" b="0"/>
          <a:pathLst>
            <a:path>
              <a:moveTo>
                <a:pt x="0" y="18768"/>
              </a:moveTo>
              <a:lnTo>
                <a:pt x="1514606" y="18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5590576" y="2554422"/>
        <a:ext cx="75730" cy="75730"/>
      </dsp:txXfrm>
    </dsp:sp>
    <dsp:sp modelId="{2A5783B0-4BDC-41C9-BC5A-B66D5712CED8}">
      <dsp:nvSpPr>
        <dsp:cNvPr id="0" name=""/>
        <dsp:cNvSpPr/>
      </dsp:nvSpPr>
      <dsp:spPr>
        <a:xfrm>
          <a:off x="6060910" y="1430027"/>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RICORSO DEL PRIVATO AVVERSO IL SILENZIO</a:t>
          </a:r>
          <a:endParaRPr lang="it-IT" sz="1800" kern="1200" dirty="0">
            <a:solidFill>
              <a:schemeClr val="tx1"/>
            </a:solidFill>
          </a:endParaRPr>
        </a:p>
      </dsp:txBody>
      <dsp:txXfrm>
        <a:off x="6092576" y="1461693"/>
        <a:ext cx="2099013" cy="1017840"/>
      </dsp:txXfrm>
    </dsp:sp>
    <dsp:sp modelId="{AD6FB2C4-61B4-47D2-B408-3CC97EF19840}">
      <dsp:nvSpPr>
        <dsp:cNvPr id="0" name=""/>
        <dsp:cNvSpPr/>
      </dsp:nvSpPr>
      <dsp:spPr>
        <a:xfrm>
          <a:off x="5195972" y="3195194"/>
          <a:ext cx="864938" cy="37536"/>
        </a:xfrm>
        <a:custGeom>
          <a:avLst/>
          <a:gdLst/>
          <a:ahLst/>
          <a:cxnLst/>
          <a:rect l="0" t="0" r="0" b="0"/>
          <a:pathLst>
            <a:path>
              <a:moveTo>
                <a:pt x="0" y="18768"/>
              </a:moveTo>
              <a:lnTo>
                <a:pt x="864938" y="18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5606818" y="3192338"/>
        <a:ext cx="43246" cy="43246"/>
      </dsp:txXfrm>
    </dsp:sp>
    <dsp:sp modelId="{52FBF34F-A92A-4E25-9AC4-E41027AE64A6}">
      <dsp:nvSpPr>
        <dsp:cNvPr id="0" name=""/>
        <dsp:cNvSpPr/>
      </dsp:nvSpPr>
      <dsp:spPr>
        <a:xfrm>
          <a:off x="6060910" y="2673375"/>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solidFill>
                <a:schemeClr val="tx1"/>
              </a:solidFill>
            </a:rPr>
            <a:t>RICORSO DEL PRIVATO</a:t>
          </a:r>
        </a:p>
        <a:p>
          <a:pPr lvl="0" algn="ctr" defTabSz="711200">
            <a:lnSpc>
              <a:spcPct val="90000"/>
            </a:lnSpc>
            <a:spcBef>
              <a:spcPct val="0"/>
            </a:spcBef>
            <a:spcAft>
              <a:spcPct val="35000"/>
            </a:spcAft>
          </a:pPr>
          <a:r>
            <a:rPr lang="it-IT" sz="1600" kern="1200" dirty="0" smtClean="0">
              <a:solidFill>
                <a:schemeClr val="tx1"/>
              </a:solidFill>
            </a:rPr>
            <a:t>AVVERSO DANNO DA RITARDO </a:t>
          </a:r>
          <a:endParaRPr lang="it-IT" sz="1600" kern="1200" dirty="0">
            <a:solidFill>
              <a:schemeClr val="tx1"/>
            </a:solidFill>
          </a:endParaRPr>
        </a:p>
      </dsp:txBody>
      <dsp:txXfrm>
        <a:off x="6092576" y="2705041"/>
        <a:ext cx="2099013" cy="1017840"/>
      </dsp:txXfrm>
    </dsp:sp>
    <dsp:sp modelId="{9B748128-5798-4DE7-AA36-67B1741A5D1B}">
      <dsp:nvSpPr>
        <dsp:cNvPr id="0" name=""/>
        <dsp:cNvSpPr/>
      </dsp:nvSpPr>
      <dsp:spPr>
        <a:xfrm rot="3310531">
          <a:off x="4871138" y="3816868"/>
          <a:ext cx="1514606" cy="37536"/>
        </a:xfrm>
        <a:custGeom>
          <a:avLst/>
          <a:gdLst/>
          <a:ahLst/>
          <a:cxnLst/>
          <a:rect l="0" t="0" r="0" b="0"/>
          <a:pathLst>
            <a:path>
              <a:moveTo>
                <a:pt x="0" y="18768"/>
              </a:moveTo>
              <a:lnTo>
                <a:pt x="1514606" y="187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5590576" y="3797771"/>
        <a:ext cx="75730" cy="75730"/>
      </dsp:txXfrm>
    </dsp:sp>
    <dsp:sp modelId="{D1DB7A92-1807-4B98-A3D5-A748091B9B17}">
      <dsp:nvSpPr>
        <dsp:cNvPr id="0" name=""/>
        <dsp:cNvSpPr/>
      </dsp:nvSpPr>
      <dsp:spPr>
        <a:xfrm>
          <a:off x="6060910" y="3916724"/>
          <a:ext cx="2162345" cy="1081172"/>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solidFill>
                <a:schemeClr val="tx1"/>
              </a:solidFill>
            </a:rPr>
            <a:t>AZIONE DI RESPONSABILITA’ DISCIPLINARE E AMMINISTRATIVO-CONTABILE </a:t>
          </a:r>
          <a:endParaRPr lang="it-IT" sz="1600" kern="1200" dirty="0">
            <a:solidFill>
              <a:schemeClr val="tx1"/>
            </a:solidFill>
          </a:endParaRPr>
        </a:p>
      </dsp:txBody>
      <dsp:txXfrm>
        <a:off x="6092576" y="3948390"/>
        <a:ext cx="2099013" cy="10178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D7C05-DE3B-4ABB-B7A7-E53EA658198D}">
      <dsp:nvSpPr>
        <dsp:cNvPr id="0" name=""/>
        <dsp:cNvSpPr/>
      </dsp:nvSpPr>
      <dsp:spPr>
        <a:xfrm rot="5400000">
          <a:off x="1254003" y="1417936"/>
          <a:ext cx="1254042" cy="142768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811031-7AF1-4DD9-8FD7-C220515D16AE}">
      <dsp:nvSpPr>
        <dsp:cNvPr id="0" name=""/>
        <dsp:cNvSpPr/>
      </dsp:nvSpPr>
      <dsp:spPr>
        <a:xfrm>
          <a:off x="298369" y="28603"/>
          <a:ext cx="3331753" cy="1477680"/>
        </a:xfrm>
        <a:prstGeom prst="roundRect">
          <a:avLst>
            <a:gd name="adj" fmla="val 1667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INDIVIDUAZIONE DEL TITOLARE DEL POTERE SOSTITUTIVO E CONNESSA PUBBLICIZZAZIONE </a:t>
          </a:r>
          <a:endParaRPr lang="it-IT" sz="1800" kern="1200" dirty="0">
            <a:solidFill>
              <a:schemeClr val="tx1"/>
            </a:solidFill>
          </a:endParaRPr>
        </a:p>
      </dsp:txBody>
      <dsp:txXfrm>
        <a:off x="370516" y="100750"/>
        <a:ext cx="3187459" cy="1333386"/>
      </dsp:txXfrm>
    </dsp:sp>
    <dsp:sp modelId="{8D795C43-07EC-49B8-968F-69FE346389D3}">
      <dsp:nvSpPr>
        <dsp:cNvPr id="0" name=""/>
        <dsp:cNvSpPr/>
      </dsp:nvSpPr>
      <dsp:spPr>
        <a:xfrm>
          <a:off x="2565263" y="168735"/>
          <a:ext cx="2470520" cy="1194326"/>
        </a:xfrm>
        <a:prstGeom prst="rect">
          <a:avLst/>
        </a:prstGeom>
        <a:noFill/>
        <a:ln>
          <a:noFill/>
        </a:ln>
        <a:effectLst/>
      </dsp:spPr>
      <dsp:style>
        <a:lnRef idx="0">
          <a:scrgbClr r="0" g="0" b="0"/>
        </a:lnRef>
        <a:fillRef idx="0">
          <a:scrgbClr r="0" g="0" b="0"/>
        </a:fillRef>
        <a:effectRef idx="0">
          <a:scrgbClr r="0" g="0" b="0"/>
        </a:effectRef>
        <a:fontRef idx="minor"/>
      </dsp:style>
    </dsp:sp>
    <dsp:sp modelId="{561E7728-0BE0-4522-9388-5418A364987B}">
      <dsp:nvSpPr>
        <dsp:cNvPr id="0" name=""/>
        <dsp:cNvSpPr/>
      </dsp:nvSpPr>
      <dsp:spPr>
        <a:xfrm rot="5400000">
          <a:off x="4049625" y="3077859"/>
          <a:ext cx="1254042" cy="142768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3008CD-FA40-4630-9831-FC5D37FBFD4B}">
      <dsp:nvSpPr>
        <dsp:cNvPr id="0" name=""/>
        <dsp:cNvSpPr/>
      </dsp:nvSpPr>
      <dsp:spPr>
        <a:xfrm>
          <a:off x="2525006" y="1806577"/>
          <a:ext cx="4387605" cy="1477680"/>
        </a:xfrm>
        <a:prstGeom prst="roundRect">
          <a:avLst>
            <a:gd name="adj" fmla="val 1667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SOLLECITAZIONE DEL PRIVATO AL TITOLARE DEL POTERE SOSTITUTIVO PER L’EMANAZIONE DEL PROVVEDIMENTO </a:t>
          </a:r>
          <a:endParaRPr lang="it-IT" sz="1800" kern="1200" dirty="0">
            <a:solidFill>
              <a:schemeClr val="tx1"/>
            </a:solidFill>
          </a:endParaRPr>
        </a:p>
      </dsp:txBody>
      <dsp:txXfrm>
        <a:off x="2597153" y="1878724"/>
        <a:ext cx="4243311" cy="1333386"/>
      </dsp:txXfrm>
    </dsp:sp>
    <dsp:sp modelId="{EA35412B-7716-4677-889E-4930B63889D2}">
      <dsp:nvSpPr>
        <dsp:cNvPr id="0" name=""/>
        <dsp:cNvSpPr/>
      </dsp:nvSpPr>
      <dsp:spPr>
        <a:xfrm>
          <a:off x="5828450" y="1806575"/>
          <a:ext cx="1535391" cy="1238492"/>
        </a:xfrm>
        <a:prstGeom prst="rect">
          <a:avLst/>
        </a:prstGeom>
        <a:noFill/>
        <a:ln>
          <a:noFill/>
        </a:ln>
        <a:effectLst/>
      </dsp:spPr>
      <dsp:style>
        <a:lnRef idx="0">
          <a:scrgbClr r="0" g="0" b="0"/>
        </a:lnRef>
        <a:fillRef idx="0">
          <a:scrgbClr r="0" g="0" b="0"/>
        </a:fillRef>
        <a:effectRef idx="0">
          <a:scrgbClr r="0" g="0" b="0"/>
        </a:effectRef>
        <a:fontRef idx="minor"/>
      </dsp:style>
    </dsp:sp>
    <dsp:sp modelId="{7C83BB8D-4862-47A6-9523-D48165BBDB22}">
      <dsp:nvSpPr>
        <dsp:cNvPr id="0" name=""/>
        <dsp:cNvSpPr/>
      </dsp:nvSpPr>
      <dsp:spPr>
        <a:xfrm>
          <a:off x="4846809" y="3347650"/>
          <a:ext cx="3071374" cy="1477680"/>
        </a:xfrm>
        <a:prstGeom prst="roundRect">
          <a:avLst>
            <a:gd name="adj" fmla="val 1667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t-IT" sz="1600" kern="1200" dirty="0" smtClean="0">
              <a:solidFill>
                <a:schemeClr val="tx1"/>
              </a:solidFill>
            </a:rPr>
            <a:t>ADOZIONE, CON TERMINI DIMIDIATI,  DEL PROVVEDIMENTO DA PARTE DI SOSTITUTO O COMMISSARIO AD HOC NOMINATO</a:t>
          </a:r>
          <a:endParaRPr lang="it-IT" sz="1600" kern="1200" dirty="0">
            <a:solidFill>
              <a:schemeClr val="tx1"/>
            </a:solidFill>
          </a:endParaRPr>
        </a:p>
      </dsp:txBody>
      <dsp:txXfrm>
        <a:off x="4918956" y="3419797"/>
        <a:ext cx="2927080" cy="13333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4FDF50-4AE4-41EB-9A4B-79366BE1CF6F}">
      <dsp:nvSpPr>
        <dsp:cNvPr id="0" name=""/>
        <dsp:cNvSpPr/>
      </dsp:nvSpPr>
      <dsp:spPr>
        <a:xfrm>
          <a:off x="5067" y="1896530"/>
          <a:ext cx="3424777" cy="1712388"/>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solidFill>
                <a:schemeClr val="tx1"/>
              </a:solidFill>
            </a:rPr>
            <a:t>SOGGETTI LEGITTIMATI ALLA</a:t>
          </a:r>
        </a:p>
        <a:p>
          <a:pPr lvl="0" algn="ctr" defTabSz="889000">
            <a:lnSpc>
              <a:spcPct val="90000"/>
            </a:lnSpc>
            <a:spcBef>
              <a:spcPct val="0"/>
            </a:spcBef>
            <a:spcAft>
              <a:spcPct val="35000"/>
            </a:spcAft>
          </a:pPr>
          <a:r>
            <a:rPr lang="it-IT" sz="2000" kern="1200" dirty="0" smtClean="0">
              <a:solidFill>
                <a:schemeClr val="tx1"/>
              </a:solidFill>
            </a:rPr>
            <a:t>PARTECIPAZIONE </a:t>
          </a:r>
          <a:endParaRPr lang="it-IT" sz="2000" kern="1200" dirty="0">
            <a:solidFill>
              <a:schemeClr val="tx1"/>
            </a:solidFill>
          </a:endParaRPr>
        </a:p>
      </dsp:txBody>
      <dsp:txXfrm>
        <a:off x="55221" y="1946684"/>
        <a:ext cx="3324469" cy="1612080"/>
      </dsp:txXfrm>
    </dsp:sp>
    <dsp:sp modelId="{C0DDBF62-0765-4E3A-99AA-BC269ABD9165}">
      <dsp:nvSpPr>
        <dsp:cNvPr id="0" name=""/>
        <dsp:cNvSpPr/>
      </dsp:nvSpPr>
      <dsp:spPr>
        <a:xfrm rot="19457599">
          <a:off x="3271274" y="2232420"/>
          <a:ext cx="1687050" cy="55986"/>
        </a:xfrm>
        <a:custGeom>
          <a:avLst/>
          <a:gdLst/>
          <a:ahLst/>
          <a:cxnLst/>
          <a:rect l="0" t="0" r="0" b="0"/>
          <a:pathLst>
            <a:path>
              <a:moveTo>
                <a:pt x="0" y="27993"/>
              </a:moveTo>
              <a:lnTo>
                <a:pt x="1687050" y="27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it-IT" sz="600" kern="1200"/>
        </a:p>
      </dsp:txBody>
      <dsp:txXfrm>
        <a:off x="4072623" y="2218237"/>
        <a:ext cx="84352" cy="84352"/>
      </dsp:txXfrm>
    </dsp:sp>
    <dsp:sp modelId="{17098535-1CBF-4B0F-8F92-4315E0CE763B}">
      <dsp:nvSpPr>
        <dsp:cNvPr id="0" name=""/>
        <dsp:cNvSpPr/>
      </dsp:nvSpPr>
      <dsp:spPr>
        <a:xfrm>
          <a:off x="4799755" y="911907"/>
          <a:ext cx="3424777" cy="1712388"/>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solidFill>
                <a:schemeClr val="tx1"/>
              </a:solidFill>
            </a:rPr>
            <a:t>INTERVENTORI </a:t>
          </a:r>
          <a:r>
            <a:rPr lang="it-IT" sz="2400" b="1" kern="1200" dirty="0" smtClean="0">
              <a:solidFill>
                <a:schemeClr val="tx1"/>
              </a:solidFill>
            </a:rPr>
            <a:t>NECESSARI</a:t>
          </a:r>
          <a:endParaRPr lang="it-IT" sz="2400" b="1" kern="1200" dirty="0">
            <a:solidFill>
              <a:schemeClr val="tx1"/>
            </a:solidFill>
          </a:endParaRPr>
        </a:p>
      </dsp:txBody>
      <dsp:txXfrm>
        <a:off x="4849909" y="962061"/>
        <a:ext cx="3324469" cy="1612080"/>
      </dsp:txXfrm>
    </dsp:sp>
    <dsp:sp modelId="{939808C1-1703-45E6-9AF6-4D05B5E42B0A}">
      <dsp:nvSpPr>
        <dsp:cNvPr id="0" name=""/>
        <dsp:cNvSpPr/>
      </dsp:nvSpPr>
      <dsp:spPr>
        <a:xfrm rot="2142401">
          <a:off x="3271274" y="3217043"/>
          <a:ext cx="1687050" cy="55986"/>
        </a:xfrm>
        <a:custGeom>
          <a:avLst/>
          <a:gdLst/>
          <a:ahLst/>
          <a:cxnLst/>
          <a:rect l="0" t="0" r="0" b="0"/>
          <a:pathLst>
            <a:path>
              <a:moveTo>
                <a:pt x="0" y="27993"/>
              </a:moveTo>
              <a:lnTo>
                <a:pt x="1687050" y="27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it-IT" sz="600" kern="1200"/>
        </a:p>
      </dsp:txBody>
      <dsp:txXfrm>
        <a:off x="4072623" y="3202860"/>
        <a:ext cx="84352" cy="84352"/>
      </dsp:txXfrm>
    </dsp:sp>
    <dsp:sp modelId="{1F492802-3E39-4111-9607-56C76BBE9C95}">
      <dsp:nvSpPr>
        <dsp:cNvPr id="0" name=""/>
        <dsp:cNvSpPr/>
      </dsp:nvSpPr>
      <dsp:spPr>
        <a:xfrm>
          <a:off x="4799755" y="2881154"/>
          <a:ext cx="3424777" cy="1712388"/>
        </a:xfrm>
        <a:prstGeom prst="roundRect">
          <a:avLst>
            <a:gd name="adj" fmla="val 1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solidFill>
                <a:schemeClr val="tx1"/>
              </a:solidFill>
            </a:rPr>
            <a:t>INTERVENTORI </a:t>
          </a:r>
          <a:r>
            <a:rPr lang="it-IT" sz="2400" b="1" kern="1200" dirty="0" smtClean="0">
              <a:solidFill>
                <a:schemeClr val="tx1"/>
              </a:solidFill>
            </a:rPr>
            <a:t>VOLONTARI</a:t>
          </a:r>
          <a:endParaRPr lang="it-IT" sz="2400" b="1" kern="1200" dirty="0">
            <a:solidFill>
              <a:schemeClr val="tx1"/>
            </a:solidFill>
          </a:endParaRPr>
        </a:p>
      </dsp:txBody>
      <dsp:txXfrm>
        <a:off x="4849909" y="2931308"/>
        <a:ext cx="3324469" cy="16120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BBE6B1-BC20-4426-A477-84CDDEF940ED}" type="datetimeFigureOut">
              <a:rPr lang="it-IT" smtClean="0"/>
              <a:t>28/03/2014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0DC9BA-CE6D-4658-9FAB-FAEDC07114BE}" type="slidenum">
              <a:rPr lang="it-IT" smtClean="0"/>
              <a:t>‹N›</a:t>
            </a:fld>
            <a:endParaRPr lang="it-IT"/>
          </a:p>
        </p:txBody>
      </p:sp>
    </p:spTree>
    <p:extLst>
      <p:ext uri="{BB962C8B-B14F-4D97-AF65-F5344CB8AC3E}">
        <p14:creationId xmlns:p14="http://schemas.microsoft.com/office/powerpoint/2010/main" val="401109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0FDD3E29-29D7-4E15-823D-FE1570BBDD61}" type="slidenum">
              <a:rPr lang="it-IT" altLang="it-IT" smtClean="0">
                <a:solidFill>
                  <a:srgbClr val="000000"/>
                </a:solidFill>
                <a:latin typeface="Times New Roman" pitchFamily="16" charset="0"/>
              </a:rPr>
              <a:pPr eaLnBrk="1"/>
              <a:t>2</a:t>
            </a:fld>
            <a:endParaRPr lang="it-IT" altLang="it-IT" smtClean="0">
              <a:solidFill>
                <a:srgbClr val="000000"/>
              </a:solidFill>
              <a:latin typeface="Times New Roman" pitchFamily="16" charset="0"/>
            </a:endParaRPr>
          </a:p>
        </p:txBody>
      </p:sp>
      <p:sp>
        <p:nvSpPr>
          <p:cNvPr id="26627"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37312806-4538-48CE-8EFD-49F76B5259A6}" type="slidenum">
              <a:rPr lang="it-IT" altLang="it-IT" smtClean="0">
                <a:solidFill>
                  <a:srgbClr val="000000"/>
                </a:solidFill>
                <a:latin typeface="Times New Roman" pitchFamily="16" charset="0"/>
              </a:rPr>
              <a:pPr eaLnBrk="1"/>
              <a:t>11</a:t>
            </a:fld>
            <a:endParaRPr lang="it-IT" altLang="it-IT" smtClean="0">
              <a:solidFill>
                <a:srgbClr val="000000"/>
              </a:solidFill>
              <a:latin typeface="Times New Roman" pitchFamily="16" charset="0"/>
            </a:endParaRPr>
          </a:p>
        </p:txBody>
      </p:sp>
      <p:sp>
        <p:nvSpPr>
          <p:cNvPr id="35843"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41FC911-A0DB-42E7-A237-EC0C4001CBF7}" type="slidenum">
              <a:rPr lang="it-IT" altLang="it-IT" smtClean="0">
                <a:solidFill>
                  <a:srgbClr val="000000"/>
                </a:solidFill>
                <a:latin typeface="Times New Roman" pitchFamily="16" charset="0"/>
              </a:rPr>
              <a:pPr eaLnBrk="1"/>
              <a:t>12</a:t>
            </a:fld>
            <a:endParaRPr lang="it-IT" altLang="it-IT" smtClean="0">
              <a:solidFill>
                <a:srgbClr val="000000"/>
              </a:solidFill>
              <a:latin typeface="Times New Roman" pitchFamily="16" charset="0"/>
            </a:endParaRPr>
          </a:p>
        </p:txBody>
      </p:sp>
      <p:sp>
        <p:nvSpPr>
          <p:cNvPr id="36867" name="Rectangle 1"/>
          <p:cNvSpPr>
            <a:spLocks noChangeArrowheads="1" noTextEdit="1"/>
          </p:cNvSpPr>
          <p:nvPr>
            <p:ph type="sldImg"/>
          </p:nvPr>
        </p:nvSpPr>
        <p:spPr>
          <a:xfrm>
            <a:off x="1143000" y="695325"/>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8" name="Rectangle 2"/>
          <p:cNvSpPr>
            <a:spLocks noChangeArrowheads="1"/>
          </p:cNvSpPr>
          <p:nvPr>
            <p:ph type="body" idx="1"/>
          </p:nvPr>
        </p:nvSpPr>
        <p:spPr>
          <a:xfrm>
            <a:off x="685512" y="4343231"/>
            <a:ext cx="5485536" cy="411378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0ACD88F-F67C-48B7-9646-BC101400394B}" type="slidenum">
              <a:rPr lang="it-IT" altLang="it-IT" smtClean="0">
                <a:solidFill>
                  <a:srgbClr val="000000"/>
                </a:solidFill>
                <a:latin typeface="Times New Roman" pitchFamily="16" charset="0"/>
              </a:rPr>
              <a:pPr eaLnBrk="1"/>
              <a:t>13</a:t>
            </a:fld>
            <a:endParaRPr lang="it-IT" altLang="it-IT" smtClean="0">
              <a:solidFill>
                <a:srgbClr val="000000"/>
              </a:solidFill>
              <a:latin typeface="Times New Roman" pitchFamily="16" charset="0"/>
            </a:endParaRPr>
          </a:p>
        </p:txBody>
      </p:sp>
      <p:sp>
        <p:nvSpPr>
          <p:cNvPr id="37891" name="Rectangle 1"/>
          <p:cNvSpPr>
            <a:spLocks noChangeArrowheads="1" noTextEdit="1"/>
          </p:cNvSpPr>
          <p:nvPr>
            <p:ph type="sldImg"/>
          </p:nvPr>
        </p:nvSpPr>
        <p:spPr>
          <a:xfrm>
            <a:off x="1143000" y="695325"/>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ChangeArrowheads="1"/>
          </p:cNvSpPr>
          <p:nvPr>
            <p:ph type="body" idx="1"/>
          </p:nvPr>
        </p:nvSpPr>
        <p:spPr>
          <a:xfrm>
            <a:off x="685512" y="4343231"/>
            <a:ext cx="5485536" cy="411378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33CE350D-7927-469B-BEAE-86696026B9E0}" type="slidenum">
              <a:rPr lang="it-IT" altLang="it-IT" smtClean="0">
                <a:solidFill>
                  <a:srgbClr val="000000"/>
                </a:solidFill>
                <a:latin typeface="Times New Roman" pitchFamily="16" charset="0"/>
              </a:rPr>
              <a:pPr eaLnBrk="1"/>
              <a:t>14</a:t>
            </a:fld>
            <a:endParaRPr lang="it-IT" altLang="it-IT" smtClean="0">
              <a:solidFill>
                <a:srgbClr val="000000"/>
              </a:solidFill>
              <a:latin typeface="Times New Roman" pitchFamily="16" charset="0"/>
            </a:endParaRPr>
          </a:p>
        </p:txBody>
      </p:sp>
      <p:sp>
        <p:nvSpPr>
          <p:cNvPr id="38915" name="Rectangle 1"/>
          <p:cNvSpPr>
            <a:spLocks noChangeArrowheads="1" noTextEdit="1"/>
          </p:cNvSpPr>
          <p:nvPr>
            <p:ph type="sldImg"/>
          </p:nvPr>
        </p:nvSpPr>
        <p:spPr>
          <a:xfrm>
            <a:off x="1143000" y="695325"/>
            <a:ext cx="4567238"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6" name="Rectangle 2"/>
          <p:cNvSpPr>
            <a:spLocks noChangeArrowheads="1"/>
          </p:cNvSpPr>
          <p:nvPr>
            <p:ph type="body" idx="1"/>
          </p:nvPr>
        </p:nvSpPr>
        <p:spPr>
          <a:xfrm>
            <a:off x="685512" y="4343231"/>
            <a:ext cx="5484096" cy="411242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9D427DF-9E9C-4BFD-97E7-AFBB840DDF67}" type="slidenum">
              <a:rPr lang="it-IT" altLang="it-IT" smtClean="0">
                <a:solidFill>
                  <a:srgbClr val="000000"/>
                </a:solidFill>
                <a:latin typeface="Times New Roman" pitchFamily="16" charset="0"/>
              </a:rPr>
              <a:pPr eaLnBrk="1"/>
              <a:t>15</a:t>
            </a:fld>
            <a:endParaRPr lang="it-IT" altLang="it-IT" smtClean="0">
              <a:solidFill>
                <a:srgbClr val="000000"/>
              </a:solidFill>
              <a:latin typeface="Times New Roman" pitchFamily="16" charset="0"/>
            </a:endParaRPr>
          </a:p>
        </p:txBody>
      </p:sp>
      <p:sp>
        <p:nvSpPr>
          <p:cNvPr id="39939" name="Rectangle 1"/>
          <p:cNvSpPr>
            <a:spLocks noChangeArrowheads="1" noTextEdit="1"/>
          </p:cNvSpPr>
          <p:nvPr>
            <p:ph type="sldImg"/>
          </p:nvPr>
        </p:nvSpPr>
        <p:spPr>
          <a:xfrm>
            <a:off x="1143000" y="695325"/>
            <a:ext cx="4567238"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ChangeArrowheads="1"/>
          </p:cNvSpPr>
          <p:nvPr>
            <p:ph type="body" idx="1"/>
          </p:nvPr>
        </p:nvSpPr>
        <p:spPr>
          <a:xfrm>
            <a:off x="685512" y="4343231"/>
            <a:ext cx="5484096" cy="411242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B24D6E91-2C64-4F5E-955D-124A1C6221A9}" type="slidenum">
              <a:rPr lang="it-IT" altLang="it-IT" smtClean="0">
                <a:solidFill>
                  <a:srgbClr val="000000"/>
                </a:solidFill>
                <a:latin typeface="Times New Roman" pitchFamily="16" charset="0"/>
              </a:rPr>
              <a:pPr eaLnBrk="1"/>
              <a:t>17</a:t>
            </a:fld>
            <a:endParaRPr lang="it-IT" altLang="it-IT" smtClean="0">
              <a:solidFill>
                <a:srgbClr val="000000"/>
              </a:solidFill>
              <a:latin typeface="Times New Roman" pitchFamily="16" charset="0"/>
            </a:endParaRPr>
          </a:p>
        </p:txBody>
      </p:sp>
      <p:sp>
        <p:nvSpPr>
          <p:cNvPr id="45059" name="Rectangle 1"/>
          <p:cNvSpPr>
            <a:spLocks noChangeArrowheads="1" noTextEdit="1"/>
          </p:cNvSpPr>
          <p:nvPr>
            <p:ph type="sldImg"/>
          </p:nvPr>
        </p:nvSpPr>
        <p:spPr>
          <a:xfrm>
            <a:off x="1143000" y="695325"/>
            <a:ext cx="4567238"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60" name="Rectangle 2"/>
          <p:cNvSpPr>
            <a:spLocks noChangeArrowheads="1"/>
          </p:cNvSpPr>
          <p:nvPr>
            <p:ph type="body" idx="1"/>
          </p:nvPr>
        </p:nvSpPr>
        <p:spPr>
          <a:xfrm>
            <a:off x="685512" y="4343231"/>
            <a:ext cx="5484096" cy="411242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D830734D-1A5B-4FE6-A5F9-1F61DC316981}" type="slidenum">
              <a:rPr lang="it-IT" altLang="it-IT" smtClean="0">
                <a:solidFill>
                  <a:srgbClr val="000000"/>
                </a:solidFill>
                <a:latin typeface="Times New Roman" pitchFamily="16" charset="0"/>
              </a:rPr>
              <a:pPr eaLnBrk="1"/>
              <a:t>18</a:t>
            </a:fld>
            <a:endParaRPr lang="it-IT" altLang="it-IT" smtClean="0">
              <a:solidFill>
                <a:srgbClr val="000000"/>
              </a:solidFill>
              <a:latin typeface="Times New Roman" pitchFamily="16" charset="0"/>
            </a:endParaRPr>
          </a:p>
        </p:txBody>
      </p:sp>
      <p:sp>
        <p:nvSpPr>
          <p:cNvPr id="46083" name="Rectangle 1"/>
          <p:cNvSpPr>
            <a:spLocks noChangeArrowheads="1" noTextEdit="1"/>
          </p:cNvSpPr>
          <p:nvPr>
            <p:ph type="sldImg"/>
          </p:nvPr>
        </p:nvSpPr>
        <p:spPr>
          <a:xfrm>
            <a:off x="1143000" y="695325"/>
            <a:ext cx="4567238"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ChangeArrowheads="1"/>
          </p:cNvSpPr>
          <p:nvPr>
            <p:ph type="body" idx="1"/>
          </p:nvPr>
        </p:nvSpPr>
        <p:spPr>
          <a:xfrm>
            <a:off x="685512" y="4343231"/>
            <a:ext cx="5484096" cy="411242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BA413F9F-8B9D-46F7-85F4-0356737E73EE}" type="slidenum">
              <a:rPr lang="it-IT" altLang="it-IT" smtClean="0">
                <a:solidFill>
                  <a:srgbClr val="000000"/>
                </a:solidFill>
                <a:latin typeface="Times New Roman" pitchFamily="16" charset="0"/>
              </a:rPr>
              <a:pPr eaLnBrk="1"/>
              <a:t>19</a:t>
            </a:fld>
            <a:endParaRPr lang="it-IT" altLang="it-IT" smtClean="0">
              <a:solidFill>
                <a:srgbClr val="000000"/>
              </a:solidFill>
              <a:latin typeface="Times New Roman" pitchFamily="16" charset="0"/>
            </a:endParaRPr>
          </a:p>
        </p:txBody>
      </p:sp>
      <p:sp>
        <p:nvSpPr>
          <p:cNvPr id="47107" name="Rectangle 1"/>
          <p:cNvSpPr>
            <a:spLocks noChangeArrowheads="1" noTextEdit="1"/>
          </p:cNvSpPr>
          <p:nvPr>
            <p:ph type="sldImg"/>
          </p:nvPr>
        </p:nvSpPr>
        <p:spPr>
          <a:xfrm>
            <a:off x="1143000" y="695325"/>
            <a:ext cx="4567238"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p:cNvSpPr>
            <a:spLocks noChangeArrowheads="1"/>
          </p:cNvSpPr>
          <p:nvPr>
            <p:ph type="body" idx="1"/>
          </p:nvPr>
        </p:nvSpPr>
        <p:spPr>
          <a:xfrm>
            <a:off x="685512" y="4343231"/>
            <a:ext cx="5484096" cy="411242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80DA01C2-B9B6-49D3-9629-9C23F0F10291}" type="slidenum">
              <a:rPr lang="it-IT" smtClean="0">
                <a:solidFill>
                  <a:srgbClr val="000000"/>
                </a:solidFill>
                <a:latin typeface="Times New Roman" pitchFamily="16" charset="0"/>
              </a:rPr>
              <a:pPr eaLnBrk="1"/>
              <a:t>48</a:t>
            </a:fld>
            <a:endParaRPr lang="it-IT" smtClean="0">
              <a:solidFill>
                <a:srgbClr val="000000"/>
              </a:solidFill>
              <a:latin typeface="Times New Roman" pitchFamily="16" charset="0"/>
            </a:endParaRPr>
          </a:p>
        </p:txBody>
      </p:sp>
      <p:sp>
        <p:nvSpPr>
          <p:cNvPr id="36867"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8"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45289B3-1808-4F33-A90C-DFB0A88AF209}" type="slidenum">
              <a:rPr lang="it-IT" smtClean="0">
                <a:solidFill>
                  <a:srgbClr val="000000"/>
                </a:solidFill>
                <a:latin typeface="Times New Roman" pitchFamily="16" charset="0"/>
              </a:rPr>
              <a:pPr eaLnBrk="1"/>
              <a:t>49</a:t>
            </a:fld>
            <a:endParaRPr lang="it-IT" smtClean="0">
              <a:solidFill>
                <a:srgbClr val="000000"/>
              </a:solidFill>
              <a:latin typeface="Times New Roman" pitchFamily="16" charset="0"/>
            </a:endParaRPr>
          </a:p>
        </p:txBody>
      </p:sp>
      <p:sp>
        <p:nvSpPr>
          <p:cNvPr id="38915"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6"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97D3EA67-141E-4B27-97B3-69EE677929BB}" type="slidenum">
              <a:rPr lang="it-IT" altLang="it-IT" smtClean="0">
                <a:solidFill>
                  <a:srgbClr val="000000"/>
                </a:solidFill>
                <a:latin typeface="Times New Roman" pitchFamily="16" charset="0"/>
              </a:rPr>
              <a:pPr eaLnBrk="1"/>
              <a:t>3</a:t>
            </a:fld>
            <a:endParaRPr lang="it-IT" altLang="it-IT" smtClean="0">
              <a:solidFill>
                <a:srgbClr val="000000"/>
              </a:solidFill>
              <a:latin typeface="Times New Roman" pitchFamily="16" charset="0"/>
            </a:endParaRPr>
          </a:p>
        </p:txBody>
      </p:sp>
      <p:sp>
        <p:nvSpPr>
          <p:cNvPr id="27651"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2"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C1BD087-B282-4579-A13A-C65DCABF90AC}" type="slidenum">
              <a:rPr lang="it-IT" smtClean="0">
                <a:solidFill>
                  <a:srgbClr val="000000"/>
                </a:solidFill>
                <a:latin typeface="Times New Roman" pitchFamily="16" charset="0"/>
              </a:rPr>
              <a:pPr eaLnBrk="1"/>
              <a:t>50</a:t>
            </a:fld>
            <a:endParaRPr lang="it-IT" smtClean="0">
              <a:solidFill>
                <a:srgbClr val="000000"/>
              </a:solidFill>
              <a:latin typeface="Times New Roman" pitchFamily="16" charset="0"/>
            </a:endParaRPr>
          </a:p>
        </p:txBody>
      </p:sp>
      <p:sp>
        <p:nvSpPr>
          <p:cNvPr id="39939"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1B3098D0-7C67-4B69-82A9-6A03FB89870D}" type="slidenum">
              <a:rPr lang="it-IT" smtClean="0">
                <a:solidFill>
                  <a:srgbClr val="000000"/>
                </a:solidFill>
                <a:latin typeface="Times New Roman" pitchFamily="16" charset="0"/>
              </a:rPr>
              <a:pPr eaLnBrk="1"/>
              <a:t>52</a:t>
            </a:fld>
            <a:endParaRPr lang="it-IT" smtClean="0">
              <a:solidFill>
                <a:srgbClr val="000000"/>
              </a:solidFill>
              <a:latin typeface="Times New Roman" pitchFamily="16" charset="0"/>
            </a:endParaRPr>
          </a:p>
        </p:txBody>
      </p:sp>
      <p:sp>
        <p:nvSpPr>
          <p:cNvPr id="40963"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4"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A550C2F8-3D6B-492F-B9A1-20C2212D637C}" type="slidenum">
              <a:rPr lang="it-IT" smtClean="0">
                <a:solidFill>
                  <a:srgbClr val="000000"/>
                </a:solidFill>
                <a:latin typeface="Times New Roman" pitchFamily="16" charset="0"/>
              </a:rPr>
              <a:pPr eaLnBrk="1"/>
              <a:t>53</a:t>
            </a:fld>
            <a:endParaRPr lang="it-IT" smtClean="0">
              <a:solidFill>
                <a:srgbClr val="000000"/>
              </a:solidFill>
              <a:latin typeface="Times New Roman" pitchFamily="16" charset="0"/>
            </a:endParaRPr>
          </a:p>
        </p:txBody>
      </p:sp>
      <p:sp>
        <p:nvSpPr>
          <p:cNvPr id="41987"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E2B1FE4-0AC5-4678-BEF7-515482B46581}" type="slidenum">
              <a:rPr lang="it-IT" smtClean="0">
                <a:solidFill>
                  <a:srgbClr val="000000"/>
                </a:solidFill>
                <a:latin typeface="Times New Roman" pitchFamily="16" charset="0"/>
              </a:rPr>
              <a:pPr eaLnBrk="1"/>
              <a:t>54</a:t>
            </a:fld>
            <a:endParaRPr lang="it-IT" smtClean="0">
              <a:solidFill>
                <a:srgbClr val="000000"/>
              </a:solidFill>
              <a:latin typeface="Times New Roman" pitchFamily="16" charset="0"/>
            </a:endParaRPr>
          </a:p>
        </p:txBody>
      </p:sp>
      <p:sp>
        <p:nvSpPr>
          <p:cNvPr id="43011"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57F2357E-5A0D-40F7-AA59-44B78F445ADF}" type="slidenum">
              <a:rPr lang="it-IT" smtClean="0">
                <a:solidFill>
                  <a:srgbClr val="000000"/>
                </a:solidFill>
                <a:latin typeface="Times New Roman" pitchFamily="16" charset="0"/>
              </a:rPr>
              <a:pPr eaLnBrk="1"/>
              <a:t>55</a:t>
            </a:fld>
            <a:endParaRPr lang="it-IT" smtClean="0">
              <a:solidFill>
                <a:srgbClr val="000000"/>
              </a:solidFill>
              <a:latin typeface="Times New Roman" pitchFamily="16" charset="0"/>
            </a:endParaRPr>
          </a:p>
        </p:txBody>
      </p:sp>
      <p:sp>
        <p:nvSpPr>
          <p:cNvPr id="44035"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D21DC1E1-A9A9-4266-BC4E-9FF7A78F4326}" type="slidenum">
              <a:rPr lang="it-IT" smtClean="0">
                <a:solidFill>
                  <a:srgbClr val="000000"/>
                </a:solidFill>
                <a:latin typeface="Times New Roman" pitchFamily="16" charset="0"/>
              </a:rPr>
              <a:pPr eaLnBrk="1"/>
              <a:t>56</a:t>
            </a:fld>
            <a:endParaRPr lang="it-IT" smtClean="0">
              <a:solidFill>
                <a:srgbClr val="000000"/>
              </a:solidFill>
              <a:latin typeface="Times New Roman" pitchFamily="16" charset="0"/>
            </a:endParaRPr>
          </a:p>
        </p:txBody>
      </p:sp>
      <p:sp>
        <p:nvSpPr>
          <p:cNvPr id="45059" name="Rectangle 1"/>
          <p:cNvSpPr>
            <a:spLocks noGrp="1" noRot="1" noChangeAspect="1"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60" name="Rectangle 2"/>
          <p:cNvSpPr>
            <a:spLocks noGrp="1" noChangeArrowheads="1"/>
          </p:cNvSpPr>
          <p:nvPr>
            <p:ph type="body" idx="1"/>
          </p:nvPr>
        </p:nvSpPr>
        <p:spPr>
          <a:xfrm>
            <a:off x="685512" y="4343230"/>
            <a:ext cx="5486976" cy="4115139"/>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06447420-C6AF-4A25-9E93-932C4F606ABE}" type="slidenum">
              <a:rPr lang="it-IT" altLang="it-IT" smtClean="0">
                <a:solidFill>
                  <a:srgbClr val="000000"/>
                </a:solidFill>
                <a:latin typeface="Times New Roman" pitchFamily="16" charset="0"/>
              </a:rPr>
              <a:pPr eaLnBrk="1"/>
              <a:t>4</a:t>
            </a:fld>
            <a:endParaRPr lang="it-IT" altLang="it-IT" smtClean="0">
              <a:solidFill>
                <a:srgbClr val="000000"/>
              </a:solidFill>
              <a:latin typeface="Times New Roman" pitchFamily="16" charset="0"/>
            </a:endParaRPr>
          </a:p>
        </p:txBody>
      </p:sp>
      <p:sp>
        <p:nvSpPr>
          <p:cNvPr id="28675"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318E4901-8459-4434-A6BA-36FB9D4B8898}" type="slidenum">
              <a:rPr lang="it-IT" altLang="it-IT" smtClean="0">
                <a:solidFill>
                  <a:srgbClr val="000000"/>
                </a:solidFill>
                <a:latin typeface="Times New Roman" pitchFamily="16" charset="0"/>
              </a:rPr>
              <a:pPr eaLnBrk="1"/>
              <a:t>5</a:t>
            </a:fld>
            <a:endParaRPr lang="it-IT" altLang="it-IT" smtClean="0">
              <a:solidFill>
                <a:srgbClr val="000000"/>
              </a:solidFill>
              <a:latin typeface="Times New Roman" pitchFamily="16" charset="0"/>
            </a:endParaRPr>
          </a:p>
        </p:txBody>
      </p:sp>
      <p:sp>
        <p:nvSpPr>
          <p:cNvPr id="29699"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BCFECDA6-B036-40B2-BADD-E213927F8250}" type="slidenum">
              <a:rPr lang="it-IT" altLang="it-IT" smtClean="0">
                <a:solidFill>
                  <a:srgbClr val="000000"/>
                </a:solidFill>
                <a:latin typeface="Times New Roman" pitchFamily="16" charset="0"/>
              </a:rPr>
              <a:pPr eaLnBrk="1"/>
              <a:t>6</a:t>
            </a:fld>
            <a:endParaRPr lang="it-IT" altLang="it-IT" smtClean="0">
              <a:solidFill>
                <a:srgbClr val="000000"/>
              </a:solidFill>
              <a:latin typeface="Times New Roman" pitchFamily="16" charset="0"/>
            </a:endParaRPr>
          </a:p>
        </p:txBody>
      </p:sp>
      <p:sp>
        <p:nvSpPr>
          <p:cNvPr id="30723"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5F949BBD-0BB7-478E-B83E-B9D8A5DA2250}" type="slidenum">
              <a:rPr lang="it-IT" altLang="it-IT" smtClean="0">
                <a:solidFill>
                  <a:srgbClr val="000000"/>
                </a:solidFill>
                <a:latin typeface="Times New Roman" pitchFamily="16" charset="0"/>
              </a:rPr>
              <a:pPr eaLnBrk="1"/>
              <a:t>7</a:t>
            </a:fld>
            <a:endParaRPr lang="it-IT" altLang="it-IT" smtClean="0">
              <a:solidFill>
                <a:srgbClr val="000000"/>
              </a:solidFill>
              <a:latin typeface="Times New Roman" pitchFamily="16" charset="0"/>
            </a:endParaRPr>
          </a:p>
        </p:txBody>
      </p:sp>
      <p:sp>
        <p:nvSpPr>
          <p:cNvPr id="31747"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B07AE1B3-52F5-4639-B3D6-AA3F22C2CD96}" type="slidenum">
              <a:rPr lang="it-IT" altLang="it-IT" smtClean="0">
                <a:solidFill>
                  <a:srgbClr val="000000"/>
                </a:solidFill>
                <a:latin typeface="Times New Roman" pitchFamily="16" charset="0"/>
              </a:rPr>
              <a:pPr eaLnBrk="1"/>
              <a:t>8</a:t>
            </a:fld>
            <a:endParaRPr lang="it-IT" altLang="it-IT" smtClean="0">
              <a:solidFill>
                <a:srgbClr val="000000"/>
              </a:solidFill>
              <a:latin typeface="Times New Roman" pitchFamily="16" charset="0"/>
            </a:endParaRPr>
          </a:p>
        </p:txBody>
      </p:sp>
      <p:sp>
        <p:nvSpPr>
          <p:cNvPr id="32771" name="Rectangle 1"/>
          <p:cNvSpPr>
            <a:spLocks noChangeArrowheads="1" noTextEdit="1"/>
          </p:cNvSpPr>
          <p:nvPr>
            <p:ph type="sldImg"/>
          </p:nvPr>
        </p:nvSpPr>
        <p:spPr>
          <a:xfrm>
            <a:off x="1143000" y="695325"/>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2" name="Rectangle 2"/>
          <p:cNvSpPr>
            <a:spLocks noChangeArrowheads="1"/>
          </p:cNvSpPr>
          <p:nvPr>
            <p:ph type="body" idx="1"/>
          </p:nvPr>
        </p:nvSpPr>
        <p:spPr>
          <a:xfrm>
            <a:off x="685512" y="4343231"/>
            <a:ext cx="5485536" cy="411378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E111DAAF-7C92-4DBF-A576-26F22998B1A2}" type="slidenum">
              <a:rPr lang="it-IT" altLang="it-IT" smtClean="0">
                <a:solidFill>
                  <a:srgbClr val="000000"/>
                </a:solidFill>
                <a:latin typeface="Times New Roman" pitchFamily="16" charset="0"/>
              </a:rPr>
              <a:pPr eaLnBrk="1"/>
              <a:t>9</a:t>
            </a:fld>
            <a:endParaRPr lang="it-IT" altLang="it-IT" smtClean="0">
              <a:solidFill>
                <a:srgbClr val="000000"/>
              </a:solidFill>
              <a:latin typeface="Times New Roman" pitchFamily="16" charset="0"/>
            </a:endParaRPr>
          </a:p>
        </p:txBody>
      </p:sp>
      <p:sp>
        <p:nvSpPr>
          <p:cNvPr id="33795" name="Rectangle 1"/>
          <p:cNvSpPr>
            <a:spLocks noChangeArrowheads="1" noTextEdit="1"/>
          </p:cNvSpPr>
          <p:nvPr>
            <p:ph type="sldImg"/>
          </p:nvPr>
        </p:nvSpPr>
        <p:spPr>
          <a:xfrm>
            <a:off x="1143000" y="695325"/>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ChangeArrowheads="1"/>
          </p:cNvSpPr>
          <p:nvPr>
            <p:ph type="body" idx="1"/>
          </p:nvPr>
        </p:nvSpPr>
        <p:spPr>
          <a:xfrm>
            <a:off x="685512" y="4343231"/>
            <a:ext cx="5485536" cy="4113782"/>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8"/>
          <p:cNvSpPr>
            <a:spLocks noGrp="1" noChangeArrowheads="1"/>
          </p:cNvSpPr>
          <p:nvPr>
            <p:ph type="sldNum" sz="quarter"/>
          </p:nvPr>
        </p:nvSpPr>
        <p:spPr>
          <a:noFill/>
        </p:spPr>
        <p:txBody>
          <a:bodyPr/>
          <a:lstStyle>
            <a:lvl1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1pPr>
            <a:lvl2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2pPr>
            <a:lvl3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3pPr>
            <a:lvl4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4pPr>
            <a:lvl5pPr eaLnBrk="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5pPr>
            <a:lvl6pPr marL="2204550"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6pPr>
            <a:lvl7pPr marL="2605377"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7pPr>
            <a:lvl8pPr marL="3006204"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8pPr>
            <a:lvl9pPr marL="3407032" indent="-200414" defTabSz="393869" eaLnBrk="0" fontAlgn="base" hangingPunct="0">
              <a:lnSpc>
                <a:spcPct val="93000"/>
              </a:lnSpc>
              <a:spcBef>
                <a:spcPct val="0"/>
              </a:spcBef>
              <a:spcAft>
                <a:spcPct val="0"/>
              </a:spcAft>
              <a:buClr>
                <a:srgbClr val="000000"/>
              </a:buClr>
              <a:buSzPct val="100000"/>
              <a:buFont typeface="Times New Roman" pitchFamily="16" charset="0"/>
              <a:tabLst>
                <a:tab pos="0" algn="l"/>
                <a:tab pos="392477" algn="l"/>
                <a:tab pos="786346" algn="l"/>
                <a:tab pos="1180214" algn="l"/>
                <a:tab pos="1574082" algn="l"/>
                <a:tab pos="1967950" algn="l"/>
                <a:tab pos="2361819" algn="l"/>
                <a:tab pos="2755687" algn="l"/>
                <a:tab pos="3149556" algn="l"/>
                <a:tab pos="3543424" algn="l"/>
                <a:tab pos="3937293" algn="l"/>
                <a:tab pos="4331161" algn="l"/>
                <a:tab pos="4725030" algn="l"/>
                <a:tab pos="5118898" algn="l"/>
                <a:tab pos="5512767" algn="l"/>
                <a:tab pos="5906635" algn="l"/>
                <a:tab pos="6300504" algn="l"/>
                <a:tab pos="6694372" algn="l"/>
                <a:tab pos="7088240" algn="l"/>
                <a:tab pos="7482108" algn="l"/>
                <a:tab pos="7875977" algn="l"/>
              </a:tabLst>
              <a:defRPr>
                <a:solidFill>
                  <a:schemeClr val="bg1"/>
                </a:solidFill>
                <a:latin typeface="Arial" charset="0"/>
                <a:ea typeface="SimSun" charset="-122"/>
              </a:defRPr>
            </a:lvl9pPr>
          </a:lstStyle>
          <a:p>
            <a:pPr eaLnBrk="1"/>
            <a:fld id="{1B100653-7540-4EAF-AD1C-E0D772A9A75C}" type="slidenum">
              <a:rPr lang="it-IT" altLang="it-IT" smtClean="0">
                <a:solidFill>
                  <a:srgbClr val="000000"/>
                </a:solidFill>
                <a:latin typeface="Times New Roman" pitchFamily="16" charset="0"/>
              </a:rPr>
              <a:pPr eaLnBrk="1"/>
              <a:t>10</a:t>
            </a:fld>
            <a:endParaRPr lang="it-IT" altLang="it-IT" smtClean="0">
              <a:solidFill>
                <a:srgbClr val="000000"/>
              </a:solidFill>
              <a:latin typeface="Times New Roman" pitchFamily="16" charset="0"/>
            </a:endParaRPr>
          </a:p>
        </p:txBody>
      </p:sp>
      <p:sp>
        <p:nvSpPr>
          <p:cNvPr id="34819" name="Rectangle 1"/>
          <p:cNvSpPr>
            <a:spLocks noChangeArrowheads="1" noTextEdit="1"/>
          </p:cNvSpPr>
          <p:nvPr>
            <p:ph type="sldImg"/>
          </p:nvPr>
        </p:nvSpPr>
        <p:spPr>
          <a:xfrm>
            <a:off x="1143000" y="695325"/>
            <a:ext cx="4570413" cy="3427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20" name="Rectangle 2"/>
          <p:cNvSpPr>
            <a:spLocks noChangeArrowheads="1"/>
          </p:cNvSpPr>
          <p:nvPr>
            <p:ph type="body" idx="1"/>
          </p:nvPr>
        </p:nvSpPr>
        <p:spPr>
          <a:xfrm>
            <a:off x="685512" y="4343230"/>
            <a:ext cx="5486976" cy="4115139"/>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C1CE0D3-1A61-46C8-A873-38269FEB3DE0}" type="datetime1">
              <a:rPr lang="it-IT" smtClean="0"/>
              <a:t>28/03/2014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2071898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03A18D5-6117-434B-BCBB-F188F62D9C74}" type="datetime1">
              <a:rPr lang="it-IT" smtClean="0"/>
              <a:t>28/03/2014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870189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454BFD0-4349-4276-898A-CD8BBFE0C081}" type="datetime1">
              <a:rPr lang="it-IT" smtClean="0"/>
              <a:t>28/03/2014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688699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8444254-EF4F-499C-8BB5-4F8A078A471D}" type="datetime1">
              <a:rPr lang="it-IT" smtClean="0"/>
              <a:t>28/03/2014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3924332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452003A-287F-4603-8570-4F024B46DE70}" type="datetime1">
              <a:rPr lang="it-IT" smtClean="0"/>
              <a:t>28/03/2014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3074301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FAE37D7-F81A-4200-B88B-7996A062573F}" type="datetime1">
              <a:rPr lang="it-IT" smtClean="0"/>
              <a:t>28/03/2014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52186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47561DE-5261-4405-9BF5-9910F19D575A}" type="datetime1">
              <a:rPr lang="it-IT" smtClean="0"/>
              <a:t>28/03/2014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457704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ED0ACE6-B2D7-4D07-83C0-1D93DB0EC795}" type="datetime1">
              <a:rPr lang="it-IT" smtClean="0"/>
              <a:t>28/03/2014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3359588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DB33251-07F9-4B12-9066-9218E968520B}" type="datetime1">
              <a:rPr lang="it-IT" smtClean="0"/>
              <a:t>28/03/2014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178432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17AA19F-1FA8-4FF6-8C0B-991ABD447213}" type="datetime1">
              <a:rPr lang="it-IT" smtClean="0"/>
              <a:t>28/03/2014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313498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C5C1CDA-EC77-4217-A7AF-CEFCF1B4D18F}" type="datetime1">
              <a:rPr lang="it-IT" smtClean="0"/>
              <a:t>28/03/2014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995B7D-11B9-48B8-909D-96A855B975C7}" type="slidenum">
              <a:rPr lang="it-IT" smtClean="0"/>
              <a:t>‹N›</a:t>
            </a:fld>
            <a:endParaRPr lang="it-IT"/>
          </a:p>
        </p:txBody>
      </p:sp>
    </p:spTree>
    <p:extLst>
      <p:ext uri="{BB962C8B-B14F-4D97-AF65-F5344CB8AC3E}">
        <p14:creationId xmlns:p14="http://schemas.microsoft.com/office/powerpoint/2010/main" val="3011223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1964DC-BFBB-41AD-B6AF-3F6D82757D71}" type="datetime1">
              <a:rPr lang="it-IT" smtClean="0"/>
              <a:t>28/03/2014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95B7D-11B9-48B8-909D-96A855B975C7}" type="slidenum">
              <a:rPr lang="it-IT" smtClean="0"/>
              <a:t>‹N›</a:t>
            </a:fld>
            <a:endParaRPr lang="it-IT"/>
          </a:p>
        </p:txBody>
      </p:sp>
    </p:spTree>
    <p:extLst>
      <p:ext uri="{BB962C8B-B14F-4D97-AF65-F5344CB8AC3E}">
        <p14:creationId xmlns:p14="http://schemas.microsoft.com/office/powerpoint/2010/main" val="2404283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title"/>
          </p:nvPr>
        </p:nvSpPr>
        <p:spPr>
          <a:xfrm>
            <a:off x="467544" y="188640"/>
            <a:ext cx="8223840" cy="6160967"/>
          </a:xfrm>
          <a:solidFill>
            <a:srgbClr val="FFFF00"/>
          </a:solidFill>
          <a:ln>
            <a:solidFill>
              <a:srgbClr val="F95135"/>
            </a:solidFill>
            <a:round/>
            <a:headEnd/>
            <a:tailEnd/>
          </a:ln>
        </p:spPr>
        <p:txBody>
          <a:bodyPr/>
          <a:lstStyle/>
          <a:p>
            <a:pPr eaLnBrk="1"/>
            <a:r>
              <a:rPr lang="it-IT" altLang="it-IT" b="1" dirty="0" smtClean="0"/>
              <a:t>LA PROSPETTIVA PUBBLICA </a:t>
            </a:r>
          </a:p>
        </p:txBody>
      </p:sp>
    </p:spTree>
    <p:extLst>
      <p:ext uri="{BB962C8B-B14F-4D97-AF65-F5344CB8AC3E}">
        <p14:creationId xmlns:p14="http://schemas.microsoft.com/office/powerpoint/2010/main" val="688733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CBDD2B32-6FBB-4A58-9E82-3A910871BF05}" type="slidenum">
              <a:rPr lang="it-IT" altLang="it-IT" smtClean="0">
                <a:solidFill>
                  <a:srgbClr val="000000"/>
                </a:solidFill>
              </a:rPr>
              <a:pPr eaLnBrk="1"/>
              <a:t>10</a:t>
            </a:fld>
            <a:endParaRPr lang="it-IT" altLang="it-IT" smtClean="0">
              <a:solidFill>
                <a:srgbClr val="000000"/>
              </a:solidFill>
            </a:endParaRPr>
          </a:p>
        </p:txBody>
      </p:sp>
      <p:sp>
        <p:nvSpPr>
          <p:cNvPr id="11267" name="Rectangle 1"/>
          <p:cNvSpPr>
            <a:spLocks noGrp="1" noChangeArrowheads="1"/>
          </p:cNvSpPr>
          <p:nvPr>
            <p:ph type="title"/>
          </p:nvPr>
        </p:nvSpPr>
        <p:spPr>
          <a:xfrm>
            <a:off x="456481" y="273629"/>
            <a:ext cx="8228160" cy="1144921"/>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NECESSITA' DELL'ESISTENZA DEGLI INTERESSI PUBBLICI </a:t>
            </a:r>
          </a:p>
        </p:txBody>
      </p:sp>
      <p:sp>
        <p:nvSpPr>
          <p:cNvPr id="11268"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fontScale="92500" lnSpcReduction="1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L'interesse pubblico, come interesse </a:t>
            </a:r>
            <a:r>
              <a:rPr lang="it-IT" altLang="it-IT" dirty="0" err="1" smtClean="0"/>
              <a:t>ultraindividuale</a:t>
            </a:r>
            <a:r>
              <a:rPr lang="it-IT" altLang="it-IT" dirty="0" smtClean="0"/>
              <a:t>, necessita di essere riconosciuto e perseguito da apposite strutture amministrative dotate del potere e dei mezzi per  realizzarlo </a:t>
            </a:r>
            <a:r>
              <a:rPr lang="it-IT" altLang="it-IT" dirty="0" err="1" smtClean="0"/>
              <a:t>perchè</a:t>
            </a:r>
            <a:r>
              <a:rPr lang="it-IT" altLang="it-IT" dirty="0" smtClean="0"/>
              <a:t> in molti casi esso non sarebbe adeguatamente soddisfatto dai privati o non sarebbe affatto soddisfatto da essi.</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Non sempre l'interesse pubblico, cioè il fine perseguito dall'amministrazione, coincide con l'interesse privato</a:t>
            </a:r>
          </a:p>
        </p:txBody>
      </p:sp>
    </p:spTree>
    <p:extLst>
      <p:ext uri="{BB962C8B-B14F-4D97-AF65-F5344CB8AC3E}">
        <p14:creationId xmlns:p14="http://schemas.microsoft.com/office/powerpoint/2010/main" val="157814892"/>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D0349AC3-9324-4903-B5BE-F88FBB78BC9E}" type="slidenum">
              <a:rPr lang="it-IT" altLang="it-IT" smtClean="0">
                <a:solidFill>
                  <a:srgbClr val="000000"/>
                </a:solidFill>
              </a:rPr>
              <a:pPr eaLnBrk="1"/>
              <a:t>11</a:t>
            </a:fld>
            <a:endParaRPr lang="it-IT" altLang="it-IT" smtClean="0">
              <a:solidFill>
                <a:srgbClr val="000000"/>
              </a:solidFill>
            </a:endParaRPr>
          </a:p>
        </p:txBody>
      </p:sp>
      <p:sp>
        <p:nvSpPr>
          <p:cNvPr id="12291" name="Rectangle 1"/>
          <p:cNvSpPr>
            <a:spLocks noGrp="1" noChangeArrowheads="1"/>
          </p:cNvSpPr>
          <p:nvPr>
            <p:ph type="title"/>
          </p:nvPr>
        </p:nvSpPr>
        <p:spPr>
          <a:xfrm>
            <a:off x="456481" y="273629"/>
            <a:ext cx="8228160" cy="1144921"/>
          </a:xfrm>
          <a:solidFill>
            <a:schemeClr val="bg1"/>
          </a:solidFill>
        </p:spPr>
        <p:txBody>
          <a:bodyPr tIns="28737"/>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POTERE PUBBLICO/ATTIVITA' AMMINISTRATIVA/INTERESSI</a:t>
            </a:r>
          </a:p>
        </p:txBody>
      </p:sp>
      <p:sp>
        <p:nvSpPr>
          <p:cNvPr id="12292"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lnSpcReduction="1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Si crea un circuito giuridico regolato da norme che disciplinano </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L'attribuzione del potere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Lo svolgimento dell'attività amministrativa connessa al potere pubblico</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 Gli interessi pubblici da soddisfare mediante il potere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Gli interessi privati da non ledere mediante l'esercizio del potere</a:t>
            </a:r>
          </a:p>
        </p:txBody>
      </p:sp>
    </p:spTree>
    <p:extLst>
      <p:ext uri="{BB962C8B-B14F-4D97-AF65-F5344CB8AC3E}">
        <p14:creationId xmlns:p14="http://schemas.microsoft.com/office/powerpoint/2010/main" val="425016196"/>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77FC1A7F-E19D-4262-A85B-8C3E3032115A}" type="slidenum">
              <a:rPr lang="it-IT" altLang="it-IT" smtClean="0">
                <a:solidFill>
                  <a:srgbClr val="000000"/>
                </a:solidFill>
              </a:rPr>
              <a:pPr eaLnBrk="1"/>
              <a:t>12</a:t>
            </a:fld>
            <a:endParaRPr lang="it-IT" altLang="it-IT" smtClean="0">
              <a:solidFill>
                <a:srgbClr val="000000"/>
              </a:solidFill>
            </a:endParaRPr>
          </a:p>
        </p:txBody>
      </p:sp>
      <p:sp>
        <p:nvSpPr>
          <p:cNvPr id="13315" name="Rectangle 1"/>
          <p:cNvSpPr>
            <a:spLocks noGrp="1" noChangeArrowheads="1"/>
          </p:cNvSpPr>
          <p:nvPr>
            <p:ph type="title"/>
          </p:nvPr>
        </p:nvSpPr>
        <p:spPr>
          <a:xfrm>
            <a:off x="456481" y="273629"/>
            <a:ext cx="8226720" cy="114348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DIFFERENZIAZIONE DI INTERESSI PUBBLICI</a:t>
            </a:r>
          </a:p>
        </p:txBody>
      </p:sp>
      <p:sp>
        <p:nvSpPr>
          <p:cNvPr id="13316" name="Rectangle 2"/>
          <p:cNvSpPr>
            <a:spLocks noGrp="1" noChangeArrowheads="1"/>
          </p:cNvSpPr>
          <p:nvPr>
            <p:ph type="body" idx="1"/>
          </p:nvPr>
        </p:nvSpPr>
        <p:spPr>
          <a:xfrm>
            <a:off x="456481" y="1604329"/>
            <a:ext cx="8226720" cy="4524955"/>
          </a:xfrm>
          <a:solidFill>
            <a:schemeClr val="tx2">
              <a:lumMod val="20000"/>
              <a:lumOff val="80000"/>
            </a:schemeClr>
          </a:solidFill>
        </p:spPr>
        <p:txBody>
          <a:bodyPr/>
          <a:lstStyle/>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Ciascuna amministrazione pubblica persegue l'interesse pubblico per cui le è stato attribuito il potere in via legislativa.</a:t>
            </a:r>
          </a:p>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L'interesse di ciascun apparato pubblico è un interesse pubblico specifico e non è legittimo il perseguimento di interessi pubblici diversi da quelli specificamente attribuiti dalla legge, </a:t>
            </a:r>
            <a:r>
              <a:rPr lang="it-IT" altLang="it-IT" dirty="0" err="1" smtClean="0"/>
              <a:t>ancorchè</a:t>
            </a:r>
            <a:r>
              <a:rPr lang="it-IT" altLang="it-IT" dirty="0" smtClean="0"/>
              <a:t> essi siano considerati pubblici.</a:t>
            </a:r>
          </a:p>
        </p:txBody>
      </p:sp>
    </p:spTree>
    <p:extLst>
      <p:ext uri="{BB962C8B-B14F-4D97-AF65-F5344CB8AC3E}">
        <p14:creationId xmlns:p14="http://schemas.microsoft.com/office/powerpoint/2010/main" val="1384043867"/>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8B5F6937-E985-4765-8DC1-E31E848B890B}" type="slidenum">
              <a:rPr lang="it-IT" altLang="it-IT" smtClean="0">
                <a:solidFill>
                  <a:srgbClr val="000000"/>
                </a:solidFill>
              </a:rPr>
              <a:pPr eaLnBrk="1"/>
              <a:t>13</a:t>
            </a:fld>
            <a:endParaRPr lang="it-IT" altLang="it-IT" smtClean="0">
              <a:solidFill>
                <a:srgbClr val="000000"/>
              </a:solidFill>
            </a:endParaRPr>
          </a:p>
        </p:txBody>
      </p:sp>
      <p:sp>
        <p:nvSpPr>
          <p:cNvPr id="14339" name="Rectangle 1"/>
          <p:cNvSpPr>
            <a:spLocks noGrp="1" noChangeArrowheads="1"/>
          </p:cNvSpPr>
          <p:nvPr>
            <p:ph type="title"/>
          </p:nvPr>
        </p:nvSpPr>
        <p:spPr>
          <a:xfrm>
            <a:off x="456481" y="273629"/>
            <a:ext cx="8226720" cy="114348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POTERE PUBBLICO </a:t>
            </a:r>
            <a:r>
              <a:rPr lang="it-IT" altLang="it-IT" sz="2900" b="1" u="sng" dirty="0"/>
              <a:t>NECESSARIO</a:t>
            </a:r>
            <a:r>
              <a:rPr lang="it-IT" altLang="it-IT" sz="2900" b="1" dirty="0"/>
              <a:t> E </a:t>
            </a:r>
            <a:r>
              <a:rPr lang="it-IT" altLang="it-IT" sz="2900" b="1" u="sng" dirty="0"/>
              <a:t>UNILATERALE</a:t>
            </a:r>
            <a:r>
              <a:rPr lang="it-IT" altLang="it-IT" sz="2900" b="1" dirty="0"/>
              <a:t> </a:t>
            </a:r>
          </a:p>
        </p:txBody>
      </p:sp>
      <p:sp>
        <p:nvSpPr>
          <p:cNvPr id="14340" name="Rectangle 2"/>
          <p:cNvSpPr>
            <a:spLocks noGrp="1" noChangeArrowheads="1"/>
          </p:cNvSpPr>
          <p:nvPr>
            <p:ph type="body" idx="1"/>
          </p:nvPr>
        </p:nvSpPr>
        <p:spPr>
          <a:xfrm>
            <a:off x="456481" y="1604329"/>
            <a:ext cx="8226720" cy="4524955"/>
          </a:xfrm>
          <a:solidFill>
            <a:schemeClr val="tx2">
              <a:lumMod val="20000"/>
              <a:lumOff val="80000"/>
            </a:schemeClr>
          </a:solidFill>
        </p:spPr>
        <p:txBody>
          <a:bodyPr>
            <a:normAutofit lnSpcReduction="10000"/>
          </a:bodyPr>
          <a:lstStyle/>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u="sng" dirty="0" smtClean="0"/>
              <a:t>Il potere pubblico è l'unico strumento che garantisce il raggiungimento dell'interesse pubblico.</a:t>
            </a:r>
          </a:p>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Il fondamento normativo attribuisce al potere la necessaria esistenza, la sua superiorità rispetto al potere privato e la capacità unilaterale di produrre effetti giuridici senza il consenso dell'interessato o anche contro la volontà dello stesso.</a:t>
            </a:r>
          </a:p>
        </p:txBody>
      </p:sp>
    </p:spTree>
    <p:extLst>
      <p:ext uri="{BB962C8B-B14F-4D97-AF65-F5344CB8AC3E}">
        <p14:creationId xmlns:p14="http://schemas.microsoft.com/office/powerpoint/2010/main" val="3543964815"/>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34309A95-3DC9-4B0B-8EBA-5F5308B814D5}" type="slidenum">
              <a:rPr lang="it-IT" altLang="it-IT" smtClean="0">
                <a:solidFill>
                  <a:srgbClr val="000000"/>
                </a:solidFill>
              </a:rPr>
              <a:pPr eaLnBrk="1"/>
              <a:t>14</a:t>
            </a:fld>
            <a:endParaRPr lang="it-IT" altLang="it-IT" smtClean="0">
              <a:solidFill>
                <a:srgbClr val="000000"/>
              </a:solidFill>
            </a:endParaRPr>
          </a:p>
        </p:txBody>
      </p:sp>
      <p:sp>
        <p:nvSpPr>
          <p:cNvPr id="15363" name="Rectangle 1"/>
          <p:cNvSpPr>
            <a:spLocks noGrp="1" noChangeArrowheads="1"/>
          </p:cNvSpPr>
          <p:nvPr>
            <p:ph type="title"/>
          </p:nvPr>
        </p:nvSpPr>
        <p:spPr>
          <a:xfrm>
            <a:off x="456480" y="273629"/>
            <a:ext cx="8225280" cy="114204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POTERE PUBBLICO </a:t>
            </a:r>
            <a:r>
              <a:rPr lang="it-IT" altLang="it-IT" sz="2900" b="1" u="sng"/>
              <a:t>TIPICIZZATO</a:t>
            </a:r>
          </a:p>
        </p:txBody>
      </p:sp>
      <p:sp>
        <p:nvSpPr>
          <p:cNvPr id="15364" name="Rectangle 2"/>
          <p:cNvSpPr>
            <a:spLocks noGrp="1" noChangeArrowheads="1"/>
          </p:cNvSpPr>
          <p:nvPr>
            <p:ph type="body" idx="1"/>
          </p:nvPr>
        </p:nvSpPr>
        <p:spPr>
          <a:xfrm>
            <a:off x="456480" y="1604329"/>
            <a:ext cx="8225280" cy="4523515"/>
          </a:xfrm>
          <a:solidFill>
            <a:schemeClr val="tx2">
              <a:lumMod val="20000"/>
              <a:lumOff val="80000"/>
            </a:schemeClr>
          </a:solidFill>
        </p:spPr>
        <p:txBody>
          <a:bodyPr>
            <a:normAutofit fontScale="92500" lnSpcReduction="10000"/>
          </a:bodyPr>
          <a:lstStyle/>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u="sng" dirty="0" smtClean="0"/>
              <a:t>L'attribuzione legale del potere comporta che lo stesso sia attribuito in modo specifico e determinato, con un contenuto tipico che si trasferisce direttamente nella forma dell'atto amministrativo da adottare.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La tipicità del potere è una caratteristica necessaria ed indispensabile del potere pubblico, derivante in modo diretto dall'art. 97 </a:t>
            </a:r>
            <a:r>
              <a:rPr lang="it-IT" altLang="it-IT" dirty="0" err="1" smtClean="0"/>
              <a:t>Cost</a:t>
            </a:r>
            <a:r>
              <a:rPr lang="it-IT" altLang="it-IT" dirty="0" smtClean="0"/>
              <a:t>. e dal riconoscimento di un contenuto necessario alla riserva di legge </a:t>
            </a:r>
          </a:p>
        </p:txBody>
      </p:sp>
    </p:spTree>
    <p:extLst>
      <p:ext uri="{BB962C8B-B14F-4D97-AF65-F5344CB8AC3E}">
        <p14:creationId xmlns:p14="http://schemas.microsoft.com/office/powerpoint/2010/main" val="239138913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D9ABF238-5057-4BF0-9A82-F1B32269B05D}" type="slidenum">
              <a:rPr lang="it-IT" altLang="it-IT" smtClean="0">
                <a:solidFill>
                  <a:srgbClr val="000000"/>
                </a:solidFill>
              </a:rPr>
              <a:pPr eaLnBrk="1"/>
              <a:t>15</a:t>
            </a:fld>
            <a:endParaRPr lang="it-IT" altLang="it-IT" smtClean="0">
              <a:solidFill>
                <a:srgbClr val="000000"/>
              </a:solidFill>
            </a:endParaRPr>
          </a:p>
        </p:txBody>
      </p:sp>
      <p:sp>
        <p:nvSpPr>
          <p:cNvPr id="16387" name="Rectangle 1"/>
          <p:cNvSpPr>
            <a:spLocks noGrp="1" noChangeArrowheads="1"/>
          </p:cNvSpPr>
          <p:nvPr>
            <p:ph type="title"/>
          </p:nvPr>
        </p:nvSpPr>
        <p:spPr>
          <a:xfrm>
            <a:off x="456480" y="273629"/>
            <a:ext cx="8225280" cy="114204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TIPICITA' E INTERESSE PUBBLICO </a:t>
            </a:r>
          </a:p>
        </p:txBody>
      </p:sp>
      <p:sp>
        <p:nvSpPr>
          <p:cNvPr id="16388" name="Rectangle 2"/>
          <p:cNvSpPr>
            <a:spLocks noGrp="1" noChangeArrowheads="1"/>
          </p:cNvSpPr>
          <p:nvPr>
            <p:ph type="body" idx="1"/>
          </p:nvPr>
        </p:nvSpPr>
        <p:spPr>
          <a:xfrm>
            <a:off x="456480" y="1604329"/>
            <a:ext cx="8225280" cy="4523515"/>
          </a:xfrm>
          <a:solidFill>
            <a:schemeClr val="tx2">
              <a:lumMod val="20000"/>
              <a:lumOff val="80000"/>
            </a:schemeClr>
          </a:solidFill>
        </p:spPr>
        <p:txBody>
          <a:bodyPr/>
          <a:lstStyle/>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Per la cura di ciascun interesse pubblico la legge attribuisce all'amministrazione pubblica un potere specifico che è imputato soggettivamente  solo a quell'amministrazione individuata dalla legge.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La tipicità del potere implica che la legge preveda anche il tipo di atti giuridici da adottare e gli effetti giuridici connessi agli atti adottati.</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Non è facoltà dell'amministrazione scegliere il contenuto ed il tipo di provvedimento amministrativo con cui curare l'interesse pubblico specifico. </a:t>
            </a:r>
          </a:p>
        </p:txBody>
      </p:sp>
    </p:spTree>
    <p:extLst>
      <p:ext uri="{BB962C8B-B14F-4D97-AF65-F5344CB8AC3E}">
        <p14:creationId xmlns:p14="http://schemas.microsoft.com/office/powerpoint/2010/main" val="168113121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a:xfrm>
            <a:off x="456480" y="273629"/>
            <a:ext cx="8223840" cy="5963667"/>
          </a:xfrm>
          <a:solidFill>
            <a:srgbClr val="FFFF00"/>
          </a:solidFill>
        </p:spPr>
        <p:txBody>
          <a:bodyPr/>
          <a:lstStyle/>
          <a:p>
            <a:pPr eaLnBrk="1"/>
            <a:r>
              <a:rPr lang="it-IT" altLang="it-IT" b="1" dirty="0" smtClean="0"/>
              <a:t>LA PROSPETTIVA PRIVATA </a:t>
            </a:r>
          </a:p>
        </p:txBody>
      </p:sp>
    </p:spTree>
    <p:extLst>
      <p:ext uri="{BB962C8B-B14F-4D97-AF65-F5344CB8AC3E}">
        <p14:creationId xmlns:p14="http://schemas.microsoft.com/office/powerpoint/2010/main" val="1424312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456480" y="273629"/>
            <a:ext cx="8225280" cy="114204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INTERESSE LEGITTIMO </a:t>
            </a:r>
          </a:p>
        </p:txBody>
      </p:sp>
      <p:sp>
        <p:nvSpPr>
          <p:cNvPr id="22531" name="Rectangle 2"/>
          <p:cNvSpPr>
            <a:spLocks noGrp="1" noChangeArrowheads="1"/>
          </p:cNvSpPr>
          <p:nvPr>
            <p:ph type="body" idx="1"/>
          </p:nvPr>
        </p:nvSpPr>
        <p:spPr>
          <a:xfrm>
            <a:off x="456480" y="1604329"/>
            <a:ext cx="8225280" cy="4523515"/>
          </a:xfrm>
          <a:solidFill>
            <a:schemeClr val="tx2">
              <a:lumMod val="20000"/>
              <a:lumOff val="80000"/>
            </a:schemeClr>
          </a:solidFill>
        </p:spPr>
        <p:txBody>
          <a:bodyPr/>
          <a:lstStyle/>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endParaRPr lang="it-IT" altLang="it-IT" sz="2200" dirty="0"/>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200" u="sng" dirty="0"/>
              <a:t>L'interesse legittimo è presente ogni volta in cui un soggetto privato è coinvolto in un rapporto di diritto pubblico e, quindi, diventa parte necessaria o eventuale dell'esercizio del potere.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200" dirty="0"/>
              <a:t>Il potere pubblico è esercitato dall'amministrazione non per fini propri, ma per fini della collettività: in questo senso è ad essa attribuito dalla legge.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200" u="sng" dirty="0"/>
              <a:t>Qualunque soggetto della collettività vanta, nel momento in cui è coinvolto nell'esercizio di detto potere, un interesse qualificato dall'ordinamento a che questo potere sia esercitato in un certo modo, cioè secondo regole precise.</a:t>
            </a:r>
          </a:p>
        </p:txBody>
      </p:sp>
      <p:sp>
        <p:nvSpPr>
          <p:cNvPr id="22532" name="Segnaposto numero diapositiva 1"/>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18FD5C43-94E8-47EE-8D1A-C49B2D830FFF}" type="slidenum">
              <a:rPr lang="it-IT" altLang="it-IT" smtClean="0">
                <a:solidFill>
                  <a:srgbClr val="000000"/>
                </a:solidFill>
              </a:rPr>
              <a:pPr eaLnBrk="1"/>
              <a:t>17</a:t>
            </a:fld>
            <a:endParaRPr lang="it-IT" altLang="it-IT" smtClean="0">
              <a:solidFill>
                <a:srgbClr val="000000"/>
              </a:solidFill>
            </a:endParaRPr>
          </a:p>
        </p:txBody>
      </p:sp>
    </p:spTree>
    <p:extLst>
      <p:ext uri="{BB962C8B-B14F-4D97-AF65-F5344CB8AC3E}">
        <p14:creationId xmlns:p14="http://schemas.microsoft.com/office/powerpoint/2010/main" val="2553505973"/>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456480" y="273629"/>
            <a:ext cx="8225280" cy="114204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I POTERI CONNESSI ALL'INTERESSE LEGITTIMO </a:t>
            </a:r>
          </a:p>
        </p:txBody>
      </p:sp>
      <p:sp>
        <p:nvSpPr>
          <p:cNvPr id="23555" name="Rectangle 2"/>
          <p:cNvSpPr>
            <a:spLocks noGrp="1" noChangeArrowheads="1"/>
          </p:cNvSpPr>
          <p:nvPr>
            <p:ph type="body" idx="1"/>
          </p:nvPr>
        </p:nvSpPr>
        <p:spPr>
          <a:xfrm>
            <a:off x="456480" y="1604329"/>
            <a:ext cx="8225280" cy="4523515"/>
          </a:xfrm>
          <a:solidFill>
            <a:schemeClr val="tx2">
              <a:lumMod val="20000"/>
              <a:lumOff val="80000"/>
            </a:schemeClr>
          </a:solidFill>
        </p:spPr>
        <p:txBody>
          <a:bodyPr/>
          <a:lstStyle/>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L'interesse legittimo consente al soggetto di interagire con l'amministrazione e pretendere da essa l'esercizio legittimo del proprio potere.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La legittimità dell'esercizio del potere dell'amministrazione è il limite del soddisfacimento dell'interesse legittimo e, quindi, il limite massimo dell'aspirazione del soggetto privato, così come contemplata dall'ordinamento giuridico.</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L'interesse legittimo diventa una situazione sostanziale attiva tutelata dall'ordinamento anche a prescindere dalla rilevanza processuale.</a:t>
            </a:r>
          </a:p>
        </p:txBody>
      </p:sp>
      <p:sp>
        <p:nvSpPr>
          <p:cNvPr id="23556" name="Segnaposto numero diapositiva 1"/>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9C8AF912-7020-41DE-BC31-BF5023BCC4E0}" type="slidenum">
              <a:rPr lang="it-IT" altLang="it-IT" smtClean="0">
                <a:solidFill>
                  <a:srgbClr val="000000"/>
                </a:solidFill>
              </a:rPr>
              <a:pPr eaLnBrk="1"/>
              <a:t>18</a:t>
            </a:fld>
            <a:endParaRPr lang="it-IT" altLang="it-IT" smtClean="0">
              <a:solidFill>
                <a:srgbClr val="000000"/>
              </a:solidFill>
            </a:endParaRPr>
          </a:p>
        </p:txBody>
      </p:sp>
    </p:spTree>
    <p:extLst>
      <p:ext uri="{BB962C8B-B14F-4D97-AF65-F5344CB8AC3E}">
        <p14:creationId xmlns:p14="http://schemas.microsoft.com/office/powerpoint/2010/main" val="3202395503"/>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456480" y="227544"/>
            <a:ext cx="8225280" cy="1142040"/>
          </a:xfrm>
          <a:solidFill>
            <a:schemeClr val="bg1"/>
          </a:solidFill>
        </p:spPr>
        <p:txBody>
          <a:bodyPr>
            <a:normAutofit fontScale="90000"/>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LA TUTELA PROCESSUALE DELL'INTERESSE LEGITTIMO</a:t>
            </a:r>
            <a:r>
              <a:rPr lang="it-IT" altLang="it-IT" b="1" dirty="0" smtClean="0">
                <a:solidFill>
                  <a:schemeClr val="tx1"/>
                </a:solidFill>
              </a:rPr>
              <a:t> </a:t>
            </a:r>
          </a:p>
        </p:txBody>
      </p:sp>
      <p:sp>
        <p:nvSpPr>
          <p:cNvPr id="24579" name="Rectangle 2"/>
          <p:cNvSpPr>
            <a:spLocks noGrp="1" noChangeArrowheads="1"/>
          </p:cNvSpPr>
          <p:nvPr>
            <p:ph type="body" idx="1"/>
          </p:nvPr>
        </p:nvSpPr>
        <p:spPr>
          <a:xfrm>
            <a:off x="456480" y="1604328"/>
            <a:ext cx="8225280" cy="4568160"/>
          </a:xfrm>
          <a:solidFill>
            <a:schemeClr val="tx2">
              <a:lumMod val="20000"/>
              <a:lumOff val="80000"/>
            </a:schemeClr>
          </a:solidFill>
        </p:spPr>
        <p:txBody>
          <a:bodyPr/>
          <a:lstStyle/>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La </a:t>
            </a:r>
            <a:r>
              <a:rPr lang="it-IT" altLang="it-IT" sz="2500" dirty="0" err="1"/>
              <a:t>tutelabilità</a:t>
            </a:r>
            <a:r>
              <a:rPr lang="it-IT" altLang="it-IT" sz="2500" dirty="0"/>
              <a:t> in sede giurisdizionale della posizione di interesse legittimo compare nel nostro ordinamento successivamente all'unificazione nazionale.</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Al momento dell'unificazione nazionale era riconosciuta al singolo soltanto la tutela avverso la lesione di diritti soggettivi incisi dai pubblici poteri.</a:t>
            </a:r>
          </a:p>
          <a:p>
            <a:pPr indent="-30960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500" dirty="0"/>
              <a:t>L'istituzione del giudice amministrativo e, con l'avvento dell'art. 113 </a:t>
            </a:r>
            <a:r>
              <a:rPr lang="it-IT" altLang="it-IT" sz="2500" dirty="0" err="1"/>
              <a:t>Cost</a:t>
            </a:r>
            <a:r>
              <a:rPr lang="it-IT" altLang="it-IT" sz="2500" dirty="0"/>
              <a:t>., il riconoscimento della tutela giurisdizionale avverso la lesione di interessi legittimi, ha comportato la possibilità di ricorrere al giudice contro azioni amministrative illegittime.</a:t>
            </a:r>
          </a:p>
        </p:txBody>
      </p:sp>
      <p:sp>
        <p:nvSpPr>
          <p:cNvPr id="24580" name="Segnaposto numero diapositiva 1"/>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E4D0764A-D2E7-4734-A72E-7A4256F34B5F}" type="slidenum">
              <a:rPr lang="it-IT" altLang="it-IT" smtClean="0">
                <a:solidFill>
                  <a:srgbClr val="000000"/>
                </a:solidFill>
              </a:rPr>
              <a:pPr eaLnBrk="1"/>
              <a:t>19</a:t>
            </a:fld>
            <a:endParaRPr lang="it-IT" altLang="it-IT" smtClean="0">
              <a:solidFill>
                <a:srgbClr val="000000"/>
              </a:solidFill>
            </a:endParaRPr>
          </a:p>
        </p:txBody>
      </p:sp>
    </p:spTree>
    <p:extLst>
      <p:ext uri="{BB962C8B-B14F-4D97-AF65-F5344CB8AC3E}">
        <p14:creationId xmlns:p14="http://schemas.microsoft.com/office/powerpoint/2010/main" val="171296565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36C3181F-D377-459B-9EC8-A631953C981F}" type="slidenum">
              <a:rPr lang="it-IT" altLang="it-IT" smtClean="0">
                <a:solidFill>
                  <a:srgbClr val="000000"/>
                </a:solidFill>
              </a:rPr>
              <a:pPr eaLnBrk="1"/>
              <a:t>2</a:t>
            </a:fld>
            <a:endParaRPr lang="it-IT" altLang="it-IT" smtClean="0">
              <a:solidFill>
                <a:srgbClr val="000000"/>
              </a:solidFill>
            </a:endParaRPr>
          </a:p>
        </p:txBody>
      </p:sp>
      <p:sp>
        <p:nvSpPr>
          <p:cNvPr id="3075" name="Rectangle 1"/>
          <p:cNvSpPr>
            <a:spLocks noGrp="1" noChangeArrowheads="1"/>
          </p:cNvSpPr>
          <p:nvPr>
            <p:ph type="title"/>
          </p:nvPr>
        </p:nvSpPr>
        <p:spPr>
          <a:xfrm>
            <a:off x="489600" y="162737"/>
            <a:ext cx="8228160" cy="1144920"/>
          </a:xfrm>
          <a:solidFill>
            <a:schemeClr val="bg1"/>
          </a:solidFill>
        </p:spPr>
        <p:txBody>
          <a:bodyPr tIns="28737"/>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COSA E' UN INTERESSE GIURIDICO</a:t>
            </a:r>
          </a:p>
        </p:txBody>
      </p:sp>
      <p:sp>
        <p:nvSpPr>
          <p:cNvPr id="3076"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L'interesse è uno stato di aspirazione verso il raggiungimento di qualcosa che soddisfa un bisogno.</a:t>
            </a:r>
          </a:p>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u="sng" dirty="0" smtClean="0"/>
              <a:t>L'interesse è una situazione soggettiva che assume connotati giuridici </a:t>
            </a:r>
            <a:r>
              <a:rPr lang="it-IT" altLang="it-IT" u="sng" dirty="0" err="1" smtClean="0"/>
              <a:t>perchè</a:t>
            </a:r>
            <a:r>
              <a:rPr lang="it-IT" altLang="it-IT" u="sng" dirty="0" smtClean="0"/>
              <a:t> una norma qualifica l'interesse da semplice stato del soggetto a situazione di diritto da rispettare o raggiungere.</a:t>
            </a:r>
          </a:p>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endParaRPr lang="it-IT" altLang="it-IT" dirty="0" smtClean="0"/>
          </a:p>
        </p:txBody>
      </p:sp>
    </p:spTree>
    <p:extLst>
      <p:ext uri="{BB962C8B-B14F-4D97-AF65-F5344CB8AC3E}">
        <p14:creationId xmlns:p14="http://schemas.microsoft.com/office/powerpoint/2010/main" val="148067660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LEGGE SUL PROCEDIMENTO AMMINISTRATIVO: l. 241 del 1990 (e </a:t>
            </a:r>
            <a:r>
              <a:rPr lang="it-IT" sz="2800" dirty="0" err="1" smtClean="0"/>
              <a:t>succ</a:t>
            </a:r>
            <a:r>
              <a:rPr lang="it-IT" sz="2800" dirty="0" smtClean="0"/>
              <a:t>. modifiche)</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fontScale="92500"/>
          </a:bodyPr>
          <a:lstStyle/>
          <a:p>
            <a:pPr algn="ctr"/>
            <a:r>
              <a:rPr lang="it-IT" sz="2800" dirty="0" smtClean="0"/>
              <a:t>SCOPI E FINALITA’: </a:t>
            </a:r>
          </a:p>
          <a:p>
            <a:r>
              <a:rPr lang="it-IT" sz="2800" dirty="0" smtClean="0"/>
              <a:t>Regolare i rapporti fra pubblica amministrazione e cittadini</a:t>
            </a:r>
          </a:p>
          <a:p>
            <a:r>
              <a:rPr lang="it-IT" sz="2800" dirty="0" smtClean="0"/>
              <a:t>Disciplinare l’attività della pubblica amministrazione con regole certe</a:t>
            </a:r>
          </a:p>
          <a:p>
            <a:r>
              <a:rPr lang="it-IT" sz="2800" dirty="0" smtClean="0"/>
              <a:t>Responsabilizzare l’azione amministrativa e renderla conoscibile, accessibile e partecipata </a:t>
            </a:r>
          </a:p>
          <a:p>
            <a:r>
              <a:rPr lang="it-IT" sz="2800" dirty="0" smtClean="0"/>
              <a:t>Semplificare l’attività amministrativa attraverso l’implementazione di istituti che snelliscono le procedure oppure che facilitano gli accordi pubblico-privato </a:t>
            </a:r>
            <a:endParaRPr lang="it-IT" sz="2800" dirty="0"/>
          </a:p>
          <a:p>
            <a:endParaRPr lang="it-IT" sz="2800" dirty="0" smtClean="0"/>
          </a:p>
          <a:p>
            <a:endParaRPr lang="it-IT" sz="2800" dirty="0"/>
          </a:p>
          <a:p>
            <a:endParaRPr lang="it-IT" sz="2800" dirty="0" smtClean="0"/>
          </a:p>
          <a:p>
            <a:pPr marL="0" indent="0">
              <a:buNone/>
            </a:pPr>
            <a:endParaRPr lang="it-IT" sz="2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20</a:t>
            </a:fld>
            <a:endParaRPr lang="it-IT"/>
          </a:p>
        </p:txBody>
      </p:sp>
    </p:spTree>
    <p:extLst>
      <p:ext uri="{BB962C8B-B14F-4D97-AF65-F5344CB8AC3E}">
        <p14:creationId xmlns:p14="http://schemas.microsoft.com/office/powerpoint/2010/main" val="19527806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5962674"/>
          </a:xfrm>
          <a:solidFill>
            <a:srgbClr val="FFFF00"/>
          </a:solidFill>
        </p:spPr>
        <p:txBody>
          <a:bodyPr/>
          <a:lstStyle/>
          <a:p>
            <a:r>
              <a:rPr lang="it-IT" dirty="0" smtClean="0"/>
              <a:t>TERMINI </a:t>
            </a:r>
            <a:r>
              <a:rPr lang="it-IT" dirty="0" smtClean="0"/>
              <a:t>E OBBLIGHI PROCEDIMENTALI </a:t>
            </a:r>
            <a:endParaRPr lang="it-IT" dirty="0"/>
          </a:p>
        </p:txBody>
      </p:sp>
      <p:sp>
        <p:nvSpPr>
          <p:cNvPr id="2" name="Segnaposto numero diapositiva 1"/>
          <p:cNvSpPr>
            <a:spLocks noGrp="1"/>
          </p:cNvSpPr>
          <p:nvPr>
            <p:ph type="sldNum" sz="quarter" idx="12"/>
          </p:nvPr>
        </p:nvSpPr>
        <p:spPr/>
        <p:txBody>
          <a:bodyPr/>
          <a:lstStyle/>
          <a:p>
            <a:fld id="{2F995B7D-11B9-48B8-909D-96A855B975C7}" type="slidenum">
              <a:rPr lang="it-IT" smtClean="0"/>
              <a:t>21</a:t>
            </a:fld>
            <a:endParaRPr lang="it-IT"/>
          </a:p>
        </p:txBody>
      </p:sp>
    </p:spTree>
    <p:extLst>
      <p:ext uri="{BB962C8B-B14F-4D97-AF65-F5344CB8AC3E}">
        <p14:creationId xmlns:p14="http://schemas.microsoft.com/office/powerpoint/2010/main" val="25621934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L’OBBLIGO DI </a:t>
            </a:r>
            <a:r>
              <a:rPr lang="it-IT" sz="2800" b="1" dirty="0" smtClean="0"/>
              <a:t>CONCLUSIONE</a:t>
            </a:r>
            <a:r>
              <a:rPr lang="it-IT" sz="2800" dirty="0" smtClean="0"/>
              <a:t> E L’OBBLIGO DI </a:t>
            </a:r>
            <a:r>
              <a:rPr lang="it-IT" sz="2800" b="1" dirty="0" smtClean="0"/>
              <a:t>RISPETTO DEI TERMINI PROCEDIMENTALI </a:t>
            </a:r>
            <a:endParaRPr lang="it-IT" sz="2800" b="1" dirty="0"/>
          </a:p>
        </p:txBody>
      </p:sp>
      <p:sp>
        <p:nvSpPr>
          <p:cNvPr id="3" name="Segnaposto contenuto 2"/>
          <p:cNvSpPr>
            <a:spLocks noGrp="1"/>
          </p:cNvSpPr>
          <p:nvPr>
            <p:ph idx="1"/>
          </p:nvPr>
        </p:nvSpPr>
        <p:spPr>
          <a:solidFill>
            <a:srgbClr val="C2E49C"/>
          </a:solidFill>
        </p:spPr>
        <p:txBody>
          <a:bodyPr>
            <a:normAutofit fontScale="77500" lnSpcReduction="20000"/>
          </a:bodyPr>
          <a:lstStyle/>
          <a:p>
            <a:pPr marL="0" indent="0">
              <a:buNone/>
            </a:pPr>
            <a:r>
              <a:rPr lang="it-IT" dirty="0" smtClean="0"/>
              <a:t> Art. 2</a:t>
            </a:r>
          </a:p>
          <a:p>
            <a:pPr marL="0" indent="0">
              <a:buNone/>
            </a:pPr>
            <a:r>
              <a:rPr lang="it-IT" dirty="0" smtClean="0"/>
              <a:t>comma 1: </a:t>
            </a:r>
            <a:r>
              <a:rPr lang="it-IT" i="1" dirty="0" smtClean="0"/>
              <a:t>(…) le </a:t>
            </a:r>
            <a:r>
              <a:rPr lang="it-IT" i="1" dirty="0"/>
              <a:t>pubbliche amministrazioni hanno il </a:t>
            </a:r>
            <a:r>
              <a:rPr lang="it-IT" i="1" u="sng" dirty="0"/>
              <a:t>dovere</a:t>
            </a:r>
            <a:r>
              <a:rPr lang="it-IT" i="1" dirty="0"/>
              <a:t> di </a:t>
            </a:r>
            <a:r>
              <a:rPr lang="it-IT" i="1" u="sng" dirty="0"/>
              <a:t>concluderlo</a:t>
            </a:r>
            <a:r>
              <a:rPr lang="it-IT" i="1" dirty="0"/>
              <a:t> mediante l’adozione di un </a:t>
            </a:r>
            <a:r>
              <a:rPr lang="it-IT" i="1" u="sng" dirty="0"/>
              <a:t>provvedimento espresso</a:t>
            </a:r>
            <a:r>
              <a:rPr lang="it-IT" i="1" u="sng" dirty="0" smtClean="0"/>
              <a:t>.</a:t>
            </a:r>
          </a:p>
          <a:p>
            <a:pPr marL="0" indent="0">
              <a:buNone/>
            </a:pPr>
            <a:r>
              <a:rPr lang="it-IT" dirty="0" smtClean="0"/>
              <a:t>comma 6: </a:t>
            </a:r>
            <a:r>
              <a:rPr lang="it-IT" i="1" dirty="0" smtClean="0"/>
              <a:t>I </a:t>
            </a:r>
            <a:r>
              <a:rPr lang="it-IT" i="1" dirty="0"/>
              <a:t>termini per la conclusione del procedimento decorrono dall’inizio del procedimento d’ufficio o dal ricevimento della domanda, se il procedimento è ad iniziativa di parte</a:t>
            </a:r>
            <a:r>
              <a:rPr lang="it-IT" i="1" dirty="0" smtClean="0"/>
              <a:t>.</a:t>
            </a:r>
          </a:p>
          <a:p>
            <a:pPr marL="0" indent="0">
              <a:buNone/>
            </a:pPr>
            <a:r>
              <a:rPr lang="it-IT" dirty="0" smtClean="0"/>
              <a:t>comma 9: </a:t>
            </a:r>
            <a:r>
              <a:rPr lang="it-IT" i="1" dirty="0" smtClean="0"/>
              <a:t>La mancata emanazione del provvedimento nei termini costituisce elemento di valutazione della performance individuale </a:t>
            </a:r>
            <a:r>
              <a:rPr lang="it-IT" i="1" dirty="0" err="1" smtClean="0"/>
              <a:t>nonchè</a:t>
            </a:r>
            <a:r>
              <a:rPr lang="it-IT" i="1" dirty="0" smtClean="0"/>
              <a:t> responsabilità disciplinare e amministrativo-contabile del dirigente e del funzionario inadempiente</a:t>
            </a:r>
            <a:r>
              <a:rPr lang="it-IT" dirty="0" smtClean="0"/>
              <a:t>.</a:t>
            </a:r>
          </a:p>
          <a:p>
            <a:pPr marL="0" indent="0">
              <a:buNone/>
            </a:pPr>
            <a:endParaRPr lang="it-IT" dirty="0"/>
          </a:p>
          <a:p>
            <a:pPr marL="0" indent="0">
              <a:buNone/>
            </a:pP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22</a:t>
            </a:fld>
            <a:endParaRPr lang="it-IT"/>
          </a:p>
        </p:txBody>
      </p:sp>
    </p:spTree>
    <p:extLst>
      <p:ext uri="{BB962C8B-B14F-4D97-AF65-F5344CB8AC3E}">
        <p14:creationId xmlns:p14="http://schemas.microsoft.com/office/powerpoint/2010/main" val="17678831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UN NUOVO OBBLIGO PROCEDIMENTALE </a:t>
            </a:r>
            <a:endParaRPr lang="it-IT" sz="3200" dirty="0"/>
          </a:p>
        </p:txBody>
      </p:sp>
      <p:sp>
        <p:nvSpPr>
          <p:cNvPr id="3" name="Segnaposto contenuto 2"/>
          <p:cNvSpPr>
            <a:spLocks noGrp="1"/>
          </p:cNvSpPr>
          <p:nvPr>
            <p:ph idx="1"/>
          </p:nvPr>
        </p:nvSpPr>
        <p:spPr>
          <a:solidFill>
            <a:srgbClr val="C2E49C"/>
          </a:solidFill>
        </p:spPr>
        <p:txBody>
          <a:bodyPr>
            <a:normAutofit/>
          </a:bodyPr>
          <a:lstStyle/>
          <a:p>
            <a:r>
              <a:rPr lang="it-IT" sz="2400" dirty="0" smtClean="0"/>
              <a:t>ART. 2 </a:t>
            </a:r>
          </a:p>
          <a:p>
            <a:pPr marL="0" indent="0">
              <a:buNone/>
            </a:pPr>
            <a:r>
              <a:rPr lang="it-IT" sz="2400" dirty="0"/>
              <a:t> </a:t>
            </a:r>
            <a:r>
              <a:rPr lang="it-IT" sz="2400" i="1" dirty="0" smtClean="0"/>
              <a:t>comma 1 parte finale: se (le. P.A.) ravvisano la manifesta irricevibilità, inammissibilità, improcedibilità o infondatezza della domanda, concludono il procedimento con un provvedimento espresso redatto in forma semplificata, la cui motivazione può consistere in un sintetico riferimento al punto di fatto o di diritto ritenuto risolutivo</a:t>
            </a:r>
            <a:r>
              <a:rPr lang="it-IT" sz="2800" i="1" dirty="0" smtClean="0"/>
              <a:t>.</a:t>
            </a:r>
            <a:endParaRPr lang="it-IT" sz="2800" i="1"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23</a:t>
            </a:fld>
            <a:endParaRPr lang="it-IT"/>
          </a:p>
        </p:txBody>
      </p:sp>
    </p:spTree>
    <p:extLst>
      <p:ext uri="{BB962C8B-B14F-4D97-AF65-F5344CB8AC3E}">
        <p14:creationId xmlns:p14="http://schemas.microsoft.com/office/powerpoint/2010/main" val="28642821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GLI OBBLIGHI LEGALI</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a:bodyPr>
          <a:lstStyle/>
          <a:p>
            <a:r>
              <a:rPr lang="it-IT" sz="2800" dirty="0" smtClean="0"/>
              <a:t>1) </a:t>
            </a:r>
            <a:r>
              <a:rPr lang="it-IT" sz="2800" b="1" dirty="0" smtClean="0"/>
              <a:t>Obbligo di conclusione </a:t>
            </a:r>
            <a:r>
              <a:rPr lang="it-IT" sz="2800" dirty="0" smtClean="0"/>
              <a:t>del procedimento </a:t>
            </a:r>
          </a:p>
          <a:p>
            <a:r>
              <a:rPr lang="it-IT" sz="2800" dirty="0" smtClean="0"/>
              <a:t>2) obbligo di conclusione </a:t>
            </a:r>
            <a:r>
              <a:rPr lang="it-IT" sz="2800" b="1" dirty="0" smtClean="0"/>
              <a:t>mediante le forme indicate dalla legge</a:t>
            </a:r>
            <a:r>
              <a:rPr lang="it-IT" sz="2800" dirty="0" smtClean="0"/>
              <a:t> (specifico)</a:t>
            </a:r>
          </a:p>
          <a:p>
            <a:r>
              <a:rPr lang="it-IT" sz="2800" dirty="0" smtClean="0"/>
              <a:t>3) obbligo di conclusione </a:t>
            </a:r>
            <a:r>
              <a:rPr lang="it-IT" sz="2800" b="1" dirty="0" smtClean="0"/>
              <a:t>mediante le modalità indicate dalla legge</a:t>
            </a:r>
            <a:r>
              <a:rPr lang="it-IT" sz="2800" dirty="0" smtClean="0"/>
              <a:t> – modalità procedimentali (generico)</a:t>
            </a:r>
          </a:p>
          <a:p>
            <a:r>
              <a:rPr lang="it-IT" sz="2800" dirty="0" smtClean="0"/>
              <a:t>4) obbligo di </a:t>
            </a:r>
            <a:r>
              <a:rPr lang="it-IT" sz="2800" b="1" dirty="0" smtClean="0"/>
              <a:t>rispetto dei termini di conclusione </a:t>
            </a:r>
            <a:r>
              <a:rPr lang="it-IT" sz="2800" dirty="0" smtClean="0"/>
              <a:t>(specifico)</a:t>
            </a:r>
            <a:endParaRPr lang="it-IT" sz="2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24</a:t>
            </a:fld>
            <a:endParaRPr lang="it-IT"/>
          </a:p>
        </p:txBody>
      </p:sp>
    </p:spTree>
    <p:extLst>
      <p:ext uri="{BB962C8B-B14F-4D97-AF65-F5344CB8AC3E}">
        <p14:creationId xmlns:p14="http://schemas.microsoft.com/office/powerpoint/2010/main" val="32383139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MANCATA OTTEMPERANZA DEGLI OBBLIGHI </a:t>
            </a:r>
            <a:endParaRPr lang="it-IT" sz="2800" dirty="0"/>
          </a:p>
        </p:txBody>
      </p:sp>
      <p:sp>
        <p:nvSpPr>
          <p:cNvPr id="3" name="Segnaposto contenuto 2"/>
          <p:cNvSpPr>
            <a:spLocks noGrp="1"/>
          </p:cNvSpPr>
          <p:nvPr>
            <p:ph sz="half" idx="1"/>
          </p:nvPr>
        </p:nvSpPr>
        <p:spPr>
          <a:solidFill>
            <a:schemeClr val="tx2">
              <a:lumMod val="20000"/>
              <a:lumOff val="80000"/>
            </a:schemeClr>
          </a:solidFill>
        </p:spPr>
        <p:txBody>
          <a:bodyPr>
            <a:normAutofit lnSpcReduction="10000"/>
          </a:bodyPr>
          <a:lstStyle/>
          <a:p>
            <a:endParaRPr lang="it-IT" dirty="0" smtClean="0"/>
          </a:p>
          <a:p>
            <a:r>
              <a:rPr lang="it-IT" b="1" dirty="0" smtClean="0"/>
              <a:t>Rimedi procedimentali </a:t>
            </a:r>
            <a:r>
              <a:rPr lang="it-IT" dirty="0" smtClean="0"/>
              <a:t>stabiliti dalla legge</a:t>
            </a:r>
          </a:p>
          <a:p>
            <a:r>
              <a:rPr lang="it-IT" dirty="0" smtClean="0"/>
              <a:t>Previsione di forme di tutela per il privato con </a:t>
            </a:r>
            <a:r>
              <a:rPr lang="it-IT" b="1" dirty="0" smtClean="0"/>
              <a:t>strumenti giurisdizionali</a:t>
            </a:r>
            <a:endParaRPr lang="it-IT" b="1" dirty="0"/>
          </a:p>
        </p:txBody>
      </p:sp>
      <p:sp>
        <p:nvSpPr>
          <p:cNvPr id="4" name="Segnaposto contenuto 3"/>
          <p:cNvSpPr>
            <a:spLocks noGrp="1"/>
          </p:cNvSpPr>
          <p:nvPr>
            <p:ph sz="half" idx="2"/>
          </p:nvPr>
        </p:nvSpPr>
        <p:spPr>
          <a:solidFill>
            <a:schemeClr val="tx2">
              <a:lumMod val="20000"/>
              <a:lumOff val="80000"/>
            </a:schemeClr>
          </a:solidFill>
        </p:spPr>
        <p:txBody>
          <a:bodyPr>
            <a:normAutofit lnSpcReduction="10000"/>
          </a:bodyPr>
          <a:lstStyle/>
          <a:p>
            <a:r>
              <a:rPr lang="it-IT" dirty="0" smtClean="0"/>
              <a:t>Configurazione di ipotesi di responsabilità del funzionario ( o del dirigente)</a:t>
            </a:r>
          </a:p>
          <a:p>
            <a:r>
              <a:rPr lang="it-IT" dirty="0" smtClean="0"/>
              <a:t>Ricadute sul piano economico, disciplinare ed amministrativo-contabile</a:t>
            </a:r>
          </a:p>
          <a:p>
            <a:r>
              <a:rPr lang="it-IT" dirty="0" smtClean="0"/>
              <a:t>Configurazione di ipotesi di danno ingiusto risarcibile </a:t>
            </a:r>
            <a:endParaRPr lang="it-IT" dirty="0"/>
          </a:p>
        </p:txBody>
      </p:sp>
      <p:sp>
        <p:nvSpPr>
          <p:cNvPr id="5" name="Segnaposto numero diapositiva 4"/>
          <p:cNvSpPr>
            <a:spLocks noGrp="1"/>
          </p:cNvSpPr>
          <p:nvPr>
            <p:ph type="sldNum" sz="quarter" idx="12"/>
          </p:nvPr>
        </p:nvSpPr>
        <p:spPr/>
        <p:txBody>
          <a:bodyPr/>
          <a:lstStyle/>
          <a:p>
            <a:fld id="{2F995B7D-11B9-48B8-909D-96A855B975C7}" type="slidenum">
              <a:rPr lang="it-IT" smtClean="0"/>
              <a:t>25</a:t>
            </a:fld>
            <a:endParaRPr lang="it-IT"/>
          </a:p>
        </p:txBody>
      </p:sp>
    </p:spTree>
    <p:extLst>
      <p:ext uri="{BB962C8B-B14F-4D97-AF65-F5344CB8AC3E}">
        <p14:creationId xmlns:p14="http://schemas.microsoft.com/office/powerpoint/2010/main" val="16528810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OBBLIGO DI CONCLUSIONE E DI ADOZIONE DI PROVVEDIMENTO ESPRESSO </a:t>
            </a:r>
            <a:endParaRPr lang="it-IT" sz="3200" dirty="0"/>
          </a:p>
        </p:txBody>
      </p:sp>
      <p:sp>
        <p:nvSpPr>
          <p:cNvPr id="3" name="Segnaposto contenuto 2"/>
          <p:cNvSpPr>
            <a:spLocks noGrp="1"/>
          </p:cNvSpPr>
          <p:nvPr>
            <p:ph idx="1"/>
          </p:nvPr>
        </p:nvSpPr>
        <p:spPr>
          <a:solidFill>
            <a:schemeClr val="tx2">
              <a:lumMod val="20000"/>
              <a:lumOff val="80000"/>
            </a:schemeClr>
          </a:solidFill>
        </p:spPr>
        <p:txBody>
          <a:bodyPr>
            <a:normAutofit fontScale="85000" lnSpcReduction="10000"/>
          </a:bodyPr>
          <a:lstStyle/>
          <a:p>
            <a:r>
              <a:rPr lang="it-IT" dirty="0" smtClean="0"/>
              <a:t>Diviene fondamentale </a:t>
            </a:r>
            <a:r>
              <a:rPr lang="it-IT" u="sng" dirty="0" smtClean="0"/>
              <a:t>concludere</a:t>
            </a:r>
            <a:r>
              <a:rPr lang="it-IT" dirty="0" smtClean="0"/>
              <a:t> ogni tipo di procedimento amministrativo.</a:t>
            </a:r>
          </a:p>
          <a:p>
            <a:r>
              <a:rPr lang="it-IT" dirty="0" smtClean="0"/>
              <a:t> La conclusione di procedimento deve avvenire in una </a:t>
            </a:r>
            <a:r>
              <a:rPr lang="it-IT" u="sng" dirty="0" smtClean="0"/>
              <a:t>modalità espressa</a:t>
            </a:r>
            <a:r>
              <a:rPr lang="it-IT" dirty="0" smtClean="0"/>
              <a:t>, salvo casi di silenzio equiparato dalla legge al provvedimento o salvo modalità di semplificazione para-procedimentali.</a:t>
            </a:r>
          </a:p>
          <a:p>
            <a:r>
              <a:rPr lang="it-IT" dirty="0" smtClean="0"/>
              <a:t>La conclusione del procedimento in modalità espressa deve necessariamente </a:t>
            </a:r>
            <a:r>
              <a:rPr lang="it-IT" u="sng" dirty="0" smtClean="0"/>
              <a:t>seguire l’iter procedimentale</a:t>
            </a:r>
            <a:r>
              <a:rPr lang="it-IT" dirty="0" smtClean="0"/>
              <a:t>.</a:t>
            </a:r>
          </a:p>
          <a:p>
            <a:r>
              <a:rPr lang="it-IT" dirty="0" smtClean="0"/>
              <a:t>La violazione dei menzionati obblighi dà luogo ad illegittimità ed a forme di responsabilità amministrativa.</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26</a:t>
            </a:fld>
            <a:endParaRPr lang="it-IT"/>
          </a:p>
        </p:txBody>
      </p:sp>
    </p:spTree>
    <p:extLst>
      <p:ext uri="{BB962C8B-B14F-4D97-AF65-F5344CB8AC3E}">
        <p14:creationId xmlns:p14="http://schemas.microsoft.com/office/powerpoint/2010/main" val="17504396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TERMINE GENERALE E RESIDUALE</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lstStyle/>
          <a:p>
            <a:endParaRPr lang="it-IT" dirty="0" smtClean="0"/>
          </a:p>
          <a:p>
            <a:r>
              <a:rPr lang="it-IT" dirty="0" smtClean="0"/>
              <a:t>In tutti i casi in cui non siano stati adottati regolamenti degli enti pubblici o decreti governativi, le amministrazioni dello Stato e gli enti pubblici nazionali devono concludere il procedimento nel </a:t>
            </a:r>
            <a:r>
              <a:rPr lang="it-IT" u="sng" dirty="0" smtClean="0"/>
              <a:t>termine residuale generale di 30 giorni.</a:t>
            </a:r>
            <a:endParaRPr lang="it-IT" u="sng"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27</a:t>
            </a:fld>
            <a:endParaRPr lang="it-IT"/>
          </a:p>
        </p:txBody>
      </p:sp>
    </p:spTree>
    <p:extLst>
      <p:ext uri="{BB962C8B-B14F-4D97-AF65-F5344CB8AC3E}">
        <p14:creationId xmlns:p14="http://schemas.microsoft.com/office/powerpoint/2010/main" val="5284986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TERMINI PROCEDIMENTALI SPECIFICI  </a:t>
            </a:r>
            <a:endParaRPr lang="it-IT" sz="2800"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712094820"/>
              </p:ext>
            </p:extLst>
          </p:nvPr>
        </p:nvGraphicFramePr>
        <p:xfrm>
          <a:off x="457200" y="1340768"/>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2F995B7D-11B9-48B8-909D-96A855B975C7}" type="slidenum">
              <a:rPr lang="it-IT" smtClean="0"/>
              <a:t>28</a:t>
            </a:fld>
            <a:endParaRPr lang="it-IT"/>
          </a:p>
        </p:txBody>
      </p:sp>
    </p:spTree>
    <p:extLst>
      <p:ext uri="{BB962C8B-B14F-4D97-AF65-F5344CB8AC3E}">
        <p14:creationId xmlns:p14="http://schemas.microsoft.com/office/powerpoint/2010/main" val="24165841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800" dirty="0" smtClean="0"/>
              <a:t>TERMINI LEGALI ECCEZIONALI </a:t>
            </a:r>
            <a:endParaRPr lang="it-IT" sz="2800"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987804488"/>
              </p:ext>
            </p:extLst>
          </p:nvPr>
        </p:nvGraphicFramePr>
        <p:xfrm>
          <a:off x="539552" y="1340768"/>
          <a:ext cx="82296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2F995B7D-11B9-48B8-909D-96A855B975C7}" type="slidenum">
              <a:rPr lang="it-IT" smtClean="0"/>
              <a:t>29</a:t>
            </a:fld>
            <a:endParaRPr lang="it-IT"/>
          </a:p>
        </p:txBody>
      </p:sp>
    </p:spTree>
    <p:extLst>
      <p:ext uri="{BB962C8B-B14F-4D97-AF65-F5344CB8AC3E}">
        <p14:creationId xmlns:p14="http://schemas.microsoft.com/office/powerpoint/2010/main" val="3845097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6C53E8FA-4093-440A-A250-F9FBB5904112}" type="slidenum">
              <a:rPr lang="it-IT" altLang="it-IT" smtClean="0">
                <a:solidFill>
                  <a:srgbClr val="000000"/>
                </a:solidFill>
              </a:rPr>
              <a:pPr eaLnBrk="1"/>
              <a:t>3</a:t>
            </a:fld>
            <a:endParaRPr lang="it-IT" altLang="it-IT" smtClean="0">
              <a:solidFill>
                <a:srgbClr val="000000"/>
              </a:solidFill>
            </a:endParaRPr>
          </a:p>
        </p:txBody>
      </p:sp>
      <p:sp>
        <p:nvSpPr>
          <p:cNvPr id="4099" name="Rectangle 1"/>
          <p:cNvSpPr>
            <a:spLocks noGrp="1" noChangeArrowheads="1"/>
          </p:cNvSpPr>
          <p:nvPr>
            <p:ph type="title"/>
          </p:nvPr>
        </p:nvSpPr>
        <p:spPr>
          <a:xfrm>
            <a:off x="456481" y="273629"/>
            <a:ext cx="8228160" cy="1144921"/>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COSA DIVENTA INTERESSE DA SODDISFARE?</a:t>
            </a:r>
          </a:p>
        </p:txBody>
      </p:sp>
      <p:sp>
        <p:nvSpPr>
          <p:cNvPr id="4100"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Diviene interesse da soddisfare (giuridicamente) tutto ciò che rende possibile la realizzazione di un'attività desiderata (dal soggetto) che: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È comunque connessa all'esistenza della persona stessa</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Potrebbe essere ostacolata dall'intervento di altre persone o dalle forze della natura</a:t>
            </a:r>
          </a:p>
        </p:txBody>
      </p:sp>
    </p:spTree>
    <p:extLst>
      <p:ext uri="{BB962C8B-B14F-4D97-AF65-F5344CB8AC3E}">
        <p14:creationId xmlns:p14="http://schemas.microsoft.com/office/powerpoint/2010/main" val="286464974"/>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3200" dirty="0" smtClean="0"/>
              <a:t>TERMINI DELLE AMMINISTRAZIONI LOCALI </a:t>
            </a:r>
            <a:endParaRPr lang="it-IT" sz="3200" dirty="0"/>
          </a:p>
        </p:txBody>
      </p:sp>
      <p:sp>
        <p:nvSpPr>
          <p:cNvPr id="3" name="Segnaposto contenuto 2"/>
          <p:cNvSpPr>
            <a:spLocks noGrp="1"/>
          </p:cNvSpPr>
          <p:nvPr>
            <p:ph idx="1"/>
          </p:nvPr>
        </p:nvSpPr>
        <p:spPr>
          <a:xfrm>
            <a:off x="457200" y="1412776"/>
            <a:ext cx="8229600" cy="5112568"/>
          </a:xfrm>
          <a:solidFill>
            <a:srgbClr val="C2E49C"/>
          </a:solidFill>
        </p:spPr>
        <p:txBody>
          <a:bodyPr>
            <a:noAutofit/>
          </a:bodyPr>
          <a:lstStyle/>
          <a:p>
            <a:r>
              <a:rPr lang="it-IT" sz="2400" dirty="0" smtClean="0"/>
              <a:t>Art. 29 comma 2:  </a:t>
            </a:r>
            <a:r>
              <a:rPr lang="it-IT" sz="2400" i="1" dirty="0" smtClean="0"/>
              <a:t>Le regioni e gli enti locali, nell'ambito delle rispettive competenze, regolano le materie disciplinate dalla presente legge nel rispetto del sistema costituzionale e </a:t>
            </a:r>
            <a:r>
              <a:rPr lang="it-IT" sz="2400" i="1" u="sng" dirty="0" smtClean="0"/>
              <a:t>delle garanzie del cittadino nei riguardi dell'azione amministrativa, così come definite dai </a:t>
            </a:r>
            <a:r>
              <a:rPr lang="it-IT" sz="2400" i="1" u="sng" dirty="0" err="1" smtClean="0"/>
              <a:t>princípi</a:t>
            </a:r>
            <a:r>
              <a:rPr lang="it-IT" sz="2400" i="1" u="sng" dirty="0" smtClean="0"/>
              <a:t> stabiliti dalla presente legge</a:t>
            </a:r>
            <a:r>
              <a:rPr lang="it-IT" sz="2400" i="1" dirty="0" smtClean="0"/>
              <a:t>.</a:t>
            </a:r>
          </a:p>
          <a:p>
            <a:r>
              <a:rPr lang="it-IT" sz="2400" dirty="0" smtClean="0"/>
              <a:t>2-bis. </a:t>
            </a:r>
            <a:r>
              <a:rPr lang="it-IT" sz="2400" i="1" dirty="0" smtClean="0"/>
              <a:t>Attengono ai livelli essenziali delle prestazioni di cui all’articolo 117, secondo comma, lettera m), della Costituzione le disposizioni della presente legge concernenti gli obblighi per la pubblica amministrazione di </a:t>
            </a:r>
            <a:r>
              <a:rPr lang="it-IT" sz="2400" b="1" i="1" dirty="0" smtClean="0"/>
              <a:t>garantire la partecipazione </a:t>
            </a:r>
            <a:r>
              <a:rPr lang="it-IT" sz="2400" i="1" dirty="0" smtClean="0"/>
              <a:t>dell’interessato al procedimento, di individuarne un responsabile, di </a:t>
            </a:r>
            <a:r>
              <a:rPr lang="it-IT" sz="2400" b="1" i="1" u="sng" dirty="0" smtClean="0"/>
              <a:t>concluderlo entro il termine prefissato </a:t>
            </a:r>
            <a:r>
              <a:rPr lang="it-IT" sz="2400" i="1" dirty="0" smtClean="0"/>
              <a:t>e di </a:t>
            </a:r>
            <a:r>
              <a:rPr lang="it-IT" sz="2400" b="1" i="1" dirty="0" smtClean="0"/>
              <a:t>assicurare l’accesso alla documentazione amministrativa</a:t>
            </a:r>
            <a:r>
              <a:rPr lang="it-IT" sz="2400" i="1" dirty="0" smtClean="0"/>
              <a:t>, nonché </a:t>
            </a:r>
            <a:r>
              <a:rPr lang="it-IT" sz="2400" b="1" i="1" u="sng" dirty="0" smtClean="0"/>
              <a:t>quelle relative alla durata massima dei procedimenti</a:t>
            </a:r>
            <a:r>
              <a:rPr lang="it-IT" sz="2400" i="1" dirty="0" smtClean="0"/>
              <a:t>.</a:t>
            </a:r>
          </a:p>
        </p:txBody>
      </p:sp>
      <p:sp>
        <p:nvSpPr>
          <p:cNvPr id="4" name="Segnaposto numero diapositiva 3"/>
          <p:cNvSpPr>
            <a:spLocks noGrp="1"/>
          </p:cNvSpPr>
          <p:nvPr>
            <p:ph type="sldNum" sz="quarter" idx="12"/>
          </p:nvPr>
        </p:nvSpPr>
        <p:spPr/>
        <p:txBody>
          <a:bodyPr/>
          <a:lstStyle/>
          <a:p>
            <a:fld id="{2F995B7D-11B9-48B8-909D-96A855B975C7}" type="slidenum">
              <a:rPr lang="it-IT" smtClean="0"/>
              <a:t>30</a:t>
            </a:fld>
            <a:endParaRPr lang="it-IT"/>
          </a:p>
        </p:txBody>
      </p:sp>
    </p:spTree>
    <p:extLst>
      <p:ext uri="{BB962C8B-B14F-4D97-AF65-F5344CB8AC3E}">
        <p14:creationId xmlns:p14="http://schemas.microsoft.com/office/powerpoint/2010/main" val="16881606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DIVIETO DI MODIFICHE PEGGIORATIVE DEI PARAMETRI LEGALI</a:t>
            </a:r>
            <a:endParaRPr lang="it-IT" sz="2800" dirty="0"/>
          </a:p>
        </p:txBody>
      </p:sp>
      <p:sp>
        <p:nvSpPr>
          <p:cNvPr id="3" name="Segnaposto contenuto 2"/>
          <p:cNvSpPr>
            <a:spLocks noGrp="1"/>
          </p:cNvSpPr>
          <p:nvPr>
            <p:ph idx="1"/>
          </p:nvPr>
        </p:nvSpPr>
        <p:spPr>
          <a:solidFill>
            <a:srgbClr val="C2E49C"/>
          </a:solidFill>
        </p:spPr>
        <p:txBody>
          <a:bodyPr>
            <a:normAutofit/>
          </a:bodyPr>
          <a:lstStyle/>
          <a:p>
            <a:endParaRPr lang="it-IT" sz="2800" dirty="0" smtClean="0"/>
          </a:p>
          <a:p>
            <a:r>
              <a:rPr lang="it-IT" sz="2800" i="1" dirty="0" smtClean="0"/>
              <a:t>Art. 2quater: le regioni e gli enti locali (…) non possono stabilire garanzie inferiori a quelle assicurate ai privati dalle disposizioni attinenti ai livelli essenziali delle prestazioni (..) ma possono prevedere livelli ulteriori di tutela</a:t>
            </a:r>
            <a:endParaRPr lang="it-IT" sz="2800" i="1"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31</a:t>
            </a:fld>
            <a:endParaRPr lang="it-IT"/>
          </a:p>
        </p:txBody>
      </p:sp>
    </p:spTree>
    <p:extLst>
      <p:ext uri="{BB962C8B-B14F-4D97-AF65-F5344CB8AC3E}">
        <p14:creationId xmlns:p14="http://schemas.microsoft.com/office/powerpoint/2010/main" val="19491091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LE REGOLE PER LE AMMINISTRAZIONI LOCALI</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lnSpcReduction="10000"/>
          </a:bodyPr>
          <a:lstStyle/>
          <a:p>
            <a:r>
              <a:rPr lang="it-IT" sz="2800" dirty="0" smtClean="0"/>
              <a:t>1) L’individuazione del termine del procedimento attiene al livello essenziale delle prestazioni per i privati, costituzionalmente  garantito</a:t>
            </a:r>
          </a:p>
          <a:p>
            <a:r>
              <a:rPr lang="it-IT" sz="2800" dirty="0" smtClean="0"/>
              <a:t>2) Ciascuna amministrazione locale ha l’obbligo di stabilire il termine di conclusione dei propri procedimenti</a:t>
            </a:r>
          </a:p>
          <a:p>
            <a:r>
              <a:rPr lang="it-IT" sz="2800" dirty="0" smtClean="0"/>
              <a:t>3) Le regole sui termini previste in via residuale e generale per amministrazioni dello Stato e enti pubblici nazionali costituiscono limiti massimi inderogabili in </a:t>
            </a:r>
            <a:r>
              <a:rPr lang="it-IT" sz="2800" dirty="0" err="1" smtClean="0"/>
              <a:t>peius</a:t>
            </a:r>
            <a:r>
              <a:rPr lang="it-IT" sz="2800" dirty="0"/>
              <a:t> </a:t>
            </a:r>
            <a:r>
              <a:rPr lang="it-IT" sz="2800" dirty="0" smtClean="0"/>
              <a:t>per il privato, ma sempre ampliabili a vantaggio di quest’ultimo.</a:t>
            </a:r>
            <a:endParaRPr lang="it-IT" sz="2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32</a:t>
            </a:fld>
            <a:endParaRPr lang="it-IT"/>
          </a:p>
        </p:txBody>
      </p:sp>
    </p:spTree>
    <p:extLst>
      <p:ext uri="{BB962C8B-B14F-4D97-AF65-F5344CB8AC3E}">
        <p14:creationId xmlns:p14="http://schemas.microsoft.com/office/powerpoint/2010/main" val="10622180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DECORSO DEI TERMINI DEL PROCEDIMENTO</a:t>
            </a:r>
            <a:endParaRPr lang="it-IT" sz="3200" dirty="0"/>
          </a:p>
        </p:txBody>
      </p:sp>
      <p:sp>
        <p:nvSpPr>
          <p:cNvPr id="3" name="Segnaposto contenuto 2"/>
          <p:cNvSpPr>
            <a:spLocks noGrp="1"/>
          </p:cNvSpPr>
          <p:nvPr>
            <p:ph idx="1"/>
          </p:nvPr>
        </p:nvSpPr>
        <p:spPr>
          <a:solidFill>
            <a:schemeClr val="tx2">
              <a:lumMod val="20000"/>
              <a:lumOff val="80000"/>
            </a:schemeClr>
          </a:solidFill>
        </p:spPr>
        <p:txBody>
          <a:bodyPr>
            <a:normAutofit/>
          </a:bodyPr>
          <a:lstStyle/>
          <a:p>
            <a:endParaRPr lang="it-IT" sz="2800" dirty="0" smtClean="0"/>
          </a:p>
          <a:p>
            <a:r>
              <a:rPr lang="it-IT" sz="2800" dirty="0" smtClean="0"/>
              <a:t>Il decorso dei termini procedimentali prende avvio:</a:t>
            </a:r>
          </a:p>
          <a:p>
            <a:pPr>
              <a:buFontTx/>
              <a:buChar char="-"/>
            </a:pPr>
            <a:r>
              <a:rPr lang="it-IT" sz="2800" dirty="0" smtClean="0"/>
              <a:t>Dal </a:t>
            </a:r>
            <a:r>
              <a:rPr lang="it-IT" sz="2800" u="sng" dirty="0" smtClean="0"/>
              <a:t>ricevimento dell’istanza </a:t>
            </a:r>
            <a:r>
              <a:rPr lang="it-IT" sz="2800" dirty="0" smtClean="0"/>
              <a:t>del privato (in caso di procedimenti avviati su domanda della parte)</a:t>
            </a:r>
          </a:p>
          <a:p>
            <a:pPr>
              <a:buFontTx/>
              <a:buChar char="-"/>
            </a:pPr>
            <a:r>
              <a:rPr lang="it-IT" sz="2800" dirty="0" smtClean="0"/>
              <a:t>Dalla </a:t>
            </a:r>
            <a:r>
              <a:rPr lang="it-IT" sz="2800" u="sng" dirty="0" smtClean="0"/>
              <a:t>comunicazione di avvio del procedimento </a:t>
            </a:r>
            <a:r>
              <a:rPr lang="it-IT" sz="2800" dirty="0" smtClean="0"/>
              <a:t>(in caso di procedimenti avviati d’ufficio)</a:t>
            </a:r>
            <a:endParaRPr lang="it-IT" sz="2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33</a:t>
            </a:fld>
            <a:endParaRPr lang="it-IT"/>
          </a:p>
        </p:txBody>
      </p:sp>
    </p:spTree>
    <p:extLst>
      <p:ext uri="{BB962C8B-B14F-4D97-AF65-F5344CB8AC3E}">
        <p14:creationId xmlns:p14="http://schemas.microsoft.com/office/powerpoint/2010/main" val="32271801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SOSPENSIONE DEL TERMINE CONCLUSIVO</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a:bodyPr>
          <a:lstStyle/>
          <a:p>
            <a:r>
              <a:rPr lang="it-IT" sz="2800" dirty="0" smtClean="0"/>
              <a:t>Il termine di conclusione del procedimento può essere sospeso, </a:t>
            </a:r>
            <a:r>
              <a:rPr lang="it-IT" sz="2800" u="sng" dirty="0" smtClean="0"/>
              <a:t>per una sola volta</a:t>
            </a:r>
            <a:r>
              <a:rPr lang="it-IT" sz="2800" dirty="0" smtClean="0"/>
              <a:t>, per </a:t>
            </a:r>
            <a:r>
              <a:rPr lang="it-IT" sz="2800" u="sng" dirty="0" smtClean="0"/>
              <a:t>acquisizione di pareri e valutazioni tecniche obbligatorie </a:t>
            </a:r>
            <a:r>
              <a:rPr lang="it-IT" sz="2800" dirty="0" smtClean="0"/>
              <a:t>e, in casi eccezionali, per acquisire certificati o documenti in possesso di altre amministrazioni diverse dalla procedente.</a:t>
            </a:r>
          </a:p>
          <a:p>
            <a:r>
              <a:rPr lang="it-IT" sz="2800" dirty="0" smtClean="0"/>
              <a:t>La sospensione può durare al massimo 30 g.</a:t>
            </a:r>
          </a:p>
          <a:p>
            <a:r>
              <a:rPr lang="it-IT" sz="2800" dirty="0" smtClean="0"/>
              <a:t>In ogni altro caso il termine non può essere mai sospeso.</a:t>
            </a:r>
            <a:endParaRPr lang="it-IT" sz="2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34</a:t>
            </a:fld>
            <a:endParaRPr lang="it-IT"/>
          </a:p>
        </p:txBody>
      </p:sp>
    </p:spTree>
    <p:extLst>
      <p:ext uri="{BB962C8B-B14F-4D97-AF65-F5344CB8AC3E}">
        <p14:creationId xmlns:p14="http://schemas.microsoft.com/office/powerpoint/2010/main" val="36401302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33467"/>
          </a:xfrm>
          <a:solidFill>
            <a:srgbClr val="FFFF00"/>
          </a:solidFill>
        </p:spPr>
        <p:txBody>
          <a:bodyPr/>
          <a:lstStyle/>
          <a:p>
            <a:pPr marL="0" indent="0" algn="ctr">
              <a:buNone/>
            </a:pPr>
            <a:endParaRPr lang="it-IT" dirty="0" smtClean="0"/>
          </a:p>
          <a:p>
            <a:pPr marL="0" indent="0" algn="ctr">
              <a:buNone/>
            </a:pPr>
            <a:endParaRPr lang="it-IT" dirty="0"/>
          </a:p>
          <a:p>
            <a:pPr marL="0" indent="0" algn="ctr">
              <a:buNone/>
            </a:pPr>
            <a:endParaRPr lang="it-IT" dirty="0" smtClean="0"/>
          </a:p>
          <a:p>
            <a:pPr marL="0" indent="0" algn="ctr">
              <a:buNone/>
            </a:pPr>
            <a:r>
              <a:rPr lang="it-IT" dirty="0" smtClean="0"/>
              <a:t>Il SILENZIO DELL’AMMINISTRAZIONE E LA </a:t>
            </a:r>
            <a:r>
              <a:rPr lang="it-IT" dirty="0" smtClean="0"/>
              <a:t>TUTELA </a:t>
            </a:r>
            <a:r>
              <a:rPr lang="it-IT" dirty="0" smtClean="0"/>
              <a:t>PER IL PRIVATO </a:t>
            </a:r>
            <a:endParaRPr lang="it-IT" dirty="0"/>
          </a:p>
        </p:txBody>
      </p:sp>
      <p:sp>
        <p:nvSpPr>
          <p:cNvPr id="2" name="Segnaposto numero diapositiva 1"/>
          <p:cNvSpPr>
            <a:spLocks noGrp="1"/>
          </p:cNvSpPr>
          <p:nvPr>
            <p:ph type="sldNum" sz="quarter" idx="12"/>
          </p:nvPr>
        </p:nvSpPr>
        <p:spPr/>
        <p:txBody>
          <a:bodyPr/>
          <a:lstStyle/>
          <a:p>
            <a:fld id="{2F995B7D-11B9-48B8-909D-96A855B975C7}" type="slidenum">
              <a:rPr lang="it-IT" smtClean="0"/>
              <a:t>35</a:t>
            </a:fld>
            <a:endParaRPr lang="it-IT"/>
          </a:p>
        </p:txBody>
      </p:sp>
    </p:spTree>
    <p:extLst>
      <p:ext uri="{BB962C8B-B14F-4D97-AF65-F5344CB8AC3E}">
        <p14:creationId xmlns:p14="http://schemas.microsoft.com/office/powerpoint/2010/main" val="42532957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MANCATO RISPETTO DEI TERMINI LEGALI DI CONCLUSIONE PROCEDIMENTO </a:t>
            </a:r>
            <a:endParaRPr lang="it-IT" sz="2800"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26376214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2F995B7D-11B9-48B8-909D-96A855B975C7}" type="slidenum">
              <a:rPr lang="it-IT" smtClean="0"/>
              <a:t>36</a:t>
            </a:fld>
            <a:endParaRPr lang="it-IT"/>
          </a:p>
        </p:txBody>
      </p:sp>
    </p:spTree>
    <p:extLst>
      <p:ext uri="{BB962C8B-B14F-4D97-AF65-F5344CB8AC3E}">
        <p14:creationId xmlns:p14="http://schemas.microsoft.com/office/powerpoint/2010/main" val="5677546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LE CONSEGUENZE LEGALI ALL’INADEMPIMENTO P.A.</a:t>
            </a:r>
            <a:endParaRPr lang="it-IT" sz="2800"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4222338467"/>
              </p:ext>
            </p:extLst>
          </p:nvPr>
        </p:nvGraphicFramePr>
        <p:xfrm>
          <a:off x="457200" y="1268760"/>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2F995B7D-11B9-48B8-909D-96A855B975C7}" type="slidenum">
              <a:rPr lang="it-IT" smtClean="0"/>
              <a:t>37</a:t>
            </a:fld>
            <a:endParaRPr lang="it-IT"/>
          </a:p>
        </p:txBody>
      </p:sp>
    </p:spTree>
    <p:extLst>
      <p:ext uri="{BB962C8B-B14F-4D97-AF65-F5344CB8AC3E}">
        <p14:creationId xmlns:p14="http://schemas.microsoft.com/office/powerpoint/2010/main" val="6806142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IL MECCANISMO DELLA SOSTITUZIONE</a:t>
            </a:r>
            <a:endParaRPr lang="it-IT" sz="2800" dirty="0"/>
          </a:p>
        </p:txBody>
      </p:sp>
      <p:graphicFrame>
        <p:nvGraphicFramePr>
          <p:cNvPr id="8" name="Segnaposto contenuto 7"/>
          <p:cNvGraphicFramePr>
            <a:graphicFrameLocks noGrp="1"/>
          </p:cNvGraphicFramePr>
          <p:nvPr>
            <p:ph idx="1"/>
            <p:extLst>
              <p:ext uri="{D42A27DB-BD31-4B8C-83A1-F6EECF244321}">
                <p14:modId xmlns:p14="http://schemas.microsoft.com/office/powerpoint/2010/main" val="4223760570"/>
              </p:ext>
            </p:extLst>
          </p:nvPr>
        </p:nvGraphicFramePr>
        <p:xfrm>
          <a:off x="457200" y="1600200"/>
          <a:ext cx="8229600" cy="48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2F995B7D-11B9-48B8-909D-96A855B975C7}" type="slidenum">
              <a:rPr lang="it-IT" smtClean="0"/>
              <a:t>38</a:t>
            </a:fld>
            <a:endParaRPr lang="it-IT"/>
          </a:p>
        </p:txBody>
      </p:sp>
    </p:spTree>
    <p:extLst>
      <p:ext uri="{BB962C8B-B14F-4D97-AF65-F5344CB8AC3E}">
        <p14:creationId xmlns:p14="http://schemas.microsoft.com/office/powerpoint/2010/main" val="25650356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AZIONE AVVERSO IL SILENZIO (ART. 31 CPA)</a:t>
            </a:r>
            <a:endParaRPr lang="it-IT" sz="2800" dirty="0"/>
          </a:p>
        </p:txBody>
      </p:sp>
      <p:sp>
        <p:nvSpPr>
          <p:cNvPr id="3" name="Segnaposto contenuto 2"/>
          <p:cNvSpPr>
            <a:spLocks noGrp="1"/>
          </p:cNvSpPr>
          <p:nvPr>
            <p:ph idx="1"/>
          </p:nvPr>
        </p:nvSpPr>
        <p:spPr>
          <a:xfrm>
            <a:off x="457200" y="1600200"/>
            <a:ext cx="8229600" cy="4853136"/>
          </a:xfrm>
          <a:solidFill>
            <a:srgbClr val="C2E49C"/>
          </a:solidFill>
        </p:spPr>
        <p:txBody>
          <a:bodyPr>
            <a:normAutofit fontScale="62500" lnSpcReduction="20000"/>
          </a:bodyPr>
          <a:lstStyle/>
          <a:p>
            <a:endParaRPr lang="it-IT" dirty="0" smtClean="0"/>
          </a:p>
          <a:p>
            <a:r>
              <a:rPr lang="it-IT" sz="3800" dirty="0" smtClean="0"/>
              <a:t>1</a:t>
            </a:r>
            <a:r>
              <a:rPr lang="it-IT" sz="3800" dirty="0"/>
              <a:t>. Decorsi i termini per la conclusione del procedimento amministrativo, chi vi ha interesse può chiedere l'accertamento dell'obbligo dell'amministrazione di provvedere.</a:t>
            </a:r>
          </a:p>
          <a:p>
            <a:r>
              <a:rPr lang="it-IT" sz="3800" dirty="0"/>
              <a:t>2. L'azione può essere proposta fintanto che perdura l'inadempimento e, comunque, non oltre un anno dalla scadenza del termine di conclusione del procedimento. E' fatta salva la </a:t>
            </a:r>
            <a:r>
              <a:rPr lang="it-IT" sz="3800" dirty="0" err="1"/>
              <a:t>riproponibilità</a:t>
            </a:r>
            <a:r>
              <a:rPr lang="it-IT" sz="3800" dirty="0"/>
              <a:t> dell'istanza di avvio del procedimento ove ne ricorrano i presupposti.</a:t>
            </a:r>
          </a:p>
          <a:p>
            <a:r>
              <a:rPr lang="it-IT" sz="3800" dirty="0"/>
              <a:t>3. Il giudice può pronunciare sulla fondatezza della pretesa dedotta in giudizio solo quando si tratta di attività vincolata o quando risulta che non residuano ulteriori margini di esercizio della discrezionalità e non sono necessari adempimenti istruttori che debbano essere compiuti dall'amministrazione</a:t>
            </a:r>
            <a:r>
              <a:rPr lang="it-IT" sz="3800" dirty="0" smtClean="0"/>
              <a:t>.</a:t>
            </a:r>
            <a:endParaRPr lang="it-IT" sz="3800"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39</a:t>
            </a:fld>
            <a:endParaRPr lang="it-IT"/>
          </a:p>
        </p:txBody>
      </p:sp>
    </p:spTree>
    <p:extLst>
      <p:ext uri="{BB962C8B-B14F-4D97-AF65-F5344CB8AC3E}">
        <p14:creationId xmlns:p14="http://schemas.microsoft.com/office/powerpoint/2010/main" val="3548605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9C130474-9284-4595-98E1-8A1901286300}" type="slidenum">
              <a:rPr lang="it-IT" altLang="it-IT" smtClean="0">
                <a:solidFill>
                  <a:srgbClr val="000000"/>
                </a:solidFill>
              </a:rPr>
              <a:pPr eaLnBrk="1"/>
              <a:t>4</a:t>
            </a:fld>
            <a:endParaRPr lang="it-IT" altLang="it-IT" smtClean="0">
              <a:solidFill>
                <a:srgbClr val="000000"/>
              </a:solidFill>
            </a:endParaRPr>
          </a:p>
        </p:txBody>
      </p:sp>
      <p:sp>
        <p:nvSpPr>
          <p:cNvPr id="5123" name="Rectangle 1"/>
          <p:cNvSpPr>
            <a:spLocks noGrp="1" noChangeArrowheads="1"/>
          </p:cNvSpPr>
          <p:nvPr>
            <p:ph type="title"/>
          </p:nvPr>
        </p:nvSpPr>
        <p:spPr>
          <a:xfrm>
            <a:off x="456481" y="273629"/>
            <a:ext cx="8228160" cy="1144921"/>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GLI INTERESSI ULTRA-INDIVIDUALI</a:t>
            </a:r>
          </a:p>
        </p:txBody>
      </p:sp>
      <p:sp>
        <p:nvSpPr>
          <p:cNvPr id="5124" name="Rectangle 2"/>
          <p:cNvSpPr>
            <a:spLocks noGrp="1" noChangeArrowheads="1"/>
          </p:cNvSpPr>
          <p:nvPr>
            <p:ph type="body" idx="1"/>
          </p:nvPr>
        </p:nvSpPr>
        <p:spPr>
          <a:xfrm>
            <a:off x="456481" y="1604329"/>
            <a:ext cx="8228160" cy="4830267"/>
          </a:xfrm>
          <a:solidFill>
            <a:schemeClr val="tx2">
              <a:lumMod val="20000"/>
              <a:lumOff val="80000"/>
            </a:schemeClr>
          </a:solidFill>
        </p:spPr>
        <p:txBody>
          <a:bodyPr>
            <a:normAutofit lnSpcReduction="1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La tensione verso un bene che sia idoneo a soddisfare uno stato di bisogno caratterizza la posizione di interesse sia individuale, che ultra-individuale.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A seconda dell'ampiezza e delle caratteristiche che accomunano i soggetti che aspirano al soddisfacimento di una determinata situazione personale, si parla di:</a:t>
            </a:r>
          </a:p>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 interessi diffusi</a:t>
            </a:r>
          </a:p>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 interessi  collettivi</a:t>
            </a:r>
          </a:p>
        </p:txBody>
      </p:sp>
    </p:spTree>
    <p:extLst>
      <p:ext uri="{BB962C8B-B14F-4D97-AF65-F5344CB8AC3E}">
        <p14:creationId xmlns:p14="http://schemas.microsoft.com/office/powerpoint/2010/main" val="3009936858"/>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L’INERZIA IMPUGNABILE IN SEDE GIURISDIZIONALE: FORMAZIONE AUTOMATICA </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fontScale="92500" lnSpcReduction="10000"/>
          </a:bodyPr>
          <a:lstStyle/>
          <a:p>
            <a:r>
              <a:rPr lang="it-IT" dirty="0" smtClean="0"/>
              <a:t>Il silenzio inadempimento lesivo per il privato si forma allo scadere del termine di legge predisposto per la conclusione del procedimento.</a:t>
            </a:r>
          </a:p>
          <a:p>
            <a:pPr lvl="0"/>
            <a:r>
              <a:rPr lang="it-IT" sz="3000" dirty="0">
                <a:solidFill>
                  <a:prstClr val="black"/>
                </a:solidFill>
              </a:rPr>
              <a:t>Per ricorrere alla tutela giurisdizionale il privato non è obbligato ad esperire ulteriori atti formali di messa in mora e di diffida nei confronti dell’amministrazione inadempiente: tuttavia il ricorso alla diffida è talvolta praticato per ragioni di maggiore certezza del privato o per ragioni di </a:t>
            </a:r>
            <a:r>
              <a:rPr lang="it-IT" sz="3000" dirty="0" smtClean="0">
                <a:solidFill>
                  <a:prstClr val="black"/>
                </a:solidFill>
              </a:rPr>
              <a:t>opportunità</a:t>
            </a:r>
            <a:endParaRPr lang="it-IT" sz="3000" dirty="0">
              <a:solidFill>
                <a:prstClr val="black"/>
              </a:solidFill>
            </a:endParaRPr>
          </a:p>
        </p:txBody>
      </p:sp>
      <p:sp>
        <p:nvSpPr>
          <p:cNvPr id="4" name="Segnaposto numero diapositiva 3"/>
          <p:cNvSpPr>
            <a:spLocks noGrp="1"/>
          </p:cNvSpPr>
          <p:nvPr>
            <p:ph type="sldNum" sz="quarter" idx="12"/>
          </p:nvPr>
        </p:nvSpPr>
        <p:spPr/>
        <p:txBody>
          <a:bodyPr/>
          <a:lstStyle/>
          <a:p>
            <a:fld id="{2F995B7D-11B9-48B8-909D-96A855B975C7}" type="slidenum">
              <a:rPr lang="it-IT" smtClean="0"/>
              <a:t>40</a:t>
            </a:fld>
            <a:endParaRPr lang="it-IT"/>
          </a:p>
        </p:txBody>
      </p:sp>
    </p:spTree>
    <p:extLst>
      <p:ext uri="{BB962C8B-B14F-4D97-AF65-F5344CB8AC3E}">
        <p14:creationId xmlns:p14="http://schemas.microsoft.com/office/powerpoint/2010/main" val="21928963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CONSEGUENZE PROCESSUALI DELL’INERZIA </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fontScale="85000" lnSpcReduction="20000"/>
          </a:bodyPr>
          <a:lstStyle/>
          <a:p>
            <a:r>
              <a:rPr lang="it-IT" dirty="0" smtClean="0"/>
              <a:t>Il ricorso avverso l’inerzia viene proposto dinanzi al G.A., il quale decide mediante rito speciale abbreviato.</a:t>
            </a:r>
          </a:p>
          <a:p>
            <a:r>
              <a:rPr lang="it-IT" dirty="0" smtClean="0"/>
              <a:t>Il ricorso è proponibile fino ad 1 anno successivo alla formazione del silenzio.</a:t>
            </a:r>
          </a:p>
          <a:p>
            <a:r>
              <a:rPr lang="it-IT" dirty="0" smtClean="0"/>
              <a:t>Il giudice è chiamato ad accertare l’obbligo di provvedere della p.a. e può decidere nel merito dell’istanza:</a:t>
            </a:r>
          </a:p>
          <a:p>
            <a:pPr marL="0" indent="0">
              <a:buNone/>
            </a:pPr>
            <a:r>
              <a:rPr lang="it-IT" dirty="0" smtClean="0"/>
              <a:t>	- se l’attività è vincolata </a:t>
            </a:r>
          </a:p>
          <a:p>
            <a:pPr marL="0" indent="0">
              <a:buNone/>
            </a:pPr>
            <a:r>
              <a:rPr lang="it-IT" dirty="0" smtClean="0"/>
              <a:t>Oppure </a:t>
            </a:r>
          </a:p>
          <a:p>
            <a:pPr marL="0" indent="0">
              <a:buNone/>
            </a:pPr>
            <a:r>
              <a:rPr lang="it-IT" dirty="0"/>
              <a:t>	</a:t>
            </a:r>
            <a:r>
              <a:rPr lang="it-IT" dirty="0" smtClean="0"/>
              <a:t>- se non ci sono margini di discrezionalità e</a:t>
            </a:r>
          </a:p>
          <a:p>
            <a:pPr marL="0" indent="0">
              <a:buNone/>
            </a:pPr>
            <a:r>
              <a:rPr lang="it-IT" dirty="0" smtClean="0"/>
              <a:t>	- se non occorrono adempimenti istruttori </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41</a:t>
            </a:fld>
            <a:endParaRPr lang="it-IT"/>
          </a:p>
        </p:txBody>
      </p:sp>
    </p:spTree>
    <p:extLst>
      <p:ext uri="{BB962C8B-B14F-4D97-AF65-F5344CB8AC3E}">
        <p14:creationId xmlns:p14="http://schemas.microsoft.com/office/powerpoint/2010/main" val="3665039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548680"/>
            <a:ext cx="8229600" cy="5544616"/>
          </a:xfrm>
          <a:solidFill>
            <a:srgbClr val="FFFF00"/>
          </a:solidFill>
        </p:spPr>
        <p:txBody>
          <a:bodyPr/>
          <a:lstStyle/>
          <a:p>
            <a:r>
              <a:rPr lang="it-IT" dirty="0" smtClean="0"/>
              <a:t>LA RESPONSABILIZZAZIONE DELL’AZIONE AMMINISTRATIVA: IL RESPONSABILE DEL PROCEDIMENTO </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42</a:t>
            </a:fld>
            <a:endParaRPr lang="it-IT"/>
          </a:p>
        </p:txBody>
      </p:sp>
    </p:spTree>
    <p:extLst>
      <p:ext uri="{BB962C8B-B14F-4D97-AF65-F5344CB8AC3E}">
        <p14:creationId xmlns:p14="http://schemas.microsoft.com/office/powerpoint/2010/main" val="41108052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CHI SI OCCUPA DEL PROCEDIMENTO? </a:t>
            </a:r>
            <a:endParaRPr lang="it-IT" sz="2800" dirty="0"/>
          </a:p>
        </p:txBody>
      </p:sp>
      <p:sp>
        <p:nvSpPr>
          <p:cNvPr id="3" name="Segnaposto contenuto 2"/>
          <p:cNvSpPr>
            <a:spLocks noGrp="1"/>
          </p:cNvSpPr>
          <p:nvPr>
            <p:ph idx="1"/>
          </p:nvPr>
        </p:nvSpPr>
        <p:spPr>
          <a:xfrm>
            <a:off x="457200" y="1600201"/>
            <a:ext cx="8229600" cy="3412976"/>
          </a:xfrm>
          <a:solidFill>
            <a:schemeClr val="tx2">
              <a:lumMod val="20000"/>
              <a:lumOff val="80000"/>
            </a:schemeClr>
          </a:solidFill>
        </p:spPr>
        <p:txBody>
          <a:bodyPr/>
          <a:lstStyle/>
          <a:p>
            <a:r>
              <a:rPr lang="it-IT" dirty="0" smtClean="0"/>
              <a:t>Ciascuna amministrazione è tenuta ad individuare l’unità organizzativa responsabile della conduzione di ciascun tipo di procedimento</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43</a:t>
            </a:fld>
            <a:endParaRPr lang="it-IT"/>
          </a:p>
        </p:txBody>
      </p:sp>
    </p:spTree>
    <p:extLst>
      <p:ext uri="{BB962C8B-B14F-4D97-AF65-F5344CB8AC3E}">
        <p14:creationId xmlns:p14="http://schemas.microsoft.com/office/powerpoint/2010/main" val="25070169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QUALE PERSONA FISICA HA LA RESPONSABILITA’ DEL PROCEDIMENTO </a:t>
            </a:r>
            <a:endParaRPr lang="it-IT" sz="3200" dirty="0"/>
          </a:p>
        </p:txBody>
      </p:sp>
      <p:sp>
        <p:nvSpPr>
          <p:cNvPr id="3" name="Segnaposto contenuto 2"/>
          <p:cNvSpPr>
            <a:spLocks noGrp="1"/>
          </p:cNvSpPr>
          <p:nvPr>
            <p:ph idx="1"/>
          </p:nvPr>
        </p:nvSpPr>
        <p:spPr>
          <a:solidFill>
            <a:schemeClr val="tx2">
              <a:lumMod val="20000"/>
              <a:lumOff val="80000"/>
            </a:schemeClr>
          </a:solidFill>
        </p:spPr>
        <p:txBody>
          <a:bodyPr/>
          <a:lstStyle/>
          <a:p>
            <a:r>
              <a:rPr lang="it-IT" dirty="0" smtClean="0"/>
              <a:t>Il responsabile del procedimento è la persona fisica che si occupa di avviare, istruire e concludere il procedimento amministrativo, provvedendo all’adozione dell’atto finale.</a:t>
            </a:r>
          </a:p>
          <a:p>
            <a:r>
              <a:rPr lang="it-IT" dirty="0" smtClean="0"/>
              <a:t>Se non diversamente specificato esso viene individuato nel dirigente dell’unità organizzativa preposta a quella attività, altrimenti è persona indicata dal dirigente.</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44</a:t>
            </a:fld>
            <a:endParaRPr lang="it-IT"/>
          </a:p>
        </p:txBody>
      </p:sp>
    </p:spTree>
    <p:extLst>
      <p:ext uri="{BB962C8B-B14F-4D97-AF65-F5344CB8AC3E}">
        <p14:creationId xmlns:p14="http://schemas.microsoft.com/office/powerpoint/2010/main" val="21310883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COMPITI E FUNZIONI DEL RESPONSABILE DEL PROCEDIMENTO </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normAutofit fontScale="92500" lnSpcReduction="20000"/>
          </a:bodyPr>
          <a:lstStyle/>
          <a:p>
            <a:r>
              <a:rPr lang="it-IT" dirty="0" smtClean="0"/>
              <a:t>1) adempimenti istruttori e valutazioni dei presupposti per procedere</a:t>
            </a:r>
          </a:p>
          <a:p>
            <a:r>
              <a:rPr lang="it-IT" dirty="0" smtClean="0"/>
              <a:t>2) controllo della documentazione presentata e di quella necessaria, accertamento dei fatti dichiarati</a:t>
            </a:r>
          </a:p>
          <a:p>
            <a:r>
              <a:rPr lang="it-IT" dirty="0" smtClean="0"/>
              <a:t>3) indizione di conferenze di servizi e richiesta di pareri o valutazioni tecniche</a:t>
            </a:r>
          </a:p>
          <a:p>
            <a:r>
              <a:rPr lang="it-IT" dirty="0" smtClean="0"/>
              <a:t>4) comunica tutti quello che deve essere reso noto al privato</a:t>
            </a:r>
          </a:p>
          <a:p>
            <a:r>
              <a:rPr lang="it-IT" dirty="0" smtClean="0"/>
              <a:t>5) adotta il provvedimento finale</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45</a:t>
            </a:fld>
            <a:endParaRPr lang="it-IT"/>
          </a:p>
        </p:txBody>
      </p:sp>
    </p:spTree>
    <p:extLst>
      <p:ext uri="{BB962C8B-B14F-4D97-AF65-F5344CB8AC3E}">
        <p14:creationId xmlns:p14="http://schemas.microsoft.com/office/powerpoint/2010/main" val="22708674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L’AVVIO DEL PROCEDIMENTO: LA COMUNICAZIONE AI PRIVATI</a:t>
            </a:r>
            <a:endParaRPr lang="it-IT" sz="2800" dirty="0"/>
          </a:p>
        </p:txBody>
      </p:sp>
      <p:sp>
        <p:nvSpPr>
          <p:cNvPr id="3" name="Segnaposto contenuto 2"/>
          <p:cNvSpPr>
            <a:spLocks noGrp="1"/>
          </p:cNvSpPr>
          <p:nvPr>
            <p:ph idx="1"/>
          </p:nvPr>
        </p:nvSpPr>
        <p:spPr>
          <a:solidFill>
            <a:schemeClr val="tx2">
              <a:lumMod val="20000"/>
              <a:lumOff val="80000"/>
            </a:schemeClr>
          </a:solidFill>
        </p:spPr>
        <p:txBody>
          <a:bodyPr/>
          <a:lstStyle/>
          <a:p>
            <a:r>
              <a:rPr lang="it-IT" dirty="0" smtClean="0"/>
              <a:t>Il responsabile del procedimento comunica ai soggetti privati destinatari del provvedimento finale ed a coloro che per legge devono intervenire nel procedimento, che è stato avviato un determinato procedimento volto a concludersi con un provvedimento che genererà effetti giuridici su di loro.</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46</a:t>
            </a:fld>
            <a:endParaRPr lang="it-IT"/>
          </a:p>
        </p:txBody>
      </p:sp>
    </p:spTree>
    <p:extLst>
      <p:ext uri="{BB962C8B-B14F-4D97-AF65-F5344CB8AC3E}">
        <p14:creationId xmlns:p14="http://schemas.microsoft.com/office/powerpoint/2010/main" val="35910012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CONTENUTO DELLA COMUNICAZIONE </a:t>
            </a:r>
            <a:endParaRPr lang="it-IT" sz="3200" dirty="0"/>
          </a:p>
        </p:txBody>
      </p:sp>
      <p:sp>
        <p:nvSpPr>
          <p:cNvPr id="3" name="Segnaposto contenuto 2"/>
          <p:cNvSpPr>
            <a:spLocks noGrp="1"/>
          </p:cNvSpPr>
          <p:nvPr>
            <p:ph idx="1"/>
          </p:nvPr>
        </p:nvSpPr>
        <p:spPr>
          <a:solidFill>
            <a:schemeClr val="tx2">
              <a:lumMod val="20000"/>
              <a:lumOff val="80000"/>
            </a:schemeClr>
          </a:solidFill>
        </p:spPr>
        <p:txBody>
          <a:bodyPr/>
          <a:lstStyle/>
          <a:p>
            <a:r>
              <a:rPr lang="it-IT" dirty="0" smtClean="0"/>
              <a:t>La comunicazione è obbligatoria e deve contenere le seguenti informazioni:</a:t>
            </a:r>
          </a:p>
          <a:p>
            <a:r>
              <a:rPr lang="it-IT" dirty="0" smtClean="0"/>
              <a:t>Amministrazione competente</a:t>
            </a:r>
          </a:p>
          <a:p>
            <a:r>
              <a:rPr lang="it-IT" dirty="0" smtClean="0"/>
              <a:t>Oggetto del procedimento promosso</a:t>
            </a:r>
          </a:p>
          <a:p>
            <a:r>
              <a:rPr lang="it-IT" dirty="0" smtClean="0"/>
              <a:t>L’ufficio ed il soggetto responsabile del procedimento</a:t>
            </a:r>
          </a:p>
          <a:p>
            <a:r>
              <a:rPr lang="it-IT" dirty="0" smtClean="0"/>
              <a:t>Il termine di chiusura del procedimento </a:t>
            </a:r>
          </a:p>
          <a:p>
            <a:r>
              <a:rPr lang="it-IT" dirty="0" smtClean="0"/>
              <a:t>L’ufficio per l’accesso agli atti</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47</a:t>
            </a:fld>
            <a:endParaRPr lang="it-IT"/>
          </a:p>
        </p:txBody>
      </p:sp>
    </p:spTree>
    <p:extLst>
      <p:ext uri="{BB962C8B-B14F-4D97-AF65-F5344CB8AC3E}">
        <p14:creationId xmlns:p14="http://schemas.microsoft.com/office/powerpoint/2010/main" val="38043088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456481" y="273629"/>
            <a:ext cx="8228160" cy="6258897"/>
          </a:xfrm>
          <a:solidFill>
            <a:srgbClr val="FFFF00"/>
          </a:solidFill>
        </p:spPr>
        <p:txBody>
          <a:bodyPr tIns="35268"/>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dirty="0" smtClean="0"/>
              <a:t>LA PARTECIPAZIONE AL PROCEDIMENTO </a:t>
            </a:r>
            <a:r>
              <a:rPr lang="it-IT" dirty="0" smtClean="0"/>
              <a:t>e L’ADOZIONE DEL PROVVEDIMENTO FINALE </a:t>
            </a:r>
            <a:endParaRPr lang="it-IT" dirty="0" smtClean="0"/>
          </a:p>
        </p:txBody>
      </p:sp>
      <p:sp>
        <p:nvSpPr>
          <p:cNvPr id="2" name="Segnaposto numero diapositiva 1"/>
          <p:cNvSpPr>
            <a:spLocks noGrp="1"/>
          </p:cNvSpPr>
          <p:nvPr>
            <p:ph type="sldNum" sz="quarter" idx="12"/>
          </p:nvPr>
        </p:nvSpPr>
        <p:spPr/>
        <p:txBody>
          <a:bodyPr/>
          <a:lstStyle/>
          <a:p>
            <a:fld id="{8C249921-15A6-4F0F-A54A-3DD3875DE26D}" type="slidenum">
              <a:rPr lang="it-IT" smtClean="0"/>
              <a:t>48</a:t>
            </a:fld>
            <a:endParaRPr lang="it-IT"/>
          </a:p>
        </p:txBody>
      </p:sp>
    </p:spTree>
    <p:extLst>
      <p:ext uri="{BB962C8B-B14F-4D97-AF65-F5344CB8AC3E}">
        <p14:creationId xmlns:p14="http://schemas.microsoft.com/office/powerpoint/2010/main" val="101629816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6481" y="273629"/>
            <a:ext cx="8228160" cy="1144921"/>
          </a:xfrm>
        </p:spPr>
        <p:txBody>
          <a:bodyPr tIns="28737">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a:t>RATIO DELLA PARTECIPAZIONE </a:t>
            </a:r>
            <a:r>
              <a:rPr lang="it-IT" sz="2800" dirty="0" smtClean="0"/>
              <a:t>(ENDO)PROCEDIMENTALE</a:t>
            </a:r>
            <a:endParaRPr lang="it-IT" sz="2800" dirty="0"/>
          </a:p>
        </p:txBody>
      </p:sp>
      <p:sp>
        <p:nvSpPr>
          <p:cNvPr id="16387"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fontScale="92500"/>
          </a:bodyPr>
          <a:lstStyle/>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La partecipazione è un principio cardine del procedimento amministrativo e dell’azione amministrativa, poiché è connesso all’art. 97 </a:t>
            </a:r>
            <a:r>
              <a:rPr lang="it-IT" sz="2800" dirty="0" err="1" smtClean="0"/>
              <a:t>Cost</a:t>
            </a:r>
            <a:r>
              <a:rPr lang="it-IT" sz="2800" dirty="0" smtClean="0"/>
              <a:t>. (imparzialità della P.A.)</a:t>
            </a:r>
          </a:p>
          <a:p>
            <a:pPr marL="96482" indent="0">
              <a:buSzPct val="4500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Nel procedimento la partecipazione è resa possibile dalla comunicazione di avvio del procedimento ed attuata mediante l'intervento del soggetto nel procedimento.</a:t>
            </a:r>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Possono intervenire nel procedimento soltanto i soggetti individuati dalla legge e secondo le modalità da essa previste</a:t>
            </a:r>
            <a:r>
              <a:rPr lang="it-IT" dirty="0" smtClean="0"/>
              <a:t>.</a:t>
            </a:r>
          </a:p>
        </p:txBody>
      </p:sp>
      <p:sp>
        <p:nvSpPr>
          <p:cNvPr id="2" name="Segnaposto numero diapositiva 1"/>
          <p:cNvSpPr>
            <a:spLocks noGrp="1"/>
          </p:cNvSpPr>
          <p:nvPr>
            <p:ph type="sldNum" sz="quarter" idx="12"/>
          </p:nvPr>
        </p:nvSpPr>
        <p:spPr/>
        <p:txBody>
          <a:bodyPr/>
          <a:lstStyle/>
          <a:p>
            <a:fld id="{8C249921-15A6-4F0F-A54A-3DD3875DE26D}" type="slidenum">
              <a:rPr lang="it-IT" smtClean="0"/>
              <a:t>49</a:t>
            </a:fld>
            <a:endParaRPr lang="it-IT"/>
          </a:p>
        </p:txBody>
      </p:sp>
    </p:spTree>
    <p:extLst>
      <p:ext uri="{BB962C8B-B14F-4D97-AF65-F5344CB8AC3E}">
        <p14:creationId xmlns:p14="http://schemas.microsoft.com/office/powerpoint/2010/main" val="11487052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21BFCC0B-9B98-4127-A13C-5639940A1496}" type="slidenum">
              <a:rPr lang="it-IT" altLang="it-IT" smtClean="0">
                <a:solidFill>
                  <a:srgbClr val="000000"/>
                </a:solidFill>
              </a:rPr>
              <a:pPr eaLnBrk="1"/>
              <a:t>5</a:t>
            </a:fld>
            <a:endParaRPr lang="it-IT" altLang="it-IT" smtClean="0">
              <a:solidFill>
                <a:srgbClr val="000000"/>
              </a:solidFill>
            </a:endParaRPr>
          </a:p>
        </p:txBody>
      </p:sp>
      <p:sp>
        <p:nvSpPr>
          <p:cNvPr id="6147" name="Rectangle 1"/>
          <p:cNvSpPr>
            <a:spLocks noGrp="1" noChangeArrowheads="1"/>
          </p:cNvSpPr>
          <p:nvPr>
            <p:ph type="title"/>
          </p:nvPr>
        </p:nvSpPr>
        <p:spPr>
          <a:xfrm>
            <a:off x="456481" y="273629"/>
            <a:ext cx="8228160" cy="1144921"/>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INTERESSI </a:t>
            </a:r>
            <a:r>
              <a:rPr lang="it-IT" altLang="it-IT" sz="2900" b="1" u="sng"/>
              <a:t>DIFFUSI </a:t>
            </a:r>
          </a:p>
        </p:txBody>
      </p:sp>
      <p:sp>
        <p:nvSpPr>
          <p:cNvPr id="6148"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fontScale="92500" lnSpcReduction="1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Sono situazioni soggettive che </a:t>
            </a:r>
            <a:r>
              <a:rPr lang="it-IT" altLang="it-IT" u="sng" dirty="0" smtClean="0"/>
              <a:t>pertengono ad un gruppo illimitato e generico di persone e che sono fruibili da tutti per intero, senza frazionamento dell'oggetto dell'interesse o senza fruizione differenziata dello stesso</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La tutela giuridica degli interessi generali è complicata </a:t>
            </a:r>
            <a:r>
              <a:rPr lang="it-IT" altLang="it-IT" dirty="0" err="1" smtClean="0"/>
              <a:t>perchè</a:t>
            </a:r>
            <a:r>
              <a:rPr lang="it-IT" altLang="it-IT" dirty="0" smtClean="0"/>
              <a:t> mancano gli elementi della personalizzazione (l'appartenenza soggettiva) e della differenziazione giuridica attraverso la protezione specifica di una norma</a:t>
            </a:r>
          </a:p>
        </p:txBody>
      </p:sp>
    </p:spTree>
    <p:extLst>
      <p:ext uri="{BB962C8B-B14F-4D97-AF65-F5344CB8AC3E}">
        <p14:creationId xmlns:p14="http://schemas.microsoft.com/office/powerpoint/2010/main" val="2838823306"/>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body"/>
          </p:nvPr>
        </p:nvSpPr>
        <p:spPr>
          <a:xfrm>
            <a:off x="456481" y="548680"/>
            <a:ext cx="8228160" cy="5582045"/>
          </a:xfrm>
          <a:solidFill>
            <a:srgbClr val="C2E49C"/>
          </a:solidFill>
        </p:spPr>
        <p:txBody>
          <a:bodyPr tIns="25471" anchor="t">
            <a:normAutofit/>
          </a:bodyPr>
          <a:lstStyle/>
          <a:p>
            <a:pPr marL="311045" indent="-309605" algn="l">
              <a:spcAft>
                <a:spcPts val="1282"/>
              </a:spcAft>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it-IT" sz="2800" dirty="0" smtClean="0"/>
          </a:p>
          <a:p>
            <a:pPr marL="311045" indent="-309605" algn="l">
              <a:spcAft>
                <a:spcPts val="1282"/>
              </a:spcAft>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smtClean="0"/>
              <a:t>Art</a:t>
            </a:r>
            <a:r>
              <a:rPr lang="it-IT" sz="2800" dirty="0"/>
              <a:t>. 9: </a:t>
            </a:r>
            <a:r>
              <a:rPr lang="it-IT" sz="2800" u="sng" dirty="0"/>
              <a:t>Qualunque soggetto</a:t>
            </a:r>
            <a:r>
              <a:rPr lang="it-IT" sz="2800" dirty="0"/>
              <a:t>, portatore di interessi pubblici o privati, nonché i portatori di interessi diffusi costituiti in associazioni o comitati, </a:t>
            </a:r>
            <a:r>
              <a:rPr lang="it-IT" sz="2800" u="sng" dirty="0"/>
              <a:t>cui possa derivare un pregiudizio dal provvedimento</a:t>
            </a:r>
            <a:r>
              <a:rPr lang="it-IT" sz="2800" dirty="0"/>
              <a:t>, hanno facoltà di intervenire nel procedimento. (iniziativa </a:t>
            </a:r>
            <a:r>
              <a:rPr lang="it-IT" sz="2800" dirty="0" smtClean="0"/>
              <a:t>propria e volontaria)</a:t>
            </a:r>
            <a:endParaRPr lang="it-IT" sz="2800" dirty="0"/>
          </a:p>
          <a:p>
            <a:pPr marL="311045" indent="-309605" algn="l">
              <a:spcAft>
                <a:spcPts val="1282"/>
              </a:spcAft>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a:t>Art. 7: </a:t>
            </a:r>
            <a:r>
              <a:rPr lang="it-IT" sz="2800" u="sng" dirty="0"/>
              <a:t>soggetti nei confronti dei quali il provvedimento </a:t>
            </a:r>
            <a:r>
              <a:rPr lang="it-IT" sz="2800" dirty="0"/>
              <a:t>finale è destinato a </a:t>
            </a:r>
            <a:r>
              <a:rPr lang="it-IT" sz="2800" u="sng" dirty="0"/>
              <a:t>produrre effetti diretti</a:t>
            </a:r>
            <a:r>
              <a:rPr lang="it-IT" sz="2800" dirty="0"/>
              <a:t>;(…)qualora da un provvedimento possa derivare un pregiudizio a soggetti individuati o facilmente individuabili. (iniziativa doverosa della </a:t>
            </a:r>
            <a:r>
              <a:rPr lang="it-IT" sz="2800" dirty="0" err="1"/>
              <a:t>p.a</a:t>
            </a:r>
            <a:r>
              <a:rPr lang="it-IT" sz="2800" dirty="0"/>
              <a:t>)</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50</a:t>
            </a:fld>
            <a:endParaRPr lang="it-IT"/>
          </a:p>
        </p:txBody>
      </p:sp>
    </p:spTree>
    <p:extLst>
      <p:ext uri="{BB962C8B-B14F-4D97-AF65-F5344CB8AC3E}">
        <p14:creationId xmlns:p14="http://schemas.microsoft.com/office/powerpoint/2010/main" val="23803773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extLst>
              <p:ext uri="{D42A27DB-BD31-4B8C-83A1-F6EECF244321}">
                <p14:modId xmlns:p14="http://schemas.microsoft.com/office/powerpoint/2010/main" val="3550728320"/>
              </p:ext>
            </p:extLst>
          </p:nvPr>
        </p:nvGraphicFramePr>
        <p:xfrm>
          <a:off x="457200" y="620713"/>
          <a:ext cx="8229600" cy="5505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egnaposto numero diapositiva 1"/>
          <p:cNvSpPr>
            <a:spLocks noGrp="1"/>
          </p:cNvSpPr>
          <p:nvPr>
            <p:ph type="sldNum" sz="quarter" idx="12"/>
          </p:nvPr>
        </p:nvSpPr>
        <p:spPr/>
        <p:txBody>
          <a:bodyPr/>
          <a:lstStyle/>
          <a:p>
            <a:fld id="{8C249921-15A6-4F0F-A54A-3DD3875DE26D}" type="slidenum">
              <a:rPr lang="it-IT" smtClean="0"/>
              <a:t>51</a:t>
            </a:fld>
            <a:endParaRPr lang="it-IT"/>
          </a:p>
        </p:txBody>
      </p:sp>
    </p:spTree>
    <p:extLst>
      <p:ext uri="{BB962C8B-B14F-4D97-AF65-F5344CB8AC3E}">
        <p14:creationId xmlns:p14="http://schemas.microsoft.com/office/powerpoint/2010/main" val="5781282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p:spPr>
        <p:txBody>
          <a:bodyPr tIns="35268">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a:t>CATERGORIE DI PARTECIPANTI</a:t>
            </a:r>
          </a:p>
        </p:txBody>
      </p:sp>
      <p:sp>
        <p:nvSpPr>
          <p:cNvPr id="18435"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a:bodyPr>
          <a:lstStyle/>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endParaRPr lang="it-IT" sz="2800" dirty="0" smtClean="0"/>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Possono partecipare al procedimento mediante il loro intervento:</a:t>
            </a:r>
          </a:p>
          <a:p>
            <a:pPr marL="390246" indent="-293764">
              <a:buSzPct val="4500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1) soggetti privati, destinatari diretti o soggetti pregiudicati dal provvedimento, in forma singola o in forma collettiva, </a:t>
            </a:r>
            <a:r>
              <a:rPr lang="it-IT" sz="2800" dirty="0" err="1" smtClean="0"/>
              <a:t>purchè</a:t>
            </a:r>
            <a:r>
              <a:rPr lang="it-IT" sz="2800" dirty="0" smtClean="0"/>
              <a:t> giuridicamente rilevante </a:t>
            </a:r>
          </a:p>
          <a:p>
            <a:pPr marL="390246" indent="-293764">
              <a:buSzPct val="4500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2) soggetti pubblici cui è imputata la cura di interessi coinvolti nel procedimento  </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52</a:t>
            </a:fld>
            <a:endParaRPr lang="it-IT"/>
          </a:p>
        </p:txBody>
      </p:sp>
    </p:spTree>
    <p:extLst>
      <p:ext uri="{BB962C8B-B14F-4D97-AF65-F5344CB8AC3E}">
        <p14:creationId xmlns:p14="http://schemas.microsoft.com/office/powerpoint/2010/main" val="33008810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6481" y="273629"/>
            <a:ext cx="8228160" cy="1144921"/>
          </a:xfrm>
        </p:spPr>
        <p:txBody>
          <a:bodyPr tIns="35268">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smtClean="0"/>
              <a:t>IL PESO LEGISLATIVO DELLA PARTECIPAZIONE</a:t>
            </a:r>
            <a:endParaRPr lang="it-IT" sz="2800" dirty="0"/>
          </a:p>
        </p:txBody>
      </p:sp>
      <p:sp>
        <p:nvSpPr>
          <p:cNvPr id="19459"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fontScale="85000" lnSpcReduction="20000"/>
          </a:bodyPr>
          <a:lstStyle/>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endParaRPr lang="it-IT" dirty="0" smtClean="0"/>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dirty="0" smtClean="0"/>
              <a:t>La partecipazione che si esplica mediante l'intervento nel procedimento non viene regolata con molte norme, ma da una sola disposizione che fissa in modo sintetico gli estremi della partecipazione procedimentale, individuandone sommariamente le modalità di partecipazione ed i diritti dei legittimati a partecipare.</a:t>
            </a:r>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dirty="0" smtClean="0"/>
              <a:t>Il peso della partecipazione del privato non è regolato dalla legge: la p.a. darà conto della rilevanza dell'intervento del privato nell'ambito del provvedimento finale </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53</a:t>
            </a:fld>
            <a:endParaRPr lang="it-IT"/>
          </a:p>
        </p:txBody>
      </p:sp>
    </p:spTree>
    <p:extLst>
      <p:ext uri="{BB962C8B-B14F-4D97-AF65-F5344CB8AC3E}">
        <p14:creationId xmlns:p14="http://schemas.microsoft.com/office/powerpoint/2010/main" val="270784590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6481" y="273629"/>
            <a:ext cx="8228160" cy="1144921"/>
          </a:xfrm>
        </p:spPr>
        <p:txBody>
          <a:bodyPr tIns="35268">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a:t>COME SI PARTECIPA?</a:t>
            </a:r>
          </a:p>
        </p:txBody>
      </p:sp>
      <p:sp>
        <p:nvSpPr>
          <p:cNvPr id="20483" name="Rectangle 2"/>
          <p:cNvSpPr>
            <a:spLocks noGrp="1" noChangeArrowheads="1"/>
          </p:cNvSpPr>
          <p:nvPr>
            <p:ph type="body" idx="1"/>
          </p:nvPr>
        </p:nvSpPr>
        <p:spPr>
          <a:xfrm>
            <a:off x="456481" y="1604329"/>
            <a:ext cx="8228160" cy="4526396"/>
          </a:xfrm>
          <a:solidFill>
            <a:srgbClr val="C2E49C"/>
          </a:solidFill>
        </p:spPr>
        <p:txBody>
          <a:bodyPr>
            <a:normAutofit fontScale="92500"/>
          </a:bodyPr>
          <a:lstStyle/>
          <a:p>
            <a:pPr marL="391686" indent="-292325">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dirty="0" smtClean="0"/>
              <a:t>I partecipanti al procedimento possono</a:t>
            </a:r>
          </a:p>
          <a:p>
            <a:pPr marL="391686" indent="-292325">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dirty="0" smtClean="0"/>
              <a:t>ART. 10: </a:t>
            </a:r>
          </a:p>
          <a:p>
            <a:pPr marL="391686" indent="-292325">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i="1" dirty="0" smtClean="0"/>
              <a:t>a) di prendere visione degli atti del procedimento (salvo quanto previsto dalle regole che predispongo i limiti al diritto di accesso)</a:t>
            </a:r>
          </a:p>
          <a:p>
            <a:pPr marL="391686" indent="-292325">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i="1" dirty="0" smtClean="0"/>
              <a:t>b) di presentare memorie scritte e documenti, che l’amministrazione ha l’obbligo di valutare ove siano pertinenti all’oggetto del procedimento.</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54</a:t>
            </a:fld>
            <a:endParaRPr lang="it-IT"/>
          </a:p>
        </p:txBody>
      </p:sp>
    </p:spTree>
    <p:extLst>
      <p:ext uri="{BB962C8B-B14F-4D97-AF65-F5344CB8AC3E}">
        <p14:creationId xmlns:p14="http://schemas.microsoft.com/office/powerpoint/2010/main" val="245544787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6481" y="273629"/>
            <a:ext cx="8228160" cy="1144921"/>
          </a:xfrm>
        </p:spPr>
        <p:txBody>
          <a:bodyPr tIns="28737">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smtClean="0"/>
              <a:t>RATIO DELL'ACCESSO </a:t>
            </a:r>
            <a:r>
              <a:rPr lang="it-IT" sz="2800" dirty="0"/>
              <a:t>ENDOPROCEDIMENTALE </a:t>
            </a:r>
          </a:p>
        </p:txBody>
      </p:sp>
      <p:sp>
        <p:nvSpPr>
          <p:cNvPr id="21507"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a:bodyPr>
          <a:lstStyle/>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L'accesso garantito dalla legge è un accesso volto a realizzare la partecipazione del soggetto legittimato ad intervenire nel procedimento, quindi non è un accesso agli atti generico ai fini della trasparenza, ma mirato, specifico e strumentale.</a:t>
            </a:r>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Si può accedere agli atti del procedimento in corso, quindi a tutti gli atti istruttori, salvo limiti e divieti di legge connessi a ragioni specifiche di divieti o di segretezza</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55</a:t>
            </a:fld>
            <a:endParaRPr lang="it-IT"/>
          </a:p>
        </p:txBody>
      </p:sp>
    </p:spTree>
    <p:extLst>
      <p:ext uri="{BB962C8B-B14F-4D97-AF65-F5344CB8AC3E}">
        <p14:creationId xmlns:p14="http://schemas.microsoft.com/office/powerpoint/2010/main" val="26303226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6481" y="273629"/>
            <a:ext cx="8228160" cy="1144921"/>
          </a:xfrm>
        </p:spPr>
        <p:txBody>
          <a:bodyPr tIns="35268">
            <a:normAutofit/>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it-IT" sz="2800" dirty="0"/>
              <a:t>GLI ATTI DELLA PARTECIPAZIONE </a:t>
            </a:r>
          </a:p>
        </p:txBody>
      </p:sp>
      <p:sp>
        <p:nvSpPr>
          <p:cNvPr id="22531" name="Rectangle 2"/>
          <p:cNvSpPr>
            <a:spLocks noGrp="1" noChangeArrowheads="1"/>
          </p:cNvSpPr>
          <p:nvPr>
            <p:ph type="body" idx="1"/>
          </p:nvPr>
        </p:nvSpPr>
        <p:spPr>
          <a:xfrm>
            <a:off x="456481" y="1196752"/>
            <a:ext cx="8228160" cy="5256584"/>
          </a:xfrm>
          <a:solidFill>
            <a:schemeClr val="tx2">
              <a:lumMod val="20000"/>
              <a:lumOff val="80000"/>
            </a:schemeClr>
          </a:solidFill>
        </p:spPr>
        <p:txBody>
          <a:bodyPr>
            <a:noAutofit/>
          </a:bodyPr>
          <a:lstStyle/>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La partecipazione del privato o dei soggetti pubblici o collettivi si realizza attraverso la presentazione all'amministrazione procedente di atti scritti sotto forma di memorie e documenti  in possesso del/i soggetto/i legittimati ad intervenire nel procedimento.</a:t>
            </a:r>
          </a:p>
          <a:p>
            <a:pPr marL="390246" indent="-293764">
              <a:buSzPct val="45000"/>
              <a:buFont typeface="Wingdings"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Lst>
            </a:pPr>
            <a:r>
              <a:rPr lang="it-IT" sz="2800" dirty="0" smtClean="0"/>
              <a:t>La valutazione degli atti presentati dai soggetti partecipanti al procedimento è rimessa alla discrezionalità dell'amministrazione procedente, alla quale è imputato l'obbligo di tenerne conto in generale, senza necessario condizionamento</a:t>
            </a:r>
          </a:p>
        </p:txBody>
      </p:sp>
      <p:sp>
        <p:nvSpPr>
          <p:cNvPr id="2" name="Segnaposto numero diapositiva 1"/>
          <p:cNvSpPr>
            <a:spLocks noGrp="1"/>
          </p:cNvSpPr>
          <p:nvPr>
            <p:ph type="sldNum" sz="quarter" idx="12"/>
          </p:nvPr>
        </p:nvSpPr>
        <p:spPr/>
        <p:txBody>
          <a:bodyPr/>
          <a:lstStyle/>
          <a:p>
            <a:fld id="{8C249921-15A6-4F0F-A54A-3DD3875DE26D}" type="slidenum">
              <a:rPr lang="it-IT" smtClean="0"/>
              <a:t>56</a:t>
            </a:fld>
            <a:endParaRPr lang="it-IT"/>
          </a:p>
        </p:txBody>
      </p:sp>
    </p:spTree>
    <p:extLst>
      <p:ext uri="{BB962C8B-B14F-4D97-AF65-F5344CB8AC3E}">
        <p14:creationId xmlns:p14="http://schemas.microsoft.com/office/powerpoint/2010/main" val="208233837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I LIMITI ESPRESSI ALLA PARTECIPAZIONE  </a:t>
            </a:r>
            <a:endParaRPr lang="it-IT" sz="2800" dirty="0"/>
          </a:p>
        </p:txBody>
      </p:sp>
      <p:sp>
        <p:nvSpPr>
          <p:cNvPr id="3" name="Segnaposto contenuto 2"/>
          <p:cNvSpPr>
            <a:spLocks noGrp="1"/>
          </p:cNvSpPr>
          <p:nvPr>
            <p:ph idx="1"/>
          </p:nvPr>
        </p:nvSpPr>
        <p:spPr>
          <a:solidFill>
            <a:srgbClr val="C2E49C"/>
          </a:solidFill>
        </p:spPr>
        <p:txBody>
          <a:bodyPr>
            <a:normAutofit fontScale="92500"/>
          </a:bodyPr>
          <a:lstStyle/>
          <a:p>
            <a:r>
              <a:rPr lang="it-IT" sz="3000" dirty="0" smtClean="0"/>
              <a:t>ART. 13 comma 1: </a:t>
            </a:r>
            <a:r>
              <a:rPr lang="it-IT" sz="3000" i="1" dirty="0" smtClean="0"/>
              <a:t>Le disposizioni contenute nel presente capo </a:t>
            </a:r>
            <a:r>
              <a:rPr lang="it-IT" sz="3000" i="1" u="sng" dirty="0" smtClean="0"/>
              <a:t>non si applicano </a:t>
            </a:r>
            <a:r>
              <a:rPr lang="it-IT" sz="3000" i="1" dirty="0" smtClean="0"/>
              <a:t>nei confronti dell’attività della pubblica amministrazione diretta alla emanazione di </a:t>
            </a:r>
            <a:r>
              <a:rPr lang="it-IT" sz="3000" i="1" u="sng" dirty="0" smtClean="0"/>
              <a:t>atti normativi, amministrativi generali, di pianificazione e di programmazione</a:t>
            </a:r>
            <a:r>
              <a:rPr lang="it-IT" sz="3000" i="1" dirty="0" smtClean="0"/>
              <a:t>, </a:t>
            </a:r>
            <a:r>
              <a:rPr lang="it-IT" sz="3000" b="1" i="1" dirty="0" smtClean="0"/>
              <a:t>per i quali restano ferme le particolari norme che ne regolano la formazione.</a:t>
            </a:r>
          </a:p>
          <a:p>
            <a:r>
              <a:rPr lang="it-IT" sz="3000" i="1" dirty="0" smtClean="0"/>
              <a:t>2. Dette disposizioni non si applicano altresì ai </a:t>
            </a:r>
            <a:r>
              <a:rPr lang="it-IT" sz="3000" i="1" u="sng" dirty="0" smtClean="0"/>
              <a:t>procedimenti tributari </a:t>
            </a:r>
            <a:r>
              <a:rPr lang="it-IT" sz="3000" i="1" dirty="0" smtClean="0"/>
              <a:t>per i quali restano parimenti ferme le particolari norme che li regolano.</a:t>
            </a:r>
          </a:p>
          <a:p>
            <a:endParaRPr lang="it-IT" dirty="0"/>
          </a:p>
        </p:txBody>
      </p:sp>
      <p:sp>
        <p:nvSpPr>
          <p:cNvPr id="5" name="Segnaposto numero diapositiva 4"/>
          <p:cNvSpPr>
            <a:spLocks noGrp="1"/>
          </p:cNvSpPr>
          <p:nvPr>
            <p:ph type="sldNum" sz="quarter" idx="12"/>
          </p:nvPr>
        </p:nvSpPr>
        <p:spPr/>
        <p:txBody>
          <a:bodyPr/>
          <a:lstStyle/>
          <a:p>
            <a:fld id="{72086350-4EBC-426A-8C18-4A5A7AFBCDF7}" type="slidenum">
              <a:rPr lang="it-IT" smtClean="0"/>
              <a:t>57</a:t>
            </a:fld>
            <a:endParaRPr lang="it-IT"/>
          </a:p>
        </p:txBody>
      </p:sp>
    </p:spTree>
    <p:extLst>
      <p:ext uri="{BB962C8B-B14F-4D97-AF65-F5344CB8AC3E}">
        <p14:creationId xmlns:p14="http://schemas.microsoft.com/office/powerpoint/2010/main" val="13777854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ADOZIONE DEL PROVVEDIMENTO </a:t>
            </a:r>
            <a:endParaRPr lang="it-IT" sz="3200" dirty="0"/>
          </a:p>
        </p:txBody>
      </p:sp>
      <p:sp>
        <p:nvSpPr>
          <p:cNvPr id="3" name="Segnaposto contenuto 2"/>
          <p:cNvSpPr>
            <a:spLocks noGrp="1"/>
          </p:cNvSpPr>
          <p:nvPr>
            <p:ph idx="1"/>
          </p:nvPr>
        </p:nvSpPr>
        <p:spPr>
          <a:solidFill>
            <a:schemeClr val="tx2">
              <a:lumMod val="20000"/>
              <a:lumOff val="80000"/>
            </a:schemeClr>
          </a:solidFill>
        </p:spPr>
        <p:txBody>
          <a:bodyPr>
            <a:normAutofit fontScale="92500" lnSpcReduction="10000"/>
          </a:bodyPr>
          <a:lstStyle/>
          <a:p>
            <a:r>
              <a:rPr lang="it-IT" dirty="0" smtClean="0"/>
              <a:t>Il provvedimento amministrativo deve essere adottato nei termini di legge ed in forma espressa.</a:t>
            </a:r>
          </a:p>
          <a:p>
            <a:r>
              <a:rPr lang="it-IT" dirty="0" smtClean="0"/>
              <a:t>Esso deve essere motivato in modo puntuale e riportare i presupposti di fatto e le ragioni di diritto che hanno indotto l’amministrazione ad agire in quel modo, oltre ai termini ed all’autorità giudiziaria cui ricorrere.</a:t>
            </a:r>
          </a:p>
          <a:p>
            <a:r>
              <a:rPr lang="it-IT" dirty="0" smtClean="0"/>
              <a:t>Il provvedimento va comunicato al destinatario in modo personale </a:t>
            </a:r>
            <a:endParaRPr lang="it-IT" dirty="0"/>
          </a:p>
        </p:txBody>
      </p:sp>
      <p:sp>
        <p:nvSpPr>
          <p:cNvPr id="4" name="Segnaposto numero diapositiva 3"/>
          <p:cNvSpPr>
            <a:spLocks noGrp="1"/>
          </p:cNvSpPr>
          <p:nvPr>
            <p:ph type="sldNum" sz="quarter" idx="12"/>
          </p:nvPr>
        </p:nvSpPr>
        <p:spPr/>
        <p:txBody>
          <a:bodyPr/>
          <a:lstStyle/>
          <a:p>
            <a:fld id="{2F995B7D-11B9-48B8-909D-96A855B975C7}" type="slidenum">
              <a:rPr lang="it-IT" smtClean="0"/>
              <a:t>58</a:t>
            </a:fld>
            <a:endParaRPr lang="it-IT"/>
          </a:p>
        </p:txBody>
      </p:sp>
    </p:spTree>
    <p:extLst>
      <p:ext uri="{BB962C8B-B14F-4D97-AF65-F5344CB8AC3E}">
        <p14:creationId xmlns:p14="http://schemas.microsoft.com/office/powerpoint/2010/main" val="2275749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B62BCDA8-9A88-46EA-87EA-6894600B0946}" type="slidenum">
              <a:rPr lang="it-IT" altLang="it-IT" smtClean="0">
                <a:solidFill>
                  <a:srgbClr val="000000"/>
                </a:solidFill>
              </a:rPr>
              <a:pPr eaLnBrk="1"/>
              <a:t>6</a:t>
            </a:fld>
            <a:endParaRPr lang="it-IT" altLang="it-IT" smtClean="0">
              <a:solidFill>
                <a:srgbClr val="000000"/>
              </a:solidFill>
            </a:endParaRPr>
          </a:p>
        </p:txBody>
      </p:sp>
      <p:sp>
        <p:nvSpPr>
          <p:cNvPr id="7171" name="Rectangle 1"/>
          <p:cNvSpPr>
            <a:spLocks noGrp="1" noChangeArrowheads="1"/>
          </p:cNvSpPr>
          <p:nvPr>
            <p:ph type="title"/>
          </p:nvPr>
        </p:nvSpPr>
        <p:spPr>
          <a:xfrm>
            <a:off x="326880" y="326915"/>
            <a:ext cx="8490240" cy="1143480"/>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INTERESSI </a:t>
            </a:r>
            <a:r>
              <a:rPr lang="it-IT" altLang="it-IT" sz="2900" b="1" u="sng"/>
              <a:t>COLLETTIVI</a:t>
            </a:r>
          </a:p>
        </p:txBody>
      </p:sp>
      <p:sp>
        <p:nvSpPr>
          <p:cNvPr id="7172" name="Rectangle 2"/>
          <p:cNvSpPr>
            <a:spLocks noGrp="1" noChangeArrowheads="1"/>
          </p:cNvSpPr>
          <p:nvPr>
            <p:ph type="body" idx="1"/>
          </p:nvPr>
        </p:nvSpPr>
        <p:spPr>
          <a:xfrm>
            <a:off x="456481" y="1604329"/>
            <a:ext cx="8228160" cy="4526396"/>
          </a:xfrm>
          <a:solidFill>
            <a:schemeClr val="tx2">
              <a:lumMod val="20000"/>
              <a:lumOff val="80000"/>
            </a:schemeClr>
          </a:solidFill>
        </p:spPr>
        <p:txBody>
          <a:bodyPr>
            <a:normAutofit fontScale="92500" lnSpcReduction="1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Sono situazioni soggettive </a:t>
            </a:r>
            <a:r>
              <a:rPr lang="it-IT" altLang="it-IT" u="sng" dirty="0" smtClean="0"/>
              <a:t>tipiche di un gruppo di soggetti accomunati da una determinata situazione lavorativa, geografica, fisica, </a:t>
            </a:r>
            <a:r>
              <a:rPr lang="it-IT" altLang="it-IT" dirty="0" smtClean="0"/>
              <a:t>ecc.</a:t>
            </a:r>
          </a:p>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Detti soggetti sono una </a:t>
            </a:r>
            <a:r>
              <a:rPr lang="it-IT" altLang="it-IT" u="sng" dirty="0" smtClean="0"/>
              <a:t>categoria contraddistinta dall'appartenenza ad un ruolo o ad una certa situazione.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La realizzazione degli interessi collettivi diviene spesso possibile anche grazie alla reciproca collaborazione dei vari membri della collettività di riferimento  </a:t>
            </a:r>
          </a:p>
        </p:txBody>
      </p:sp>
    </p:spTree>
    <p:extLst>
      <p:ext uri="{BB962C8B-B14F-4D97-AF65-F5344CB8AC3E}">
        <p14:creationId xmlns:p14="http://schemas.microsoft.com/office/powerpoint/2010/main" val="30942665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D9DF6E0B-220C-4EBA-8152-D89E78771BF8}" type="slidenum">
              <a:rPr lang="it-IT" altLang="it-IT" smtClean="0">
                <a:solidFill>
                  <a:srgbClr val="000000"/>
                </a:solidFill>
              </a:rPr>
              <a:pPr eaLnBrk="1"/>
              <a:t>7</a:t>
            </a:fld>
            <a:endParaRPr lang="it-IT" altLang="it-IT" smtClean="0">
              <a:solidFill>
                <a:srgbClr val="000000"/>
              </a:solidFill>
            </a:endParaRPr>
          </a:p>
        </p:txBody>
      </p:sp>
      <p:sp>
        <p:nvSpPr>
          <p:cNvPr id="8195" name="Rectangle 1"/>
          <p:cNvSpPr>
            <a:spLocks noGrp="1" noChangeArrowheads="1"/>
          </p:cNvSpPr>
          <p:nvPr>
            <p:ph type="title"/>
          </p:nvPr>
        </p:nvSpPr>
        <p:spPr>
          <a:xfrm>
            <a:off x="456481" y="273629"/>
            <a:ext cx="8228160" cy="1144921"/>
          </a:xfrm>
          <a:solidFill>
            <a:schemeClr val="bg1"/>
          </a:solidFill>
        </p:spPr>
        <p:txBody>
          <a:bodyPr tIns="25471"/>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CARATTERI DEGLI INTERESSI COLLETTIVI</a:t>
            </a:r>
          </a:p>
        </p:txBody>
      </p:sp>
      <p:sp>
        <p:nvSpPr>
          <p:cNvPr id="8196" name="Rectangle 2"/>
          <p:cNvSpPr>
            <a:spLocks noGrp="1" noChangeArrowheads="1"/>
          </p:cNvSpPr>
          <p:nvPr>
            <p:ph type="body" idx="1"/>
          </p:nvPr>
        </p:nvSpPr>
        <p:spPr>
          <a:xfrm>
            <a:off x="391680" y="1535201"/>
            <a:ext cx="8228160" cy="4702094"/>
          </a:xfrm>
          <a:solidFill>
            <a:schemeClr val="tx2">
              <a:lumMod val="20000"/>
              <a:lumOff val="80000"/>
            </a:schemeClr>
          </a:solidFill>
        </p:spPr>
        <p:txBody>
          <a:bodyPr>
            <a:normAutofit fontScale="92500" lnSpcReduction="20000"/>
          </a:bodyPr>
          <a:lstStyle/>
          <a:p>
            <a:pPr marL="391686" indent="-290884">
              <a:buSzPct val="45000"/>
              <a:buNone/>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u="sng" dirty="0" smtClean="0"/>
              <a:t>Gli interessi collettivi sono dotati di personalizzazione </a:t>
            </a:r>
            <a:r>
              <a:rPr lang="it-IT" altLang="it-IT" dirty="0" smtClean="0"/>
              <a:t>(fanno capo ad un  gruppo di soggetti di riferimento) </a:t>
            </a:r>
            <a:r>
              <a:rPr lang="it-IT" altLang="it-IT" u="sng" dirty="0" smtClean="0"/>
              <a:t>e di differenziazione da situazioni di interesse generiche</a:t>
            </a:r>
            <a:r>
              <a:rPr lang="it-IT" altLang="it-IT" dirty="0" smtClean="0"/>
              <a:t>, pertanto possono divenire anche oggetto di specifica tutela da parte della legge.</a:t>
            </a:r>
          </a:p>
          <a:p>
            <a:pPr marL="391686" indent="-290884">
              <a:buSzPct val="45000"/>
              <a:buFont typeface="Wingdings" charset="2"/>
              <a:buChar char=""/>
              <a:tabLst>
                <a:tab pos="391686" algn="l"/>
                <a:tab pos="486727" algn="l"/>
                <a:tab pos="894254" algn="l"/>
                <a:tab pos="1301779" algn="l"/>
                <a:tab pos="1709306" algn="l"/>
                <a:tab pos="2116831" algn="l"/>
                <a:tab pos="2524358" algn="l"/>
                <a:tab pos="2931883" algn="l"/>
                <a:tab pos="3339410" algn="l"/>
                <a:tab pos="3746935" algn="l"/>
                <a:tab pos="4154462" algn="l"/>
                <a:tab pos="4561987" algn="l"/>
                <a:tab pos="4969514" algn="l"/>
                <a:tab pos="5377039" algn="l"/>
                <a:tab pos="5784566" algn="l"/>
                <a:tab pos="6192091" algn="l"/>
                <a:tab pos="6599618" algn="l"/>
                <a:tab pos="7007143" algn="l"/>
                <a:tab pos="7414670" algn="l"/>
                <a:tab pos="7822195" algn="l"/>
                <a:tab pos="8229722" algn="l"/>
              </a:tabLst>
            </a:pPr>
            <a:r>
              <a:rPr lang="it-IT" altLang="it-IT" dirty="0" smtClean="0"/>
              <a:t>Il problema maggiore si pone con riguardo alle condizioni necessarie per la loro tutela giurisdizionale, poiché non esiste una norma generale che elevi gli interessi collettivi a elementi di diritto qualificati.</a:t>
            </a:r>
          </a:p>
        </p:txBody>
      </p:sp>
    </p:spTree>
    <p:extLst>
      <p:ext uri="{BB962C8B-B14F-4D97-AF65-F5344CB8AC3E}">
        <p14:creationId xmlns:p14="http://schemas.microsoft.com/office/powerpoint/2010/main" val="3647535368"/>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9823A0A1-25E3-4F51-B75A-7A595622979A}" type="slidenum">
              <a:rPr lang="it-IT" altLang="it-IT" smtClean="0">
                <a:solidFill>
                  <a:srgbClr val="000000"/>
                </a:solidFill>
              </a:rPr>
              <a:pPr eaLnBrk="1"/>
              <a:t>8</a:t>
            </a:fld>
            <a:endParaRPr lang="it-IT" altLang="it-IT" smtClean="0">
              <a:solidFill>
                <a:srgbClr val="000000"/>
              </a:solidFill>
            </a:endParaRPr>
          </a:p>
        </p:txBody>
      </p:sp>
      <p:sp>
        <p:nvSpPr>
          <p:cNvPr id="9219" name="Rectangle 1"/>
          <p:cNvSpPr>
            <a:spLocks noGrp="1" noChangeArrowheads="1"/>
          </p:cNvSpPr>
          <p:nvPr>
            <p:ph type="title"/>
          </p:nvPr>
        </p:nvSpPr>
        <p:spPr>
          <a:xfrm>
            <a:off x="456481" y="273629"/>
            <a:ext cx="8226720" cy="114348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a:t>INTERESSI PUBBLICI</a:t>
            </a:r>
          </a:p>
        </p:txBody>
      </p:sp>
      <p:sp>
        <p:nvSpPr>
          <p:cNvPr id="9220" name="Rectangle 2"/>
          <p:cNvSpPr>
            <a:spLocks noGrp="1" noChangeArrowheads="1"/>
          </p:cNvSpPr>
          <p:nvPr>
            <p:ph type="body" idx="1"/>
          </p:nvPr>
        </p:nvSpPr>
        <p:spPr>
          <a:xfrm>
            <a:off x="456481" y="1604329"/>
            <a:ext cx="8226720" cy="4524955"/>
          </a:xfrm>
          <a:solidFill>
            <a:schemeClr val="tx2">
              <a:lumMod val="20000"/>
              <a:lumOff val="80000"/>
            </a:schemeClr>
          </a:solidFill>
        </p:spPr>
        <p:txBody>
          <a:bodyPr>
            <a:normAutofit lnSpcReduction="10000"/>
          </a:bodyPr>
          <a:lstStyle/>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 Fra gli interessi generali gli interessi pubblici sono quelli che ricevono una qualificazione normativa e che vengono cristallizzati in una determinazione dei pubblici poteri.</a:t>
            </a:r>
          </a:p>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 </a:t>
            </a:r>
            <a:r>
              <a:rPr lang="it-IT" altLang="it-IT" u="sng" dirty="0" smtClean="0"/>
              <a:t>Gli interessi pubblici sono istituzionalmente codificati in una norma, in una misura pubblica che eleva detti interessi a fini da perseguire mediante l'utilizzo di pubblici poteri</a:t>
            </a:r>
          </a:p>
        </p:txBody>
      </p:sp>
    </p:spTree>
    <p:extLst>
      <p:ext uri="{BB962C8B-B14F-4D97-AF65-F5344CB8AC3E}">
        <p14:creationId xmlns:p14="http://schemas.microsoft.com/office/powerpoint/2010/main" val="1041513841"/>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5"/>
          <p:cNvSpPr>
            <a:spLocks noGrp="1"/>
          </p:cNvSpPr>
          <p:nvPr>
            <p:ph type="sldNum" sz="quarter" idx="12"/>
          </p:nvPr>
        </p:nvSpPr>
        <p:spPr>
          <a:noFill/>
        </p:spPr>
        <p:txBody>
          <a:bodyPr/>
          <a:lstStyle>
            <a:lvl1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1pPr>
            <a:lvl2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2pPr>
            <a:lvl3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3pPr>
            <a:lvl4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4pPr>
            <a:lvl5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5pPr>
            <a:lvl6pPr marL="2280994"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6pPr>
            <a:lvl7pPr marL="2695720"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7pPr>
            <a:lvl8pPr marL="3110446"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8pPr>
            <a:lvl9pPr marL="3525172" indent="-207363" defTabSz="407526" eaLnBrk="0" fontAlgn="base" hangingPunct="0">
              <a:lnSpc>
                <a:spcPct val="93000"/>
              </a:lnSpc>
              <a:spcBef>
                <a:spcPct val="0"/>
              </a:spcBef>
              <a:spcAft>
                <a:spcPct val="0"/>
              </a:spcAft>
              <a:buClr>
                <a:srgbClr val="000000"/>
              </a:buClr>
              <a:buSzPct val="100000"/>
              <a:buFont typeface="Times New Roman" pitchFamily="16" charset="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solidFill>
                  <a:schemeClr val="bg1"/>
                </a:solidFill>
                <a:latin typeface="Arial" charset="0"/>
                <a:ea typeface="SimSun" charset="-122"/>
              </a:defRPr>
            </a:lvl9pPr>
          </a:lstStyle>
          <a:p>
            <a:pPr eaLnBrk="1"/>
            <a:fld id="{11506EC1-B591-4893-80CB-922820588889}" type="slidenum">
              <a:rPr lang="it-IT" altLang="it-IT" smtClean="0">
                <a:solidFill>
                  <a:srgbClr val="000000"/>
                </a:solidFill>
              </a:rPr>
              <a:pPr eaLnBrk="1"/>
              <a:t>9</a:t>
            </a:fld>
            <a:endParaRPr lang="it-IT" altLang="it-IT" smtClean="0">
              <a:solidFill>
                <a:srgbClr val="000000"/>
              </a:solidFill>
            </a:endParaRPr>
          </a:p>
        </p:txBody>
      </p:sp>
      <p:sp>
        <p:nvSpPr>
          <p:cNvPr id="10243" name="Rectangle 1"/>
          <p:cNvSpPr>
            <a:spLocks noGrp="1" noChangeArrowheads="1"/>
          </p:cNvSpPr>
          <p:nvPr>
            <p:ph type="title"/>
          </p:nvPr>
        </p:nvSpPr>
        <p:spPr>
          <a:xfrm>
            <a:off x="456481" y="293791"/>
            <a:ext cx="8226720" cy="1143480"/>
          </a:xfrm>
          <a:solidFill>
            <a:schemeClr val="bg1"/>
          </a:solidFill>
        </p:spPr>
        <p:txBody>
          <a:bodyPr/>
          <a:lstStyle/>
          <a:p>
            <a:pP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sz="2900" b="1" dirty="0"/>
              <a:t>L'INDIVIDUAZIONE DELL'INTERESSE PUBBLICO </a:t>
            </a:r>
          </a:p>
        </p:txBody>
      </p:sp>
      <p:sp>
        <p:nvSpPr>
          <p:cNvPr id="10244" name="Rectangle 2"/>
          <p:cNvSpPr>
            <a:spLocks noGrp="1" noChangeArrowheads="1"/>
          </p:cNvSpPr>
          <p:nvPr>
            <p:ph type="body" idx="1"/>
          </p:nvPr>
        </p:nvSpPr>
        <p:spPr>
          <a:xfrm>
            <a:off x="456481" y="1604329"/>
            <a:ext cx="8226720" cy="4524955"/>
          </a:xfrm>
          <a:solidFill>
            <a:schemeClr val="tx2">
              <a:lumMod val="20000"/>
              <a:lumOff val="80000"/>
            </a:schemeClr>
          </a:solidFill>
        </p:spPr>
        <p:txBody>
          <a:bodyPr>
            <a:normAutofit fontScale="92500"/>
          </a:bodyPr>
          <a:lstStyle/>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u="sng" dirty="0" smtClean="0"/>
              <a:t>Gli interessi pubblici sono convertiti in norma e divengono perseguibili attraverso l'attribuzione del potere agli apparati amministrativi, mediante lo strumento legislativo</a:t>
            </a:r>
            <a:r>
              <a:rPr lang="it-IT" altLang="it-IT" dirty="0" smtClean="0"/>
              <a:t>.</a:t>
            </a:r>
          </a:p>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La scelta di trasformare alcuni interessi generali in interessi pubblici qualificati e perseguibili è una scelta di politica legislativa che viene attuata attraverso il circuito democratico.</a:t>
            </a:r>
          </a:p>
          <a:p>
            <a:pPr indent="-308165">
              <a:buNone/>
              <a:tabLst>
                <a:tab pos="311045"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it-IT" altLang="it-IT" dirty="0" smtClean="0"/>
              <a:t>  </a:t>
            </a:r>
          </a:p>
        </p:txBody>
      </p:sp>
    </p:spTree>
    <p:extLst>
      <p:ext uri="{BB962C8B-B14F-4D97-AF65-F5344CB8AC3E}">
        <p14:creationId xmlns:p14="http://schemas.microsoft.com/office/powerpoint/2010/main" val="71436599"/>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2236</TotalTime>
  <Words>3328</Words>
  <Application>Microsoft Office PowerPoint</Application>
  <PresentationFormat>Presentazione su schermo (4:3)</PresentationFormat>
  <Paragraphs>311</Paragraphs>
  <Slides>58</Slides>
  <Notes>25</Notes>
  <HiddenSlides>0</HiddenSlides>
  <MMClips>0</MMClips>
  <ScaleCrop>false</ScaleCrop>
  <HeadingPairs>
    <vt:vector size="4" baseType="variant">
      <vt:variant>
        <vt:lpstr>Tema</vt:lpstr>
      </vt:variant>
      <vt:variant>
        <vt:i4>1</vt:i4>
      </vt:variant>
      <vt:variant>
        <vt:lpstr>Titoli diapositive</vt:lpstr>
      </vt:variant>
      <vt:variant>
        <vt:i4>58</vt:i4>
      </vt:variant>
    </vt:vector>
  </HeadingPairs>
  <TitlesOfParts>
    <vt:vector size="59" baseType="lpstr">
      <vt:lpstr>Tema di Office</vt:lpstr>
      <vt:lpstr>LA PROSPETTIVA PUBBLICA </vt:lpstr>
      <vt:lpstr>COSA E' UN INTERESSE GIURIDICO</vt:lpstr>
      <vt:lpstr>COSA DIVENTA INTERESSE DA SODDISFARE?</vt:lpstr>
      <vt:lpstr>GLI INTERESSI ULTRA-INDIVIDUALI</vt:lpstr>
      <vt:lpstr>INTERESSI DIFFUSI </vt:lpstr>
      <vt:lpstr>INTERESSI COLLETTIVI</vt:lpstr>
      <vt:lpstr>CARATTERI DEGLI INTERESSI COLLETTIVI</vt:lpstr>
      <vt:lpstr>INTERESSI PUBBLICI</vt:lpstr>
      <vt:lpstr>L'INDIVIDUAZIONE DELL'INTERESSE PUBBLICO </vt:lpstr>
      <vt:lpstr>NECESSITA' DELL'ESISTENZA DEGLI INTERESSI PUBBLICI </vt:lpstr>
      <vt:lpstr>POTERE PUBBLICO/ATTIVITA' AMMINISTRATIVA/INTERESSI</vt:lpstr>
      <vt:lpstr>DIFFERENZIAZIONE DI INTERESSI PUBBLICI</vt:lpstr>
      <vt:lpstr>POTERE PUBBLICO NECESSARIO E UNILATERALE </vt:lpstr>
      <vt:lpstr>POTERE PUBBLICO TIPICIZZATO</vt:lpstr>
      <vt:lpstr>TIPICITA' E INTERESSE PUBBLICO </vt:lpstr>
      <vt:lpstr>LA PROSPETTIVA PRIVATA </vt:lpstr>
      <vt:lpstr>INTERESSE LEGITTIMO </vt:lpstr>
      <vt:lpstr>I POTERI CONNESSI ALL'INTERESSE LEGITTIMO </vt:lpstr>
      <vt:lpstr>LA TUTELA PROCESSUALE DELL'INTERESSE LEGITTIMO </vt:lpstr>
      <vt:lpstr>LEGGE SUL PROCEDIMENTO AMMINISTRATIVO: l. 241 del 1990 (e succ. modifiche)</vt:lpstr>
      <vt:lpstr>TERMINI E OBBLIGHI PROCEDIMENTALI </vt:lpstr>
      <vt:lpstr>L’OBBLIGO DI CONCLUSIONE E L’OBBLIGO DI RISPETTO DEI TERMINI PROCEDIMENTALI </vt:lpstr>
      <vt:lpstr>UN NUOVO OBBLIGO PROCEDIMENTALE </vt:lpstr>
      <vt:lpstr>GLI OBBLIGHI LEGALI</vt:lpstr>
      <vt:lpstr>MANCATA OTTEMPERANZA DEGLI OBBLIGHI </vt:lpstr>
      <vt:lpstr>OBBLIGO DI CONCLUSIONE E DI ADOZIONE DI PROVVEDIMENTO ESPRESSO </vt:lpstr>
      <vt:lpstr>TERMINE GENERALE E RESIDUALE</vt:lpstr>
      <vt:lpstr>TERMINI PROCEDIMENTALI SPECIFICI  </vt:lpstr>
      <vt:lpstr>TERMINI LEGALI ECCEZIONALI </vt:lpstr>
      <vt:lpstr>TERMINI DELLE AMMINISTRAZIONI LOCALI </vt:lpstr>
      <vt:lpstr>DIVIETO DI MODIFICHE PEGGIORATIVE DEI PARAMETRI LEGALI</vt:lpstr>
      <vt:lpstr>LE REGOLE PER LE AMMINISTRAZIONI LOCALI</vt:lpstr>
      <vt:lpstr>DECORSO DEI TERMINI DEL PROCEDIMENTO</vt:lpstr>
      <vt:lpstr>SOSPENSIONE DEL TERMINE CONCLUSIVO</vt:lpstr>
      <vt:lpstr>Presentazione standard di PowerPoint</vt:lpstr>
      <vt:lpstr>MANCATO RISPETTO DEI TERMINI LEGALI DI CONCLUSIONE PROCEDIMENTO </vt:lpstr>
      <vt:lpstr>LE CONSEGUENZE LEGALI ALL’INADEMPIMENTO P.A.</vt:lpstr>
      <vt:lpstr>IL MECCANISMO DELLA SOSTITUZIONE</vt:lpstr>
      <vt:lpstr>AZIONE AVVERSO IL SILENZIO (ART. 31 CPA)</vt:lpstr>
      <vt:lpstr>L’INERZIA IMPUGNABILE IN SEDE GIURISDIZIONALE: FORMAZIONE AUTOMATICA </vt:lpstr>
      <vt:lpstr>CONSEGUENZE PROCESSUALI DELL’INERZIA </vt:lpstr>
      <vt:lpstr>LA RESPONSABILIZZAZIONE DELL’AZIONE AMMINISTRATIVA: IL RESPONSABILE DEL PROCEDIMENTO </vt:lpstr>
      <vt:lpstr>CHI SI OCCUPA DEL PROCEDIMENTO? </vt:lpstr>
      <vt:lpstr>QUALE PERSONA FISICA HA LA RESPONSABILITA’ DEL PROCEDIMENTO </vt:lpstr>
      <vt:lpstr>COMPITI E FUNZIONI DEL RESPONSABILE DEL PROCEDIMENTO </vt:lpstr>
      <vt:lpstr>L’AVVIO DEL PROCEDIMENTO: LA COMUNICAZIONE AI PRIVATI</vt:lpstr>
      <vt:lpstr>CONTENUTO DELLA COMUNICAZIONE </vt:lpstr>
      <vt:lpstr>LA PARTECIPAZIONE AL PROCEDIMENTO e L’ADOZIONE DEL PROVVEDIMENTO FINALE </vt:lpstr>
      <vt:lpstr>RATIO DELLA PARTECIPAZIONE (ENDO)PROCEDIMENTALE</vt:lpstr>
      <vt:lpstr>Presentazione standard di PowerPoint</vt:lpstr>
      <vt:lpstr>Presentazione standard di PowerPoint</vt:lpstr>
      <vt:lpstr>CATERGORIE DI PARTECIPANTI</vt:lpstr>
      <vt:lpstr>IL PESO LEGISLATIVO DELLA PARTECIPAZIONE</vt:lpstr>
      <vt:lpstr>COME SI PARTECIPA?</vt:lpstr>
      <vt:lpstr>RATIO DELL'ACCESSO ENDOPROCEDIMENTALE </vt:lpstr>
      <vt:lpstr>GLI ATTI DELLA PARTECIPAZIONE </vt:lpstr>
      <vt:lpstr>I LIMITI ESPRESSI ALLA PARTECIPAZIONE  </vt:lpstr>
      <vt:lpstr>ADOZIONE DEL PROVVEDIMENTO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SOMMARIO: 1) FONTI NORMATIVE DEL PROCEDIMENTO E RECENTI MODIFICHE DI LEGGE 2)I TERMINI PROCEDIMENTALI 3) LE CONSEGUENZE DELL’INADEMPIMENTO PER RITARDO NEI TERMINI 4) IL SILENZIO-INADEMPIMENTO DELLA P.A. 5) LA TUTELA DEI PRIVATI AVVERSO IL SILENZIO INADEMPIMENTO</dc:title>
  <dc:creator>giomi valentina</dc:creator>
  <cp:lastModifiedBy>giomi valentina</cp:lastModifiedBy>
  <cp:revision>77</cp:revision>
  <dcterms:created xsi:type="dcterms:W3CDTF">2012-09-21T08:36:12Z</dcterms:created>
  <dcterms:modified xsi:type="dcterms:W3CDTF">2014-03-28T16:20:15Z</dcterms:modified>
</cp:coreProperties>
</file>