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07" autoAdjust="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27EDAD-7FDC-4197-ACCF-33AD25CC8E48}" type="datetimeFigureOut">
              <a:rPr lang="it-IT" smtClean="0"/>
              <a:pPr/>
              <a:t>30/06/2019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0C4B9F-4548-46BA-8069-5CF1B3CC2D3E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:\Users\paola\Desktop\materiale unipi\unipi\2019-06\IMG_E0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056" y="928670"/>
            <a:ext cx="8296862" cy="4722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42" name="Picture 2" descr="C:\Users\paola\Desktop\materiale unipi\unipi\2019-06\IMG_E0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143932" cy="5675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1266" name="Picture 2" descr="C:\Users\paola\Desktop\materiale unipi\unipi\2019-06\IMG_E00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286808" cy="5714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2290" name="Picture 2" descr="C:\Users\paola\Desktop\materiale unipi\unipi\2019-06\IMG_E00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1"/>
            <a:ext cx="8143932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3314" name="Picture 2" descr="C:\Users\paola\Desktop\materiale unipi\unipi\2019-06\IMG_E00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8215370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4338" name="Picture 2" descr="C:\Users\paola\Desktop\materiale unipi\unipi\2019-06\IMG_E00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358246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paola\Desktop\materiale unipi\unipi\2019-06\IMG_E0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7858180" cy="564360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C:\Users\paola\Desktop\materiale unipi\unipi\2019-06\IMG_E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264" y="510428"/>
            <a:ext cx="8171701" cy="59904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C:\Users\paola\Desktop\materiale unipi\unipi\2019-06\IMG_E0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215370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 descr="C:\Users\paola\Desktop\materiale unipi\unipi\2019-06\IMG_E0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857232"/>
            <a:ext cx="8215370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 descr="C:\Users\paola\Desktop\materiale unipi\unipi\2019-06\IMG_E0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19091"/>
            <a:ext cx="8215370" cy="5958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146" name="Picture 2" descr="C:\Users\paola\Desktop\materiale unipi\unipi\2019-06\IMG_E0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14270"/>
            <a:ext cx="8286808" cy="5619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 descr="C:\Users\paola\Desktop\materiale unipi\unipi\2019-06\IMG_E0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759" y="357167"/>
            <a:ext cx="8335881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194" name="Picture 2" descr="C:\Users\paola\Desktop\materiale unipi\unipi\2019-06\IMG_E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340" y="642919"/>
            <a:ext cx="8146626" cy="5560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218" name="Picture 2" descr="C:\Users\paola\Desktop\materiale unipi\unipi\2019-06\IMG_E00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52904"/>
            <a:ext cx="7858180" cy="59505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0</Words>
  <Application>Microsoft Office PowerPoint</Application>
  <PresentationFormat>Presentazione su schermo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Equinozio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paola</dc:creator>
  <cp:lastModifiedBy>paola</cp:lastModifiedBy>
  <cp:revision>4</cp:revision>
  <dcterms:created xsi:type="dcterms:W3CDTF">2019-06-26T09:06:58Z</dcterms:created>
  <dcterms:modified xsi:type="dcterms:W3CDTF">2019-06-30T06:11:55Z</dcterms:modified>
</cp:coreProperties>
</file>