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7EDAD-7FDC-4197-ACCF-33AD25CC8E48}" type="datetimeFigureOut">
              <a:rPr lang="it-IT" smtClean="0"/>
              <a:pPr/>
              <a:t>30/06/2019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0C4B9F-4548-46BA-8069-5CF1B3CC2D3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paola\Desktop\materiale unipi\unipi\2019-06\IMG_E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056" y="928670"/>
            <a:ext cx="8296862" cy="4722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paola\Desktop\materiale unipi\unipi\2019-06\IMG_E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143932" cy="567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paola\Desktop\materiale unipi\unipi\2019-06\IMG_E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71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paola\Desktop\materiale unipi\unipi\2019-06\IMG_E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1"/>
            <a:ext cx="814393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paola\Desktop\materiale unipi\unipi\2019-06\IMG_E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537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paola\Desktop\materiale unipi\unipi\2019-06\IMG_E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ola\Desktop\materiale unipi\unipi\2019-06\IMG_E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5643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paola\Desktop\materiale unipi\unipi\2019-06\IMG_E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264" y="510428"/>
            <a:ext cx="8171701" cy="5990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paola\Desktop\materiale unipi\unipi\2019-06\IMG_E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153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paola\Desktop\materiale unipi\unipi\2019-06\IMG_E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1537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paola\Desktop\materiale unipi\unipi\2019-06\IMG_E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9091"/>
            <a:ext cx="8215370" cy="595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paola\Desktop\materiale unipi\unipi\2019-06\IMG_E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270"/>
            <a:ext cx="8286808" cy="5619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paola\Desktop\materiale unipi\unipi\2019-06\IMG_E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759" y="357167"/>
            <a:ext cx="833588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paola\Desktop\materiale unipi\unipi\2019-06\IMG_E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40" y="642919"/>
            <a:ext cx="8146626" cy="556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paola\Desktop\materiale unipi\unipi\2019-06\IMG_E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52904"/>
            <a:ext cx="7858180" cy="595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</dc:creator>
  <cp:lastModifiedBy>paola</cp:lastModifiedBy>
  <cp:revision>4</cp:revision>
  <dcterms:created xsi:type="dcterms:W3CDTF">2019-06-26T09:06:58Z</dcterms:created>
  <dcterms:modified xsi:type="dcterms:W3CDTF">2019-06-30T06:11:55Z</dcterms:modified>
</cp:coreProperties>
</file>