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F7EB82-7462-430E-97AE-C0A4E2273E18}" type="datetimeFigureOut">
              <a:rPr lang="it-IT" smtClean="0"/>
              <a:pPr/>
              <a:t>23/09/2019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F12C0D-FAAF-4379-A53A-19000BE7E1D9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Laboratorio di attività motorie e sportive adattate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Quinta lezione</a:t>
            </a:r>
          </a:p>
          <a:p>
            <a:r>
              <a:rPr lang="it-IT" dirty="0" smtClean="0"/>
              <a:t>Esempi di Attività motorie adattate DSA</a:t>
            </a:r>
          </a:p>
          <a:p>
            <a:r>
              <a:rPr lang="it-IT" dirty="0" err="1" smtClean="0"/>
              <a:t>Prof.a</a:t>
            </a:r>
            <a:r>
              <a:rPr lang="it-IT" dirty="0" smtClean="0"/>
              <a:t> Paola Turchi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pic>
        <p:nvPicPr>
          <p:cNvPr id="4" name="Segnaposto contenuto 3" descr="IMG_0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571480"/>
            <a:ext cx="5929353" cy="6286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429551" cy="6072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Sintomi da poter osservare nell’ora di scienze motorie:</a:t>
            </a:r>
          </a:p>
          <a:p>
            <a:r>
              <a:rPr lang="it-IT" b="1" dirty="0" smtClean="0"/>
              <a:t>Disordini dell’organizzazione spazio temporale </a:t>
            </a:r>
            <a:r>
              <a:rPr lang="it-IT" dirty="0" smtClean="0"/>
              <a:t>:orari, ritmi, velocità, percezione degli intervalli smarrimento in spazi grandi (palestra),, discriminazione </a:t>
            </a:r>
            <a:r>
              <a:rPr lang="it-IT" dirty="0" err="1" smtClean="0"/>
              <a:t>prima-dopo</a:t>
            </a:r>
            <a:r>
              <a:rPr lang="it-IT" dirty="0" smtClean="0"/>
              <a:t>, ieri </a:t>
            </a:r>
            <a:r>
              <a:rPr lang="it-IT" dirty="0" err="1" smtClean="0"/>
              <a:t>–oggi</a:t>
            </a:r>
            <a:r>
              <a:rPr lang="it-IT" dirty="0" smtClean="0"/>
              <a:t>,  puntualità, sequenze temporali</a:t>
            </a:r>
          </a:p>
          <a:p>
            <a:r>
              <a:rPr lang="it-IT" b="1" dirty="0" smtClean="0"/>
              <a:t>Disordini del coordinamento motorio</a:t>
            </a:r>
            <a:r>
              <a:rPr lang="it-IT" dirty="0" smtClean="0"/>
              <a:t>: scoordinamento generale, esitazione nell’inizio motorio,  difficoltà nella discesa delle scale,  o nell’attraversamento </a:t>
            </a:r>
            <a:r>
              <a:rPr lang="it-IT" smtClean="0"/>
              <a:t>della </a:t>
            </a:r>
            <a:r>
              <a:rPr lang="it-IT" smtClean="0"/>
              <a:t>strada(lentezza </a:t>
            </a:r>
            <a:r>
              <a:rPr lang="it-IT" dirty="0" smtClean="0"/>
              <a:t>o </a:t>
            </a:r>
            <a:r>
              <a:rPr lang="it-IT" dirty="0" smtClean="0"/>
              <a:t>precipitazione)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it-IT" dirty="0" smtClean="0"/>
              <a:t>Disordini nei giochi con la palla, incertezze verbo-motorie, oculo-motorie, ideo-motorie,  disordini nelle sequenze motorie</a:t>
            </a:r>
          </a:p>
          <a:p>
            <a:r>
              <a:rPr lang="it-IT" b="1" dirty="0" smtClean="0"/>
              <a:t>Disordini delle sintesi percettive</a:t>
            </a:r>
            <a:r>
              <a:rPr lang="it-IT" dirty="0" smtClean="0"/>
              <a:t>: incertezza  nei coordinamenti </a:t>
            </a:r>
            <a:r>
              <a:rPr lang="it-IT" dirty="0" err="1" smtClean="0"/>
              <a:t>visivo-uditivi</a:t>
            </a:r>
            <a:r>
              <a:rPr lang="it-IT" dirty="0" smtClean="0"/>
              <a:t> difficoltà di percezione in ambienti affollati e dinamici</a:t>
            </a:r>
          </a:p>
          <a:p>
            <a:r>
              <a:rPr lang="it-IT" b="1" dirty="0" smtClean="0"/>
              <a:t>Disordini </a:t>
            </a:r>
            <a:r>
              <a:rPr lang="it-IT" b="1" dirty="0" err="1" smtClean="0"/>
              <a:t>visuo-motori</a:t>
            </a:r>
            <a:r>
              <a:rPr lang="it-IT" dirty="0" smtClean="0"/>
              <a:t>: es. incertezza nell’inseguimento visivo di oggetti che si muovono, disordine percezione movimenti </a:t>
            </a:r>
            <a:r>
              <a:rPr lang="it-IT" dirty="0" err="1" smtClean="0"/>
              <a:t>dx</a:t>
            </a:r>
            <a:r>
              <a:rPr lang="it-IT" dirty="0" smtClean="0"/>
              <a:t> / </a:t>
            </a:r>
            <a:r>
              <a:rPr lang="it-IT" dirty="0" err="1" smtClean="0"/>
              <a:t>sx</a:t>
            </a:r>
            <a:r>
              <a:rPr lang="it-IT" dirty="0" smtClean="0"/>
              <a:t>, alto/ basso, difficoltà di orientamento su fogli o mappe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r>
              <a:rPr lang="it-IT" b="1" dirty="0" smtClean="0"/>
              <a:t>Forme di </a:t>
            </a:r>
            <a:r>
              <a:rPr lang="it-IT" b="1" dirty="0" err="1" smtClean="0"/>
              <a:t>dislateralità</a:t>
            </a:r>
            <a:r>
              <a:rPr lang="it-IT" b="1" dirty="0" smtClean="0"/>
              <a:t>:  </a:t>
            </a:r>
            <a:r>
              <a:rPr lang="it-IT" dirty="0" smtClean="0"/>
              <a:t>condizioni di dominanza laterale non ben strutturata, dominanza incerta non pura, con interferenze ed orientamento rovesciato.</a:t>
            </a:r>
          </a:p>
          <a:p>
            <a:r>
              <a:rPr lang="it-IT" b="1" dirty="0" smtClean="0"/>
              <a:t>Sofferenza alla confusione ed affollamento:</a:t>
            </a:r>
          </a:p>
          <a:p>
            <a:pPr>
              <a:buNone/>
            </a:pPr>
            <a:r>
              <a:rPr lang="it-IT" dirty="0" smtClean="0"/>
              <a:t>   Condizione di stanchezza,insofferenza, nervosismo in ambienti affollati, eccitazione, ipercinesia,  incontrollabilità, tendenza a sottrarsi/defilarsi.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5" y="285728"/>
            <a:ext cx="6858048" cy="6572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428604"/>
            <a:ext cx="6572296" cy="60007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7" y="500042"/>
            <a:ext cx="5929354" cy="60007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642918"/>
            <a:ext cx="7286676" cy="59293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07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428604"/>
            <a:ext cx="7358113" cy="64293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201</Words>
  <Application>Microsoft Office PowerPoint</Application>
  <PresentationFormat>Presentazione su schermo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Equinozio</vt:lpstr>
      <vt:lpstr>Laboratorio di attività motorie e sportive adattate</vt:lpstr>
      <vt:lpstr>DSA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di attività motorie e sportive adattate</dc:title>
  <dc:creator>paola</dc:creator>
  <cp:lastModifiedBy>paola</cp:lastModifiedBy>
  <cp:revision>7</cp:revision>
  <dcterms:created xsi:type="dcterms:W3CDTF">2019-09-18T15:19:16Z</dcterms:created>
  <dcterms:modified xsi:type="dcterms:W3CDTF">2019-09-23T13:03:00Z</dcterms:modified>
</cp:coreProperties>
</file>