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88A018-3D84-4FA9-936B-A40C36DA6A31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EBD371-7BA5-49D7-9F43-4F6CE42C59F1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Laboratorio attività motorie e sportive adattate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Esempi di attività motorie adattate</a:t>
            </a:r>
          </a:p>
          <a:p>
            <a:r>
              <a:rPr lang="it-IT" dirty="0" smtClean="0"/>
              <a:t>Quinta lezione</a:t>
            </a:r>
          </a:p>
          <a:p>
            <a:r>
              <a:rPr lang="it-IT" dirty="0" smtClean="0"/>
              <a:t> Disabilità motoria</a:t>
            </a:r>
          </a:p>
          <a:p>
            <a:r>
              <a:rPr lang="it-IT" dirty="0" err="1" smtClean="0"/>
              <a:t>Prof.a</a:t>
            </a:r>
            <a:r>
              <a:rPr lang="it-IT" dirty="0" smtClean="0"/>
              <a:t> </a:t>
            </a:r>
            <a:r>
              <a:rPr lang="it-IT" smtClean="0"/>
              <a:t>Paola Turchi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500042"/>
            <a:ext cx="6858048" cy="6072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" name="Segnaposto contenuto 5" descr="IMG_06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500042"/>
            <a:ext cx="6715171" cy="59293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Basket in carrozzina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E’ uno sport di squadra che richiede abilità , intelligenza e rapidità</a:t>
            </a:r>
          </a:p>
          <a:p>
            <a:r>
              <a:rPr lang="it-IT" dirty="0" smtClean="0"/>
              <a:t>La squadra è composta da 5 giocatori ( stessi ruoli del basket)</a:t>
            </a:r>
          </a:p>
          <a:p>
            <a:r>
              <a:rPr lang="it-IT" dirty="0" smtClean="0"/>
              <a:t>E’ disciplinato dalla federazione</a:t>
            </a:r>
          </a:p>
          <a:p>
            <a:r>
              <a:rPr lang="it-IT" dirty="0" smtClean="0"/>
              <a:t>Ogni giocatore  è sottoposto ad una  valutazione medica che assegna un punteggio da 0,5 a 5 in base al tipo di disabilità</a:t>
            </a:r>
          </a:p>
          <a:p>
            <a:r>
              <a:rPr lang="it-IT" dirty="0" smtClean="0"/>
              <a:t>Per determinare il punteggio si valuta la funzionalità del tronco, arti inferiori e superiori, mano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r>
              <a:rPr lang="it-IT" dirty="0" smtClean="0"/>
              <a:t>Lo scopo della valutazione è far giocare atleti con </a:t>
            </a:r>
          </a:p>
          <a:p>
            <a:pPr>
              <a:buNone/>
            </a:pPr>
            <a:r>
              <a:rPr lang="it-IT" dirty="0" smtClean="0"/>
              <a:t>disabilità diverse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Possono giocare anche normodotati con punteggio 5</a:t>
            </a:r>
          </a:p>
          <a:p>
            <a:endParaRPr lang="it-IT" dirty="0" smtClean="0"/>
          </a:p>
          <a:p>
            <a:r>
              <a:rPr lang="it-IT" dirty="0" smtClean="0"/>
              <a:t>In campo la somma dei punteggi non deve superare 15(serie B), 14,5(serie A) 14 paraolimpiadi</a:t>
            </a:r>
          </a:p>
          <a:p>
            <a:pPr>
              <a:buNone/>
            </a:pPr>
            <a:r>
              <a:rPr lang="it-IT" smtClean="0"/>
              <a:t>Si </a:t>
            </a:r>
            <a:r>
              <a:rPr lang="it-IT" dirty="0" smtClean="0"/>
              <a:t>usa una  carrozzina speciale che ha l’asse delle ruote con una angolazione variabile tra i 12 e i 20 gradi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Regole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Sono simili al basket:</a:t>
            </a:r>
          </a:p>
          <a:p>
            <a:r>
              <a:rPr lang="it-IT" b="1" dirty="0" smtClean="0"/>
              <a:t>Infrazione di passi</a:t>
            </a:r>
            <a:r>
              <a:rPr lang="it-IT" dirty="0" smtClean="0"/>
              <a:t>: mentre non si palleggia si possono fare solo due spinte sulle ruote</a:t>
            </a:r>
          </a:p>
          <a:p>
            <a:r>
              <a:rPr lang="it-IT" b="1" dirty="0" smtClean="0"/>
              <a:t>Doppio palleggio</a:t>
            </a:r>
            <a:r>
              <a:rPr lang="it-IT" dirty="0" smtClean="0"/>
              <a:t>: non è consentito riprendere il palleggio dopo averlo interrotto</a:t>
            </a:r>
          </a:p>
          <a:p>
            <a:r>
              <a:rPr lang="it-IT" b="1" dirty="0" smtClean="0"/>
              <a:t>Fallo del vantaggio fisico</a:t>
            </a:r>
            <a:r>
              <a:rPr lang="it-IT" dirty="0" smtClean="0"/>
              <a:t>: il giocatore in possesso di palla non può sollevarsi dalla carrozzina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Competenze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Sperimentare la propria corporeità, acquisendo una migliore coordinazione</a:t>
            </a:r>
          </a:p>
          <a:p>
            <a:r>
              <a:rPr lang="it-IT" dirty="0" smtClean="0"/>
              <a:t>Divenire il più possibile indipendente promuovendo la socializzazione</a:t>
            </a:r>
          </a:p>
          <a:p>
            <a:r>
              <a:rPr lang="it-IT" dirty="0" smtClean="0"/>
              <a:t>Avvicinarsi al mondo sportivo ed a benefici fisici dello sport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Attività adatte ad una classe con alunno in carrozzina</a:t>
            </a:r>
            <a:endParaRPr lang="it-IT" dirty="0"/>
          </a:p>
        </p:txBody>
      </p:sp>
      <p:pic>
        <p:nvPicPr>
          <p:cNvPr id="4" name="Segnaposto contenuto 3" descr="IMG_069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7103" y="1935163"/>
            <a:ext cx="632979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428604"/>
            <a:ext cx="7215238" cy="6072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500042"/>
            <a:ext cx="7358113" cy="63579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357167"/>
            <a:ext cx="6715172" cy="59674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236</Words>
  <Application>Microsoft Office PowerPoint</Application>
  <PresentationFormat>Presentazione su schermo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Equinozio</vt:lpstr>
      <vt:lpstr>Laboratorio attività motorie e sportive adattate  </vt:lpstr>
      <vt:lpstr>Il Basket in carrozzina</vt:lpstr>
      <vt:lpstr>Diapositiva 3</vt:lpstr>
      <vt:lpstr>Regole</vt:lpstr>
      <vt:lpstr>Competenze</vt:lpstr>
      <vt:lpstr>Attività adatte ad una classe con alunno in carrozzina</vt:lpstr>
      <vt:lpstr>Diapositiva 7</vt:lpstr>
      <vt:lpstr>Diapositiva 8</vt:lpstr>
      <vt:lpstr>Diapositiva 9</vt:lpstr>
      <vt:lpstr>Diapositiva 10</vt:lpstr>
      <vt:lpstr>Diapositiva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attività motorie e sportive adattate  Prof.a Turchi Paola</dc:title>
  <dc:creator>paola</dc:creator>
  <cp:lastModifiedBy>paola</cp:lastModifiedBy>
  <cp:revision>6</cp:revision>
  <dcterms:created xsi:type="dcterms:W3CDTF">2019-09-18T14:38:47Z</dcterms:created>
  <dcterms:modified xsi:type="dcterms:W3CDTF">2019-09-23T12:59:18Z</dcterms:modified>
</cp:coreProperties>
</file>