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7EFA9-F58B-4EFF-8077-1B80DB4724C5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BD696-6771-427F-9F61-7AD2D75C359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LE ABILITA</a:t>
            </a:r>
            <a:r>
              <a:rPr lang="it-IT" smtClean="0"/>
              <a:t>’ COGNITIVE</a:t>
            </a:r>
            <a:br>
              <a:rPr lang="it-IT" smtClean="0"/>
            </a:br>
            <a:r>
              <a:rPr lang="it-IT" smtClean="0"/>
              <a:t>2019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PROF.SSA</a:t>
            </a:r>
            <a:r>
              <a:rPr lang="it-IT" dirty="0" smtClean="0"/>
              <a:t> GUAITI ORNELLA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STADI DEL PENSIERO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Esistono delle abilità che sono indispensabili</a:t>
            </a:r>
          </a:p>
          <a:p>
            <a:r>
              <a:rPr lang="it-IT" dirty="0"/>
              <a:t>p</a:t>
            </a:r>
            <a:r>
              <a:rPr lang="it-IT" dirty="0" smtClean="0"/>
              <a:t>er sviluppare gli stadi del pensiero e sono:</a:t>
            </a:r>
          </a:p>
          <a:p>
            <a:r>
              <a:rPr lang="it-IT" dirty="0" smtClean="0"/>
              <a:t>-conoscenza</a:t>
            </a:r>
          </a:p>
          <a:p>
            <a:r>
              <a:rPr lang="it-IT" dirty="0" smtClean="0"/>
              <a:t>-comprensione</a:t>
            </a:r>
          </a:p>
          <a:p>
            <a:r>
              <a:rPr lang="it-IT" dirty="0" smtClean="0"/>
              <a:t>-applicazione</a:t>
            </a:r>
          </a:p>
          <a:p>
            <a:r>
              <a:rPr lang="it-IT" dirty="0" smtClean="0"/>
              <a:t>-analisi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CONOSCENZA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poter accedere alla conoscenza bisogna aver prima sviluppato dei pre-requisiti :</a:t>
            </a:r>
          </a:p>
          <a:p>
            <a:r>
              <a:rPr lang="it-IT" dirty="0"/>
              <a:t>-</a:t>
            </a:r>
            <a:r>
              <a:rPr lang="it-IT" dirty="0" smtClean="0"/>
              <a:t>saper classificare</a:t>
            </a:r>
          </a:p>
          <a:p>
            <a:r>
              <a:rPr lang="it-IT" dirty="0" smtClean="0"/>
              <a:t>-saper distinguere tra realtà e fantasia</a:t>
            </a:r>
          </a:p>
          <a:p>
            <a:r>
              <a:rPr lang="it-IT" dirty="0" smtClean="0"/>
              <a:t>-saper distinguere tra fatti e opinioni</a:t>
            </a:r>
          </a:p>
          <a:p>
            <a:r>
              <a:rPr lang="it-IT" dirty="0" smtClean="0"/>
              <a:t>-saper distinguere tra definizioni ed esempi</a:t>
            </a:r>
          </a:p>
          <a:p>
            <a:r>
              <a:rPr lang="it-IT" dirty="0" smtClean="0"/>
              <a:t>-saper schematizzare e riassumere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1)CLASSIFICARE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ATTIVITA’ DA PROPORRE:-da un insieme di figure : metti una X su ogni COSA FREDDA</a:t>
            </a:r>
          </a:p>
          <a:p>
            <a:r>
              <a:rPr lang="it-IT" dirty="0" smtClean="0"/>
              <a:t>-da un insieme di figure:metti </a:t>
            </a:r>
            <a:r>
              <a:rPr lang="it-IT" dirty="0" err="1" smtClean="0"/>
              <a:t>unaX</a:t>
            </a:r>
            <a:r>
              <a:rPr lang="it-IT" dirty="0" smtClean="0"/>
              <a:t> su ogni cosa che puoi costruire da solo</a:t>
            </a:r>
          </a:p>
          <a:p>
            <a:r>
              <a:rPr lang="it-IT" dirty="0" smtClean="0"/>
              <a:t>-da un insieme di figure:scrivi A sotto le figure di animali,C sotto le figure di cibi,G sotto le figure di giocattoli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2)DISTINGUERE TRA REALTA’ E FANTASIA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Date un insieme di figure:CERCHIA le figure di animali che non esistono</a:t>
            </a:r>
          </a:p>
          <a:p>
            <a:r>
              <a:rPr lang="it-IT" dirty="0" smtClean="0"/>
              <a:t>-Date un insieme di figure:SCRIVI R se la figura è reale ,F se la figura è fantastica</a:t>
            </a:r>
          </a:p>
          <a:p>
            <a:r>
              <a:rPr lang="it-IT" dirty="0" smtClean="0"/>
              <a:t>Date una serie di frasi e una serie di coppie di immagini CERCHIA la figura che rende la frase immaginaria (</a:t>
            </a:r>
            <a:r>
              <a:rPr lang="it-IT" dirty="0" err="1" smtClean="0"/>
              <a:t>es</a:t>
            </a:r>
            <a:r>
              <a:rPr lang="it-IT" dirty="0" smtClean="0"/>
              <a:t> Sara e Gino erano in  groppa a CAVALLO/UCCELLO</a:t>
            </a:r>
          </a:p>
          <a:p>
            <a:r>
              <a:rPr lang="it-IT" dirty="0" smtClean="0"/>
              <a:t>Date una serie di frasi e una serie di coppie di immagini CERCHIA la figura che esprime una frase reale(</a:t>
            </a:r>
            <a:r>
              <a:rPr lang="it-IT" dirty="0" err="1" smtClean="0"/>
              <a:t>es.Mario</a:t>
            </a:r>
            <a:r>
              <a:rPr lang="it-IT" dirty="0" smtClean="0"/>
              <a:t> e Luisa trovarono CANE/DINOSAURO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3)FATTI ED OPINIONI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I fatti si riferiscono a ciò che accade davvero le opinioni sono invece espresse da verbi PENSO,CREDO,o da aggettivi MERAVIGLIOSO,MIGLIORE ECC</a:t>
            </a:r>
          </a:p>
          <a:p>
            <a:r>
              <a:rPr lang="it-IT" dirty="0" smtClean="0"/>
              <a:t>Un’immagine(vestito)2 frasi:questo vestito HA 3 BOTTONI (fatto)-PENSO che sia bello (opinione)</a:t>
            </a:r>
          </a:p>
          <a:p>
            <a:r>
              <a:rPr lang="it-IT" dirty="0" smtClean="0"/>
              <a:t>Una serie di immagini:SCRIVERE O accanto alla frase che indica un’opinione(</a:t>
            </a:r>
            <a:r>
              <a:rPr lang="it-IT" dirty="0" err="1" smtClean="0"/>
              <a:t>es</a:t>
            </a:r>
            <a:r>
              <a:rPr lang="it-IT" dirty="0" smtClean="0"/>
              <a:t> la palla </a:t>
            </a:r>
            <a:r>
              <a:rPr lang="it-IT" dirty="0" err="1" smtClean="0"/>
              <a:t>E’ROTONDA-PENSO</a:t>
            </a:r>
            <a:r>
              <a:rPr lang="it-IT" dirty="0" smtClean="0"/>
              <a:t> che la palla va troppo veloce</a:t>
            </a:r>
          </a:p>
          <a:p>
            <a:r>
              <a:rPr lang="it-IT" dirty="0" smtClean="0"/>
              <a:t>DARE piccole storie in cui ci siano frasi che si riferiscono a FATTI e altre che esprimono OPINIONI(</a:t>
            </a:r>
            <a:r>
              <a:rPr lang="it-IT" dirty="0" err="1" smtClean="0"/>
              <a:t>es</a:t>
            </a:r>
            <a:r>
              <a:rPr lang="it-IT" dirty="0" smtClean="0"/>
              <a:t> Vado in campeggio,Penso che mi divertirò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4)DEFINIZIONI ED ESEMPI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64305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Date 2 colonne una di PAROLE l’altra di DEFINIZIONI unire la parola alla sua definizione</a:t>
            </a:r>
          </a:p>
          <a:p>
            <a:r>
              <a:rPr lang="it-IT" dirty="0" smtClean="0"/>
              <a:t>COLLEGA la parola alla frase (</a:t>
            </a:r>
            <a:r>
              <a:rPr lang="it-IT" dirty="0" err="1" smtClean="0"/>
              <a:t>es</a:t>
            </a:r>
            <a:r>
              <a:rPr lang="it-IT" dirty="0" smtClean="0"/>
              <a:t> i VESTITI(parola)-SI PORTANO(frase)</a:t>
            </a:r>
          </a:p>
          <a:p>
            <a:r>
              <a:rPr lang="it-IT" dirty="0" smtClean="0"/>
              <a:t>DAI delle caselle in ognuna scrivi una PAROLA FAI il disegno che corrisponde alla parola o metti un’immagine nella casella che corrisponda a quella parola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5)SCHEMATIZZARE,RIASSUMERE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DATE una serie di figure(un bambino che disegna,corre,taglia,dipinge,cammina </a:t>
            </a:r>
            <a:r>
              <a:rPr lang="it-IT" smtClean="0"/>
              <a:t>,gioca </a:t>
            </a:r>
            <a:r>
              <a:rPr lang="it-IT" dirty="0" smtClean="0"/>
              <a:t>a pallone)+2 frasi Usa le mani/Usa i piedi</a:t>
            </a:r>
          </a:p>
          <a:p>
            <a:r>
              <a:rPr lang="it-IT" dirty="0" smtClean="0"/>
              <a:t>COLLEGA l’immagine alla frase che ne parla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392</Words>
  <Application>Microsoft Office PowerPoint</Application>
  <PresentationFormat>Presentazione su schermo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LE ABILITA’ COGNITIVE 2019</vt:lpstr>
      <vt:lpstr>GLI STADI DEL PENSIERO</vt:lpstr>
      <vt:lpstr>LA CONOSCENZA</vt:lpstr>
      <vt:lpstr>1)CLASSIFICARE</vt:lpstr>
      <vt:lpstr>2)DISTINGUERE TRA REALTA’ E FANTASIA</vt:lpstr>
      <vt:lpstr>3)FATTI ED OPINIONI</vt:lpstr>
      <vt:lpstr>4)DEFINIZIONI ED ESEMPI</vt:lpstr>
      <vt:lpstr>5)SCHEMATIZZARE,RIASSUMERE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ABILITA’ COGNITIVE</dc:title>
  <dc:creator>ornella</dc:creator>
  <cp:lastModifiedBy>Franco</cp:lastModifiedBy>
  <cp:revision>23</cp:revision>
  <dcterms:created xsi:type="dcterms:W3CDTF">2019-07-16T15:08:38Z</dcterms:created>
  <dcterms:modified xsi:type="dcterms:W3CDTF">2019-09-19T16:30:42Z</dcterms:modified>
</cp:coreProperties>
</file>