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81" r:id="rId3"/>
  </p:sldMasterIdLst>
  <p:notesMasterIdLst>
    <p:notesMasterId r:id="rId39"/>
  </p:notesMasterIdLst>
  <p:sldIdLst>
    <p:sldId id="256" r:id="rId4"/>
    <p:sldId id="260" r:id="rId5"/>
    <p:sldId id="261" r:id="rId6"/>
    <p:sldId id="298" r:id="rId7"/>
    <p:sldId id="264" r:id="rId8"/>
    <p:sldId id="330" r:id="rId9"/>
    <p:sldId id="267" r:id="rId10"/>
    <p:sldId id="270" r:id="rId11"/>
    <p:sldId id="296" r:id="rId12"/>
    <p:sldId id="271" r:id="rId13"/>
    <p:sldId id="274" r:id="rId14"/>
    <p:sldId id="275" r:id="rId15"/>
    <p:sldId id="277" r:id="rId16"/>
    <p:sldId id="278" r:id="rId17"/>
    <p:sldId id="279" r:id="rId18"/>
    <p:sldId id="283" r:id="rId19"/>
    <p:sldId id="285" r:id="rId20"/>
    <p:sldId id="286" r:id="rId21"/>
    <p:sldId id="287" r:id="rId22"/>
    <p:sldId id="288" r:id="rId23"/>
    <p:sldId id="291" r:id="rId24"/>
    <p:sldId id="295" r:id="rId25"/>
    <p:sldId id="304" r:id="rId26"/>
    <p:sldId id="314" r:id="rId27"/>
    <p:sldId id="316" r:id="rId28"/>
    <p:sldId id="318" r:id="rId29"/>
    <p:sldId id="319" r:id="rId30"/>
    <p:sldId id="323" r:id="rId31"/>
    <p:sldId id="331" r:id="rId32"/>
    <p:sldId id="324" r:id="rId33"/>
    <p:sldId id="327" r:id="rId34"/>
    <p:sldId id="328" r:id="rId35"/>
    <p:sldId id="263" r:id="rId36"/>
    <p:sldId id="265" r:id="rId37"/>
    <p:sldId id="297" r:id="rId38"/>
  </p:sldIdLst>
  <p:sldSz cx="9144000" cy="6858000" type="screen4x3"/>
  <p:notesSz cx="6858000" cy="9144000"/>
  <p:defaultTextStyle>
    <a:defPPr>
      <a:defRPr/>
    </a:defPPr>
    <a:lvl1pPr algn="l" defTabSz="457200">
      <a:spcBef>
        <a:spcPts val="0"/>
      </a:spcBef>
      <a:spcAft>
        <a:spcPts val="0"/>
      </a:spcAft>
      <a:defRPr>
        <a:solidFill>
          <a:schemeClr val="tx1"/>
        </a:solidFill>
        <a:latin typeface="Arial"/>
        <a:ea typeface="ＭＳ Ｐゴシック"/>
      </a:defRPr>
    </a:lvl1pPr>
    <a:lvl2pPr marL="457200" algn="l" defTabSz="457200">
      <a:spcBef>
        <a:spcPts val="0"/>
      </a:spcBef>
      <a:spcAft>
        <a:spcPts val="0"/>
      </a:spcAft>
      <a:defRPr>
        <a:solidFill>
          <a:schemeClr val="tx1"/>
        </a:solidFill>
        <a:latin typeface="Arial"/>
        <a:ea typeface="ＭＳ Ｐゴシック"/>
      </a:defRPr>
    </a:lvl2pPr>
    <a:lvl3pPr marL="914400" algn="l" defTabSz="457200">
      <a:spcBef>
        <a:spcPts val="0"/>
      </a:spcBef>
      <a:spcAft>
        <a:spcPts val="0"/>
      </a:spcAft>
      <a:defRPr>
        <a:solidFill>
          <a:schemeClr val="tx1"/>
        </a:solidFill>
        <a:latin typeface="Arial"/>
        <a:ea typeface="ＭＳ Ｐゴシック"/>
      </a:defRPr>
    </a:lvl3pPr>
    <a:lvl4pPr marL="1371600" algn="l" defTabSz="457200">
      <a:spcBef>
        <a:spcPts val="0"/>
      </a:spcBef>
      <a:spcAft>
        <a:spcPts val="0"/>
      </a:spcAft>
      <a:defRPr>
        <a:solidFill>
          <a:schemeClr val="tx1"/>
        </a:solidFill>
        <a:latin typeface="Arial"/>
        <a:ea typeface="ＭＳ Ｐゴシック"/>
      </a:defRPr>
    </a:lvl4pPr>
    <a:lvl5pPr marL="1828800" algn="l" defTabSz="457200">
      <a:spcBef>
        <a:spcPts val="0"/>
      </a:spcBef>
      <a:spcAft>
        <a:spcPts val="0"/>
      </a:spcAft>
      <a:defRPr>
        <a:solidFill>
          <a:schemeClr val="tx1"/>
        </a:solidFill>
        <a:latin typeface="Arial"/>
        <a:ea typeface="ＭＳ Ｐゴシック"/>
      </a:defRPr>
    </a:lvl5pPr>
    <a:lvl6pPr marL="2286000" algn="l" defTabSz="914400">
      <a:defRPr>
        <a:solidFill>
          <a:schemeClr val="tx1"/>
        </a:solidFill>
        <a:latin typeface="Arial"/>
        <a:ea typeface="ＭＳ Ｐゴシック"/>
      </a:defRPr>
    </a:lvl6pPr>
    <a:lvl7pPr marL="2743200" algn="l" defTabSz="914400">
      <a:defRPr>
        <a:solidFill>
          <a:schemeClr val="tx1"/>
        </a:solidFill>
        <a:latin typeface="Arial"/>
        <a:ea typeface="ＭＳ Ｐゴシック"/>
      </a:defRPr>
    </a:lvl7pPr>
    <a:lvl8pPr marL="3200400" algn="l" defTabSz="914400">
      <a:defRPr>
        <a:solidFill>
          <a:schemeClr val="tx1"/>
        </a:solidFill>
        <a:latin typeface="Arial"/>
        <a:ea typeface="ＭＳ Ｐゴシック"/>
      </a:defRPr>
    </a:lvl8pPr>
    <a:lvl9pPr marL="3657600" algn="l" defTabSz="914400">
      <a:defRPr>
        <a:solidFill>
          <a:schemeClr val="tx1"/>
        </a:solidFill>
        <a:latin typeface="Arial"/>
        <a:ea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03" autoAdjust="0"/>
  </p:normalViewPr>
  <p:slideViewPr>
    <p:cSldViewPr>
      <p:cViewPr varScale="1">
        <p:scale>
          <a:sx n="58" d="100"/>
          <a:sy n="58" d="100"/>
        </p:scale>
        <p:origin x="15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bwMode="auto">
          <a:xfrm>
            <a:off x="3884613" y="8685213"/>
            <a:ext cx="2971800" cy="457200"/>
          </a:xfrm>
          <a:prstGeom prst="rect">
            <a:avLst/>
          </a:prstGeom>
          <a:extLst/>
        </p:spPr>
        <p:txBody>
          <a:bodyPr/>
          <a:lstStyle>
            <a:lvl1pPr algn="l">
              <a:defRPr sz="1200">
                <a:latin typeface="Arial" charset="0"/>
              </a:defRPr>
            </a:lvl1pPr>
          </a:lstStyle>
          <a:p>
            <a:endParaRPr/>
          </a:p>
        </p:txBody>
      </p:sp>
    </p:spTree>
    <p:extLst>
      <p:ext uri="{BB962C8B-B14F-4D97-AF65-F5344CB8AC3E}">
        <p14:creationId xmlns:p14="http://schemas.microsoft.com/office/powerpoint/2010/main" val="19793017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smtClean="0"/>
              <a:t>- </a:t>
            </a:r>
            <a:r>
              <a:rPr lang="de-DE" dirty="0" err="1" smtClean="0"/>
              <a:t>what</a:t>
            </a:r>
            <a:r>
              <a:rPr lang="de-DE" dirty="0" smtClean="0"/>
              <a:t> </a:t>
            </a:r>
            <a:r>
              <a:rPr lang="de-DE" dirty="0" err="1" smtClean="0"/>
              <a:t>does</a:t>
            </a:r>
            <a:r>
              <a:rPr lang="de-DE" dirty="0" smtClean="0"/>
              <a:t> FAU </a:t>
            </a:r>
            <a:r>
              <a:rPr lang="de-DE" dirty="0" err="1" smtClean="0"/>
              <a:t>stands</a:t>
            </a:r>
            <a:r>
              <a:rPr lang="de-DE" dirty="0" smtClean="0"/>
              <a:t> </a:t>
            </a:r>
            <a:r>
              <a:rPr lang="de-DE" dirty="0" err="1" smtClean="0"/>
              <a:t>for</a:t>
            </a:r>
            <a:r>
              <a:rPr lang="de-DE" dirty="0" smtClean="0"/>
              <a:t>/</a:t>
            </a:r>
            <a:r>
              <a:rPr lang="de-DE" dirty="0" err="1" smtClean="0"/>
              <a:t>represent</a:t>
            </a:r>
            <a:r>
              <a:rPr lang="de-DE" dirty="0" smtClean="0"/>
              <a:t> </a:t>
            </a:r>
            <a:r>
              <a:rPr lang="de-DE" dirty="0" smtClean="0"/>
              <a:t/>
            </a:r>
            <a:br>
              <a:rPr lang="de-DE" dirty="0" smtClean="0"/>
            </a:br>
            <a:r>
              <a:rPr lang="de-DE" dirty="0" smtClean="0"/>
              <a:t>-facts and </a:t>
            </a:r>
            <a:r>
              <a:rPr lang="de-DE" dirty="0" err="1" smtClean="0"/>
              <a:t>figures</a:t>
            </a:r>
            <a:r>
              <a:rPr lang="de-DE" dirty="0" smtClean="0"/>
              <a:t> </a:t>
            </a:r>
            <a:br>
              <a:rPr lang="de-DE" dirty="0" smtClean="0"/>
            </a:br>
            <a:r>
              <a:rPr lang="de-DE" dirty="0" smtClean="0"/>
              <a:t>- </a:t>
            </a:r>
            <a:r>
              <a:rPr lang="de-DE" dirty="0" err="1" smtClean="0"/>
              <a:t>internationalisation</a:t>
            </a:r>
            <a:r>
              <a:rPr lang="de-DE" dirty="0" smtClean="0"/>
              <a:t> </a:t>
            </a:r>
            <a:br>
              <a:rPr lang="de-DE" dirty="0" smtClean="0"/>
            </a:br>
            <a:r>
              <a:rPr lang="de-DE" dirty="0" smtClean="0"/>
              <a:t>- </a:t>
            </a:r>
            <a:r>
              <a:rPr lang="de-DE" dirty="0" err="1" smtClean="0"/>
              <a:t>cooperate</a:t>
            </a:r>
            <a:r>
              <a:rPr lang="de-DE" dirty="0" smtClean="0"/>
              <a:t> </a:t>
            </a:r>
            <a:r>
              <a:rPr lang="de-DE" dirty="0" err="1" smtClean="0"/>
              <a:t>bachelor</a:t>
            </a:r>
            <a:r>
              <a:rPr lang="de-DE" dirty="0" smtClean="0"/>
              <a:t> </a:t>
            </a:r>
            <a:r>
              <a:rPr lang="de-DE" dirty="0" err="1" smtClean="0"/>
              <a:t>degree</a:t>
            </a:r>
            <a:r>
              <a:rPr lang="de-DE" dirty="0" smtClean="0"/>
              <a:t> </a:t>
            </a:r>
            <a:r>
              <a:rPr lang="de-DE" dirty="0" err="1" smtClean="0"/>
              <a:t>programs</a:t>
            </a:r>
            <a:r>
              <a:rPr lang="de-DE" dirty="0" smtClean="0"/>
              <a:t> </a:t>
            </a:r>
            <a:br>
              <a:rPr lang="de-DE" dirty="0" smtClean="0"/>
            </a:br>
            <a:r>
              <a:rPr lang="de-DE" dirty="0" smtClean="0"/>
              <a:t>- </a:t>
            </a:r>
            <a:r>
              <a:rPr lang="de-DE" dirty="0" err="1" smtClean="0"/>
              <a:t>our</a:t>
            </a:r>
            <a:r>
              <a:rPr lang="de-DE" dirty="0" smtClean="0"/>
              <a:t> </a:t>
            </a:r>
            <a:r>
              <a:rPr lang="de-DE" dirty="0" err="1" smtClean="0"/>
              <a:t>student</a:t>
            </a:r>
            <a:r>
              <a:rPr lang="de-DE" dirty="0" smtClean="0"/>
              <a:t> </a:t>
            </a:r>
            <a:r>
              <a:rPr lang="de-DE" dirty="0" err="1" smtClean="0"/>
              <a:t>counselling</a:t>
            </a:r>
            <a:r>
              <a:rPr lang="de-DE" dirty="0" smtClean="0"/>
              <a:t> </a:t>
            </a:r>
            <a:r>
              <a:rPr lang="de-DE" dirty="0" err="1" smtClean="0"/>
              <a:t>service</a:t>
            </a:r>
            <a:r>
              <a:rPr lang="de-DE" dirty="0" smtClean="0"/>
              <a:t> </a:t>
            </a:r>
            <a:endParaRPr dirty="0"/>
          </a:p>
        </p:txBody>
      </p:sp>
    </p:spTree>
    <p:extLst>
      <p:ext uri="{BB962C8B-B14F-4D97-AF65-F5344CB8AC3E}">
        <p14:creationId xmlns:p14="http://schemas.microsoft.com/office/powerpoint/2010/main" val="173595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smtClean="0"/>
              <a:t>Central</a:t>
            </a:r>
            <a:r>
              <a:rPr lang="de-DE" baseline="0" dirty="0" smtClean="0"/>
              <a:t> </a:t>
            </a:r>
            <a:r>
              <a:rPr lang="de-DE" dirty="0" err="1" smtClean="0"/>
              <a:t>Builiding</a:t>
            </a:r>
            <a:r>
              <a:rPr lang="de-DE" dirty="0" smtClean="0"/>
              <a:t> </a:t>
            </a:r>
            <a:r>
              <a:rPr lang="de-DE" dirty="0" err="1" smtClean="0"/>
              <a:t>with</a:t>
            </a:r>
            <a:r>
              <a:rPr lang="de-DE" dirty="0" smtClean="0"/>
              <a:t> </a:t>
            </a:r>
            <a:r>
              <a:rPr lang="de-DE" dirty="0" err="1" smtClean="0"/>
              <a:t>lecture</a:t>
            </a:r>
            <a:r>
              <a:rPr lang="de-DE" dirty="0" smtClean="0"/>
              <a:t> hall,</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faculty</a:t>
            </a:r>
            <a:r>
              <a:rPr lang="de-DE" baseline="0" dirty="0" smtClean="0"/>
              <a:t> </a:t>
            </a:r>
            <a:r>
              <a:rPr lang="de-DE" baseline="0" dirty="0" err="1" smtClean="0"/>
              <a:t>of</a:t>
            </a:r>
            <a:r>
              <a:rPr lang="de-DE" baseline="0" dirty="0" smtClean="0"/>
              <a:t> </a:t>
            </a:r>
            <a:r>
              <a:rPr lang="de-DE" baseline="0" dirty="0" err="1" smtClean="0"/>
              <a:t>philosophy</a:t>
            </a:r>
            <a:r>
              <a:rPr lang="de-DE" dirty="0" smtClean="0"/>
              <a:t> </a:t>
            </a:r>
            <a:endParaRPr dirty="0"/>
          </a:p>
        </p:txBody>
      </p:sp>
    </p:spTree>
    <p:extLst>
      <p:ext uri="{BB962C8B-B14F-4D97-AF65-F5344CB8AC3E}">
        <p14:creationId xmlns:p14="http://schemas.microsoft.com/office/powerpoint/2010/main" val="330605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smtClean="0"/>
              <a:t>Technical </a:t>
            </a:r>
            <a:r>
              <a:rPr lang="de-DE" dirty="0" err="1" smtClean="0"/>
              <a:t>faculty</a:t>
            </a:r>
            <a:r>
              <a:rPr lang="de-DE" dirty="0" smtClean="0"/>
              <a:t> </a:t>
            </a:r>
            <a:endParaRPr dirty="0"/>
          </a:p>
        </p:txBody>
      </p:sp>
    </p:spTree>
    <p:extLst>
      <p:ext uri="{BB962C8B-B14F-4D97-AF65-F5344CB8AC3E}">
        <p14:creationId xmlns:p14="http://schemas.microsoft.com/office/powerpoint/2010/main" val="81253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144156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14213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02823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24184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233763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208308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650849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56632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466882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78590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1F497D"/>
                </a:solidFill>
                <a:latin typeface="Arial"/>
              </a:rPr>
              <a:t>Central Office of International Affairs - Structure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2000" kern="1200" dirty="0" smtClean="0">
                <a:solidFill>
                  <a:schemeClr val="tx1"/>
                </a:solidFill>
                <a:latin typeface="Arial" charset="0"/>
                <a:ea typeface="+mn-ea"/>
                <a:cs typeface="+mn-cs"/>
              </a:rPr>
              <a:t>Head</a:t>
            </a:r>
            <a:r>
              <a:rPr lang="en-US" sz="1200" kern="1200" baseline="0" dirty="0" smtClean="0">
                <a:solidFill>
                  <a:schemeClr val="tx1"/>
                </a:solidFill>
                <a:latin typeface="Arial" charset="0"/>
                <a:ea typeface="+mn-ea"/>
                <a:cs typeface="+mn-cs"/>
              </a:rPr>
              <a:t> - </a:t>
            </a:r>
            <a:r>
              <a:rPr lang="en-US" sz="2000" kern="1200" dirty="0" smtClean="0">
                <a:solidFill>
                  <a:schemeClr val="tx1"/>
                </a:solidFill>
                <a:latin typeface="Arial" charset="0"/>
                <a:ea typeface="+mn-ea"/>
                <a:cs typeface="+mn-cs"/>
              </a:rPr>
              <a:t>Mobility Team Europe</a:t>
            </a:r>
            <a:r>
              <a:rPr lang="en-US" sz="1200" kern="1200" baseline="0" dirty="0" smtClean="0">
                <a:solidFill>
                  <a:schemeClr val="tx1"/>
                </a:solidFill>
                <a:latin typeface="Arial" charset="0"/>
                <a:ea typeface="+mn-ea"/>
                <a:cs typeface="+mn-cs"/>
              </a:rPr>
              <a:t> - </a:t>
            </a:r>
            <a:r>
              <a:rPr lang="en-US" sz="2000" kern="1200" dirty="0" smtClean="0">
                <a:solidFill>
                  <a:schemeClr val="tx1"/>
                </a:solidFill>
                <a:latin typeface="Arial" charset="0"/>
                <a:ea typeface="+mn-ea"/>
                <a:cs typeface="+mn-cs"/>
              </a:rPr>
              <a:t>Mobility Team Overseas </a:t>
            </a:r>
            <a:r>
              <a:rPr lang="en-US" sz="1200" kern="1200" dirty="0" smtClean="0">
                <a:solidFill>
                  <a:schemeClr val="tx1"/>
                </a:solidFill>
                <a:latin typeface="Arial" charset="0"/>
                <a:ea typeface="+mn-ea"/>
                <a:cs typeface="+mn-cs"/>
              </a:rPr>
              <a:t>-</a:t>
            </a:r>
            <a:r>
              <a:rPr lang="en-US" sz="1200" kern="1200" baseline="0" dirty="0" smtClean="0">
                <a:solidFill>
                  <a:schemeClr val="tx1"/>
                </a:solidFill>
                <a:latin typeface="Arial" charset="0"/>
                <a:ea typeface="+mn-ea"/>
                <a:cs typeface="+mn-cs"/>
              </a:rPr>
              <a:t> </a:t>
            </a:r>
            <a:r>
              <a:rPr lang="en-US" sz="2000" kern="1200" dirty="0" smtClean="0">
                <a:solidFill>
                  <a:schemeClr val="tx1"/>
                </a:solidFill>
                <a:latin typeface="Arial" charset="0"/>
                <a:ea typeface="+mn-ea"/>
                <a:cs typeface="+mn-cs"/>
              </a:rPr>
              <a:t>Accommodation service for Exchange Students</a:t>
            </a:r>
            <a:r>
              <a:rPr lang="en-US" sz="2000" kern="1200" baseline="0" dirty="0" smtClean="0">
                <a:solidFill>
                  <a:schemeClr val="tx1"/>
                </a:solidFill>
                <a:latin typeface="Arial" charset="0"/>
                <a:ea typeface="+mn-ea"/>
                <a:cs typeface="+mn-cs"/>
              </a:rPr>
              <a:t> - </a:t>
            </a:r>
            <a:r>
              <a:rPr lang="en-US" sz="2000" kern="1200" dirty="0" smtClean="0">
                <a:solidFill>
                  <a:schemeClr val="tx1"/>
                </a:solidFill>
                <a:latin typeface="Arial" charset="0"/>
                <a:ea typeface="+mn-ea"/>
                <a:cs typeface="+mn-cs"/>
              </a:rPr>
              <a:t>Welcome Centre for international Researchers and PhD Students</a:t>
            </a:r>
            <a:r>
              <a:rPr lang="en-US" sz="2000" kern="1200" baseline="0" dirty="0" smtClean="0">
                <a:solidFill>
                  <a:schemeClr val="tx1"/>
                </a:solidFill>
                <a:latin typeface="Arial" charset="0"/>
                <a:ea typeface="+mn-ea"/>
                <a:cs typeface="+mn-cs"/>
              </a:rPr>
              <a:t> - </a:t>
            </a:r>
            <a:r>
              <a:rPr lang="en-US" sz="2000" kern="1200" dirty="0" smtClean="0">
                <a:solidFill>
                  <a:schemeClr val="tx1"/>
                </a:solidFill>
                <a:latin typeface="Arial" charset="0"/>
                <a:ea typeface="+mn-ea"/>
                <a:cs typeface="+mn-cs"/>
              </a:rPr>
              <a:t>Advisor for regular students</a:t>
            </a:r>
            <a:r>
              <a:rPr lang="en-US" sz="2000" kern="1200" baseline="0" dirty="0" smtClean="0">
                <a:solidFill>
                  <a:schemeClr val="tx1"/>
                </a:solidFill>
                <a:latin typeface="Arial" charset="0"/>
                <a:ea typeface="+mn-ea"/>
                <a:cs typeface="+mn-cs"/>
              </a:rPr>
              <a:t> - </a:t>
            </a:r>
            <a:r>
              <a:rPr lang="de-DE" sz="2000" kern="1200" dirty="0" err="1" smtClean="0">
                <a:solidFill>
                  <a:schemeClr val="tx1"/>
                </a:solidFill>
                <a:latin typeface="Arial" charset="0"/>
                <a:ea typeface="+mn-ea"/>
                <a:cs typeface="+mn-cs"/>
              </a:rPr>
              <a:t>Refugee</a:t>
            </a:r>
            <a:r>
              <a:rPr lang="de-DE" sz="2000" kern="1200" dirty="0" smtClean="0">
                <a:solidFill>
                  <a:schemeClr val="tx1"/>
                </a:solidFill>
                <a:latin typeface="Arial" charset="0"/>
                <a:ea typeface="+mn-ea"/>
                <a:cs typeface="+mn-cs"/>
              </a:rPr>
              <a:t> Project (INTEGRA) Team</a:t>
            </a:r>
            <a:endParaRPr lang="de-DE" dirty="0" smtClean="0"/>
          </a:p>
          <a:p>
            <a:endParaRPr dirty="0"/>
          </a:p>
        </p:txBody>
      </p:sp>
    </p:spTree>
    <p:extLst>
      <p:ext uri="{BB962C8B-B14F-4D97-AF65-F5344CB8AC3E}">
        <p14:creationId xmlns:p14="http://schemas.microsoft.com/office/powerpoint/2010/main" val="108055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89701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r>
              <a:rPr lang="en-US" dirty="0" smtClean="0"/>
              <a:t>FAU offers a vast selection of degree </a:t>
            </a:r>
            <a:r>
              <a:rPr lang="en-US" dirty="0" err="1" smtClean="0"/>
              <a:t>programmes</a:t>
            </a:r>
            <a:r>
              <a:rPr lang="en-US" dirty="0" smtClean="0"/>
              <a:t> and subject combinations. At first, this may be confusing, but don’t worry, the central Student Advice and Career Service is there to help you with all queries. Whether you would like to know how and when to apply, what is required of you for the degree </a:t>
            </a:r>
            <a:r>
              <a:rPr lang="en-US" dirty="0" err="1" smtClean="0"/>
              <a:t>programme</a:t>
            </a:r>
            <a:r>
              <a:rPr lang="en-US" dirty="0" smtClean="0"/>
              <a:t> you have chosen or what you will have to expect regarding examinations – we will help you find the answers to all of these questions. Of course, you can also come and see us if you have any problems during your studies, if you want to change subject or if you are struggling to cope with what is required of you. Just come by, we will help you make the right decision</a:t>
            </a:r>
            <a:r>
              <a:rPr lang="en-US" dirty="0" smtClean="0"/>
              <a:t>.</a:t>
            </a:r>
          </a:p>
          <a:p>
            <a:endParaRPr lang="en-US" dirty="0" smtClean="0"/>
          </a:p>
          <a:p>
            <a:pPr>
              <a:buNone/>
            </a:pPr>
            <a:r>
              <a:rPr lang="en-US" sz="1200" dirty="0" smtClean="0"/>
              <a:t> </a:t>
            </a:r>
            <a:r>
              <a:rPr lang="de-DE" sz="1200" b="1" dirty="0" err="1" smtClean="0">
                <a:solidFill>
                  <a:srgbClr val="C00000"/>
                </a:solidFill>
              </a:rPr>
              <a:t>Advising</a:t>
            </a:r>
            <a:r>
              <a:rPr lang="de-DE" sz="1200" b="1" dirty="0" smtClean="0">
                <a:solidFill>
                  <a:srgbClr val="C00000"/>
                </a:solidFill>
              </a:rPr>
              <a:t> </a:t>
            </a:r>
            <a:r>
              <a:rPr lang="de-DE" sz="1200" b="1" dirty="0" err="1" smtClean="0">
                <a:solidFill>
                  <a:srgbClr val="C00000"/>
                </a:solidFill>
              </a:rPr>
              <a:t>Incoming</a:t>
            </a:r>
            <a:r>
              <a:rPr lang="de-DE" sz="1200" b="1" dirty="0" smtClean="0">
                <a:solidFill>
                  <a:srgbClr val="C00000"/>
                </a:solidFill>
              </a:rPr>
              <a:t> </a:t>
            </a:r>
            <a:r>
              <a:rPr lang="de-DE" sz="1200" b="1" dirty="0" err="1" smtClean="0">
                <a:solidFill>
                  <a:srgbClr val="C00000"/>
                </a:solidFill>
              </a:rPr>
              <a:t>students</a:t>
            </a:r>
            <a:endParaRPr lang="de-DE" sz="1200" b="1" dirty="0" smtClean="0">
              <a:solidFill>
                <a:srgbClr val="C00000"/>
              </a:solidFill>
            </a:endParaRPr>
          </a:p>
          <a:p>
            <a:r>
              <a:rPr lang="de-DE" sz="1200" dirty="0" err="1" smtClean="0"/>
              <a:t>Advising</a:t>
            </a:r>
            <a:r>
              <a:rPr lang="de-DE" sz="1200" dirty="0" smtClean="0"/>
              <a:t>/ </a:t>
            </a:r>
            <a:r>
              <a:rPr lang="de-DE" sz="1200" dirty="0" err="1" smtClean="0"/>
              <a:t>support</a:t>
            </a:r>
            <a:r>
              <a:rPr lang="de-DE" sz="1200" dirty="0" smtClean="0"/>
              <a:t> on administrative </a:t>
            </a:r>
            <a:r>
              <a:rPr lang="de-DE" sz="1200" dirty="0" err="1" smtClean="0"/>
              <a:t>as</a:t>
            </a:r>
            <a:r>
              <a:rPr lang="de-DE" sz="1200" dirty="0" smtClean="0"/>
              <a:t> </a:t>
            </a:r>
            <a:r>
              <a:rPr lang="de-DE" sz="1200" dirty="0" err="1" smtClean="0"/>
              <a:t>well</a:t>
            </a:r>
            <a:r>
              <a:rPr lang="de-DE" sz="1200" dirty="0" smtClean="0"/>
              <a:t> </a:t>
            </a:r>
            <a:r>
              <a:rPr lang="de-DE" sz="1200" dirty="0" err="1" smtClean="0"/>
              <a:t>as</a:t>
            </a:r>
            <a:r>
              <a:rPr lang="de-DE" sz="1200" dirty="0" smtClean="0"/>
              <a:t> on personal </a:t>
            </a:r>
            <a:r>
              <a:rPr lang="de-DE" sz="1200" dirty="0" err="1" smtClean="0"/>
              <a:t>level</a:t>
            </a:r>
            <a:endParaRPr lang="de-DE" sz="1200" dirty="0" smtClean="0"/>
          </a:p>
          <a:p>
            <a:endParaRPr lang="de-DE" sz="1200" dirty="0" smtClean="0"/>
          </a:p>
          <a:p>
            <a:r>
              <a:rPr lang="de-DE" sz="1200" dirty="0" err="1" smtClean="0"/>
              <a:t>Intermediary</a:t>
            </a:r>
            <a:r>
              <a:rPr lang="de-DE" sz="1200" dirty="0" smtClean="0"/>
              <a:t> </a:t>
            </a:r>
            <a:r>
              <a:rPr lang="de-DE" sz="1200" dirty="0" err="1" smtClean="0"/>
              <a:t>between</a:t>
            </a:r>
            <a:r>
              <a:rPr lang="de-DE" sz="1200" dirty="0" smtClean="0"/>
              <a:t> </a:t>
            </a:r>
            <a:r>
              <a:rPr lang="de-DE" sz="1200" dirty="0" err="1" smtClean="0"/>
              <a:t>home</a:t>
            </a:r>
            <a:r>
              <a:rPr lang="de-DE" sz="1200" dirty="0" smtClean="0"/>
              <a:t> </a:t>
            </a:r>
            <a:r>
              <a:rPr lang="de-DE" sz="1200" dirty="0" err="1" smtClean="0"/>
              <a:t>university</a:t>
            </a:r>
            <a:r>
              <a:rPr lang="de-DE" sz="1200" dirty="0" smtClean="0"/>
              <a:t>, FAU </a:t>
            </a:r>
            <a:r>
              <a:rPr lang="de-DE" sz="1200" dirty="0" err="1" smtClean="0"/>
              <a:t>faculty</a:t>
            </a:r>
            <a:r>
              <a:rPr lang="de-DE" sz="1200" dirty="0" smtClean="0"/>
              <a:t> and </a:t>
            </a:r>
            <a:r>
              <a:rPr lang="de-DE" sz="1200" dirty="0" err="1" smtClean="0"/>
              <a:t>student</a:t>
            </a:r>
            <a:endParaRPr lang="de-DE" sz="1200" dirty="0" smtClean="0"/>
          </a:p>
          <a:p>
            <a:r>
              <a:rPr lang="de-DE" sz="1200" dirty="0" smtClean="0"/>
              <a:t>Organisation </a:t>
            </a:r>
            <a:r>
              <a:rPr lang="de-DE" sz="1200" dirty="0" err="1" smtClean="0"/>
              <a:t>of</a:t>
            </a:r>
            <a:r>
              <a:rPr lang="de-DE" sz="1200" dirty="0" smtClean="0"/>
              <a:t> </a:t>
            </a:r>
            <a:r>
              <a:rPr lang="de-DE" sz="1200" dirty="0" err="1" smtClean="0"/>
              <a:t>appointments</a:t>
            </a:r>
            <a:r>
              <a:rPr lang="de-DE" sz="1200" dirty="0" smtClean="0"/>
              <a:t> at </a:t>
            </a:r>
            <a:r>
              <a:rPr lang="de-DE" sz="1200" dirty="0" err="1" smtClean="0"/>
              <a:t>the</a:t>
            </a:r>
            <a:r>
              <a:rPr lang="de-DE" sz="1200" dirty="0" smtClean="0"/>
              <a:t> </a:t>
            </a:r>
            <a:r>
              <a:rPr lang="de-DE" sz="1200" dirty="0" err="1" smtClean="0"/>
              <a:t>foreigner‘s</a:t>
            </a:r>
            <a:r>
              <a:rPr lang="de-DE" sz="1200" dirty="0" smtClean="0"/>
              <a:t> </a:t>
            </a:r>
            <a:r>
              <a:rPr lang="de-DE" sz="1200" dirty="0" err="1" smtClean="0"/>
              <a:t>office</a:t>
            </a:r>
            <a:r>
              <a:rPr lang="de-DE" sz="1200" dirty="0" smtClean="0"/>
              <a:t> in Erlangen</a:t>
            </a:r>
          </a:p>
          <a:p>
            <a:r>
              <a:rPr lang="de-DE" sz="1200" dirty="0" err="1" smtClean="0"/>
              <a:t>Consultation</a:t>
            </a:r>
            <a:r>
              <a:rPr lang="de-DE" sz="1200" dirty="0" smtClean="0"/>
              <a:t> in </a:t>
            </a:r>
            <a:r>
              <a:rPr lang="de-DE" sz="1200" dirty="0" err="1" smtClean="0"/>
              <a:t>case</a:t>
            </a:r>
            <a:r>
              <a:rPr lang="de-DE" sz="1200" dirty="0" smtClean="0"/>
              <a:t> </a:t>
            </a:r>
            <a:r>
              <a:rPr lang="de-DE" sz="1200" dirty="0" err="1" smtClean="0"/>
              <a:t>of</a:t>
            </a:r>
            <a:r>
              <a:rPr lang="de-DE" sz="1200" dirty="0" smtClean="0"/>
              <a:t> personal </a:t>
            </a:r>
            <a:r>
              <a:rPr lang="de-DE" sz="1200" dirty="0" err="1" smtClean="0"/>
              <a:t>problems</a:t>
            </a:r>
            <a:r>
              <a:rPr lang="de-DE" sz="1200" dirty="0" smtClean="0"/>
              <a:t>, </a:t>
            </a:r>
            <a:r>
              <a:rPr lang="de-DE" sz="1200" dirty="0" err="1" smtClean="0"/>
              <a:t>health</a:t>
            </a:r>
            <a:r>
              <a:rPr lang="de-DE" sz="1200" dirty="0" smtClean="0"/>
              <a:t> </a:t>
            </a:r>
            <a:r>
              <a:rPr lang="de-DE" sz="1200" dirty="0" err="1" smtClean="0"/>
              <a:t>issues</a:t>
            </a:r>
            <a:r>
              <a:rPr lang="de-DE" sz="1200" dirty="0" smtClean="0"/>
              <a:t>, </a:t>
            </a:r>
            <a:r>
              <a:rPr lang="de-DE" sz="1200" dirty="0" err="1" smtClean="0"/>
              <a:t>acommodation</a:t>
            </a:r>
            <a:r>
              <a:rPr lang="de-DE" sz="1200" dirty="0" smtClean="0"/>
              <a:t> </a:t>
            </a:r>
            <a:r>
              <a:rPr lang="de-DE" sz="1200" dirty="0" err="1" smtClean="0"/>
              <a:t>difficulties</a:t>
            </a:r>
            <a:r>
              <a:rPr lang="de-DE" sz="1200" dirty="0" smtClean="0"/>
              <a:t>, </a:t>
            </a:r>
            <a:r>
              <a:rPr lang="de-DE" sz="1200" dirty="0" err="1" smtClean="0"/>
              <a:t>communication</a:t>
            </a:r>
            <a:r>
              <a:rPr lang="de-DE" sz="1200" dirty="0" smtClean="0"/>
              <a:t> </a:t>
            </a:r>
            <a:r>
              <a:rPr lang="de-DE" sz="1200" dirty="0" err="1" smtClean="0"/>
              <a:t>problems</a:t>
            </a:r>
            <a:r>
              <a:rPr lang="de-DE" sz="1200" dirty="0" smtClean="0"/>
              <a:t>.</a:t>
            </a:r>
          </a:p>
          <a:p>
            <a:r>
              <a:rPr lang="de-DE" sz="1200" dirty="0" smtClean="0"/>
              <a:t>Providing </a:t>
            </a:r>
            <a:r>
              <a:rPr lang="de-DE" sz="1200" dirty="0" err="1" smtClean="0"/>
              <a:t>information</a:t>
            </a:r>
            <a:r>
              <a:rPr lang="de-DE" sz="1200" dirty="0" smtClean="0"/>
              <a:t> on </a:t>
            </a:r>
            <a:r>
              <a:rPr lang="de-DE" sz="1200" dirty="0" err="1" smtClean="0"/>
              <a:t>events</a:t>
            </a:r>
            <a:r>
              <a:rPr lang="de-DE" sz="1200" dirty="0" smtClean="0"/>
              <a:t>, </a:t>
            </a:r>
            <a:r>
              <a:rPr lang="de-DE" sz="1200" dirty="0" err="1" smtClean="0"/>
              <a:t>formalities</a:t>
            </a:r>
            <a:r>
              <a:rPr lang="de-DE" sz="1200" dirty="0" smtClean="0"/>
              <a:t> </a:t>
            </a:r>
            <a:r>
              <a:rPr lang="de-DE" sz="1200" dirty="0" err="1" smtClean="0"/>
              <a:t>before</a:t>
            </a:r>
            <a:r>
              <a:rPr lang="de-DE" sz="1200" dirty="0" smtClean="0"/>
              <a:t> </a:t>
            </a:r>
            <a:r>
              <a:rPr lang="de-DE" sz="1200" dirty="0" err="1" smtClean="0"/>
              <a:t>departure</a:t>
            </a:r>
            <a:r>
              <a:rPr lang="de-DE" sz="1200" dirty="0" smtClean="0"/>
              <a:t> etc.</a:t>
            </a:r>
            <a:endParaRPr lang="en-US" sz="1200" dirty="0" smtClean="0"/>
          </a:p>
          <a:p>
            <a:endParaRPr lang="en-US" dirty="0" smtClean="0"/>
          </a:p>
          <a:p>
            <a:endParaRPr lang="en-US" dirty="0" smtClean="0"/>
          </a:p>
          <a:p>
            <a:r>
              <a:rPr lang="en-US" dirty="0" smtClean="0"/>
              <a:t>-Drop-in sessions</a:t>
            </a:r>
          </a:p>
          <a:p>
            <a:r>
              <a:rPr lang="en-US" dirty="0" smtClean="0"/>
              <a:t>-Individual consultation</a:t>
            </a:r>
          </a:p>
          <a:p>
            <a:r>
              <a:rPr lang="en-US" dirty="0" smtClean="0"/>
              <a:t>-Career Service</a:t>
            </a:r>
          </a:p>
          <a:p>
            <a:r>
              <a:rPr lang="en-US" dirty="0" smtClean="0"/>
              <a:t>Please read our information sheets regarding the questions you may have carefully. This will enable us to help you even quicker and more effectively.</a:t>
            </a:r>
          </a:p>
          <a:p>
            <a:endParaRPr lang="en-US" dirty="0" smtClean="0"/>
          </a:p>
          <a:p>
            <a:r>
              <a:rPr lang="en-US" dirty="0" smtClean="0"/>
              <a:t>SEE</a:t>
            </a:r>
            <a:r>
              <a:rPr lang="en-US" baseline="0" dirty="0" smtClean="0"/>
              <a:t> HERE: </a:t>
            </a:r>
            <a:r>
              <a:rPr lang="en-US" b="1" dirty="0" smtClean="0"/>
              <a:t>https://www.fau.eu/2017/05/05/news/video-help-for-those-in-need-of-advice/</a:t>
            </a:r>
          </a:p>
          <a:p>
            <a:endParaRPr lang="en-US" dirty="0" smtClean="0"/>
          </a:p>
          <a:p>
            <a:endParaRPr lang="en-US" dirty="0" smtClean="0"/>
          </a:p>
          <a:p>
            <a:endParaRPr lang="de-DE" dirty="0"/>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5A82E252-40BB-4E10-A48F-34BE633E0242}" type="slidenum">
              <a:rPr lang="de-DE" smtClean="0"/>
              <a:pPr>
                <a:defRPr/>
              </a:pPr>
              <a:t>23</a:t>
            </a:fld>
            <a:endParaRPr lang="de-DE"/>
          </a:p>
        </p:txBody>
      </p:sp>
    </p:spTree>
    <p:extLst>
      <p:ext uri="{BB962C8B-B14F-4D97-AF65-F5344CB8AC3E}">
        <p14:creationId xmlns:p14="http://schemas.microsoft.com/office/powerpoint/2010/main" val="3636557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0420" name="Foliennummernplatzhalter 3"/>
          <p:cNvSpPr>
            <a:spLocks noGrp="1"/>
          </p:cNvSpPr>
          <p:nvPr>
            <p:ph type="sldNum" sz="quarter" idx="5"/>
          </p:nvPr>
        </p:nvSpPr>
        <p:spPr bwMode="auto">
          <a:xfrm>
            <a:off x="3849688" y="9429750"/>
            <a:ext cx="2946400" cy="496888"/>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8F572FF-C476-4540-8522-9EB207208DCD}" type="slidenum">
              <a:rPr lang="de-DE" smtClean="0"/>
              <a:pPr fontAlgn="base">
                <a:spcBef>
                  <a:spcPct val="0"/>
                </a:spcBef>
                <a:spcAft>
                  <a:spcPct val="0"/>
                </a:spcAft>
                <a:defRPr/>
              </a:pPr>
              <a:t>24</a:t>
            </a:fld>
            <a:endParaRPr lang="de-DE" smtClean="0"/>
          </a:p>
        </p:txBody>
      </p:sp>
    </p:spTree>
    <p:extLst>
      <p:ext uri="{BB962C8B-B14F-4D97-AF65-F5344CB8AC3E}">
        <p14:creationId xmlns:p14="http://schemas.microsoft.com/office/powerpoint/2010/main" val="1547579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51275" y="9429750"/>
            <a:ext cx="2944813" cy="496888"/>
          </a:xfrm>
          <a:prstGeom prst="rect">
            <a:avLst/>
          </a:prstGeom>
          <a:noFill/>
          <a:ln w="9525">
            <a:noFill/>
            <a:miter lim="800000"/>
            <a:headEnd/>
            <a:tailEnd/>
          </a:ln>
        </p:spPr>
        <p:txBody>
          <a:bodyPr lIns="91558" tIns="45779" rIns="91558" bIns="45779" anchor="b"/>
          <a:lstStyle/>
          <a:p>
            <a:pPr algn="r" defTabSz="915988"/>
            <a:fld id="{5DB61A8E-3979-4641-A169-496F5793E51D}" type="slidenum">
              <a:rPr lang="de-DE" sz="1200">
                <a:ea typeface="MS PGothic" pitchFamily="34" charset="-128"/>
              </a:rPr>
              <a:pPr algn="r" defTabSz="915988"/>
              <a:t>25</a:t>
            </a:fld>
            <a:endParaRPr lang="de-DE" sz="1200">
              <a:ea typeface="MS PGothic" pitchFamily="34" charset="-128"/>
            </a:endParaRPr>
          </a:p>
        </p:txBody>
      </p:sp>
      <p:sp>
        <p:nvSpPr>
          <p:cNvPr id="45058" name="Rectangle 2"/>
          <p:cNvSpPr>
            <a:spLocks noGrp="1" noRot="1" noChangeAspect="1" noChangeArrowheads="1" noTextEdit="1"/>
          </p:cNvSpPr>
          <p:nvPr>
            <p:ph type="sldImg"/>
          </p:nvPr>
        </p:nvSpPr>
        <p:spPr bwMode="auto">
          <a:xfrm>
            <a:off x="917575" y="744538"/>
            <a:ext cx="4965700" cy="3724275"/>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679450" y="4718050"/>
            <a:ext cx="5438775" cy="4465638"/>
          </a:xfrm>
          <a:noFill/>
        </p:spPr>
        <p:txBody>
          <a:bodyPr wrap="square" lIns="91558" tIns="45779" rIns="91558" bIns="45779"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06624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51275" y="9429750"/>
            <a:ext cx="2944813" cy="496888"/>
          </a:xfrm>
          <a:prstGeom prst="rect">
            <a:avLst/>
          </a:prstGeom>
          <a:noFill/>
          <a:ln w="9525">
            <a:noFill/>
            <a:miter lim="800000"/>
            <a:headEnd/>
            <a:tailEnd/>
          </a:ln>
        </p:spPr>
        <p:txBody>
          <a:bodyPr lIns="91558" tIns="45779" rIns="91558" bIns="45779" anchor="b"/>
          <a:lstStyle/>
          <a:p>
            <a:pPr algn="r" defTabSz="915988"/>
            <a:fld id="{EDC5A988-BC2E-4CDB-AC47-ACC1FA4DDFDB}" type="slidenum">
              <a:rPr lang="de-DE" sz="1200"/>
              <a:pPr algn="r" defTabSz="915988"/>
              <a:t>26</a:t>
            </a:fld>
            <a:endParaRPr lang="de-DE" sz="1200"/>
          </a:p>
        </p:txBody>
      </p:sp>
      <p:sp>
        <p:nvSpPr>
          <p:cNvPr id="47106" name="Rectangle 2"/>
          <p:cNvSpPr>
            <a:spLocks noGrp="1" noRot="1" noChangeAspect="1" noChangeArrowheads="1" noTextEdit="1"/>
          </p:cNvSpPr>
          <p:nvPr>
            <p:ph type="sldImg"/>
          </p:nvPr>
        </p:nvSpPr>
        <p:spPr bwMode="auto">
          <a:xfrm>
            <a:off x="915988" y="744538"/>
            <a:ext cx="4965700" cy="3724275"/>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679450" y="4718050"/>
            <a:ext cx="5438775" cy="4465638"/>
          </a:xfrm>
          <a:noFill/>
        </p:spPr>
        <p:txBody>
          <a:bodyPr wrap="square" lIns="91558" tIns="45779" rIns="91558" bIns="45779"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9667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51275" y="9429750"/>
            <a:ext cx="2944813" cy="496888"/>
          </a:xfrm>
          <a:prstGeom prst="rect">
            <a:avLst/>
          </a:prstGeom>
          <a:noFill/>
          <a:ln w="9525">
            <a:noFill/>
            <a:miter lim="800000"/>
            <a:headEnd/>
            <a:tailEnd/>
          </a:ln>
        </p:spPr>
        <p:txBody>
          <a:bodyPr lIns="91558" tIns="45779" rIns="91558" bIns="45779" anchor="b"/>
          <a:lstStyle/>
          <a:p>
            <a:pPr algn="r" defTabSz="915988"/>
            <a:fld id="{D6B6304F-C814-43DB-B273-B33CD6D33EE5}" type="slidenum">
              <a:rPr lang="de-DE" sz="1200">
                <a:ea typeface="MS PGothic" pitchFamily="34" charset="-128"/>
              </a:rPr>
              <a:pPr algn="r" defTabSz="915988"/>
              <a:t>27</a:t>
            </a:fld>
            <a:endParaRPr lang="de-DE" sz="1200">
              <a:ea typeface="MS PGothic" pitchFamily="34" charset="-128"/>
            </a:endParaRPr>
          </a:p>
        </p:txBody>
      </p:sp>
      <p:sp>
        <p:nvSpPr>
          <p:cNvPr id="56322" name="Rectangle 2"/>
          <p:cNvSpPr>
            <a:spLocks noGrp="1" noRot="1" noChangeAspect="1" noChangeArrowheads="1" noTextEdit="1"/>
          </p:cNvSpPr>
          <p:nvPr>
            <p:ph type="sldImg"/>
          </p:nvPr>
        </p:nvSpPr>
        <p:spPr bwMode="auto">
          <a:xfrm>
            <a:off x="917575" y="744538"/>
            <a:ext cx="4965700" cy="3724275"/>
          </a:xfrm>
          <a:prstGeom prst="rect">
            <a:avLst/>
          </a:prstGeom>
          <a:noFill/>
          <a:ln>
            <a:solidFill>
              <a:srgbClr val="000000"/>
            </a:solidFill>
            <a:miter lim="800000"/>
            <a:headEnd/>
            <a:tailEnd/>
          </a:ln>
        </p:spPr>
      </p:sp>
      <p:sp>
        <p:nvSpPr>
          <p:cNvPr id="56323" name="Rectangle 3"/>
          <p:cNvSpPr>
            <a:spLocks noGrp="1" noChangeArrowheads="1"/>
          </p:cNvSpPr>
          <p:nvPr>
            <p:ph type="body" idx="1"/>
          </p:nvPr>
        </p:nvSpPr>
        <p:spPr bwMode="auto">
          <a:xfrm>
            <a:off x="679450" y="4718050"/>
            <a:ext cx="5438775" cy="4465638"/>
          </a:xfrm>
          <a:noFill/>
        </p:spPr>
        <p:txBody>
          <a:bodyPr wrap="square" lIns="91558" tIns="45779" rIns="91558" bIns="45779" numCol="1" anchor="t" anchorCtr="0" compatLnSpc="1">
            <a:prstTxWarp prst="textNoShape">
              <a:avLst/>
            </a:prstTxWarp>
          </a:bodyPr>
          <a:lstStyle/>
          <a:p>
            <a:pPr>
              <a:buFontTx/>
              <a:buChar char="•"/>
            </a:pPr>
            <a:r>
              <a:rPr lang="en-US" sz="1200" dirty="0" smtClean="0">
                <a:solidFill>
                  <a:srgbClr val="003366"/>
                </a:solidFill>
                <a:latin typeface="Century Gothic" panose="020B0502020202020204" pitchFamily="34" charset="0"/>
              </a:rPr>
              <a:t>MASTER </a:t>
            </a:r>
            <a:r>
              <a:rPr lang="en-US" sz="1200" dirty="0" err="1" smtClean="0">
                <a:solidFill>
                  <a:srgbClr val="003366"/>
                </a:solidFill>
                <a:latin typeface="Century Gothic" panose="020B0502020202020204" pitchFamily="34" charset="0"/>
              </a:rPr>
              <a:t>programmes</a:t>
            </a:r>
            <a:r>
              <a:rPr lang="en-US" sz="1200" dirty="0" smtClean="0">
                <a:solidFill>
                  <a:srgbClr val="003366"/>
                </a:solidFill>
                <a:latin typeface="Century Gothic" panose="020B0502020202020204" pitchFamily="34" charset="0"/>
              </a:rPr>
              <a:t>: </a:t>
            </a:r>
          </a:p>
          <a:p>
            <a:pPr>
              <a:buFontTx/>
              <a:buChar char="•"/>
            </a:pPr>
            <a:r>
              <a:rPr lang="en-US" sz="1200" dirty="0" smtClean="0">
                <a:solidFill>
                  <a:srgbClr val="003366"/>
                </a:solidFill>
                <a:latin typeface="Century Gothic" panose="020B0502020202020204" pitchFamily="34" charset="0"/>
              </a:rPr>
              <a:t> </a:t>
            </a:r>
            <a:r>
              <a:rPr lang="en-US" sz="1200" dirty="0" err="1" smtClean="0">
                <a:solidFill>
                  <a:srgbClr val="003366"/>
                </a:solidFill>
                <a:latin typeface="Century Gothic" panose="020B0502020202020204" pitchFamily="34" charset="0"/>
              </a:rPr>
              <a:t>Labour</a:t>
            </a:r>
            <a:r>
              <a:rPr lang="en-US" sz="1200" dirty="0" smtClean="0">
                <a:solidFill>
                  <a:srgbClr val="003366"/>
                </a:solidFill>
                <a:latin typeface="Century Gothic" panose="020B0502020202020204" pitchFamily="34" charset="0"/>
              </a:rPr>
              <a:t> Market and Human Resources</a:t>
            </a:r>
          </a:p>
          <a:p>
            <a:pPr>
              <a:buFontTx/>
              <a:buChar char="•"/>
            </a:pPr>
            <a:r>
              <a:rPr lang="en-US" sz="1200" dirty="0" smtClean="0">
                <a:solidFill>
                  <a:srgbClr val="003366"/>
                </a:solidFill>
                <a:latin typeface="Century Gothic" panose="020B0502020202020204" pitchFamily="34" charset="0"/>
              </a:rPr>
              <a:t> (Doctoral) Master of Science in Economics</a:t>
            </a:r>
          </a:p>
          <a:p>
            <a:pPr>
              <a:buFontTx/>
              <a:buChar char="•"/>
            </a:pPr>
            <a:r>
              <a:rPr lang="en-US" sz="1200" dirty="0" smtClean="0">
                <a:solidFill>
                  <a:srgbClr val="003366"/>
                </a:solidFill>
                <a:latin typeface="Century Gothic" panose="020B0502020202020204" pitchFamily="34" charset="0"/>
              </a:rPr>
              <a:t> Finance, Auditing, Controlling, Taxation  </a:t>
            </a:r>
          </a:p>
          <a:p>
            <a:r>
              <a:rPr lang="en-US" sz="1200" dirty="0" smtClean="0">
                <a:solidFill>
                  <a:srgbClr val="003366"/>
                </a:solidFill>
                <a:latin typeface="Century Gothic" panose="020B0502020202020204" pitchFamily="34" charset="0"/>
              </a:rPr>
              <a:t>  (FACT)</a:t>
            </a:r>
          </a:p>
          <a:p>
            <a:pPr>
              <a:buFontTx/>
              <a:buChar char="•"/>
            </a:pPr>
            <a:r>
              <a:rPr lang="en-US" sz="1200" dirty="0" smtClean="0">
                <a:solidFill>
                  <a:srgbClr val="003366"/>
                </a:solidFill>
                <a:latin typeface="Century Gothic" panose="020B0502020202020204" pitchFamily="34" charset="0"/>
              </a:rPr>
              <a:t> International Business Studies (MIBS)</a:t>
            </a:r>
          </a:p>
          <a:p>
            <a:pPr>
              <a:buFontTx/>
              <a:buChar char="•"/>
            </a:pPr>
            <a:r>
              <a:rPr lang="en-US" sz="1200" dirty="0" smtClean="0">
                <a:solidFill>
                  <a:srgbClr val="003366"/>
                </a:solidFill>
                <a:latin typeface="Century Gothic" panose="020B0502020202020204" pitchFamily="34" charset="0"/>
              </a:rPr>
              <a:t> International Information Systems (IIS)</a:t>
            </a:r>
          </a:p>
          <a:p>
            <a:pPr>
              <a:buFontTx/>
              <a:buChar char="•"/>
            </a:pPr>
            <a:r>
              <a:rPr lang="en-US" sz="1200" dirty="0" smtClean="0">
                <a:solidFill>
                  <a:srgbClr val="003366"/>
                </a:solidFill>
                <a:latin typeface="Century Gothic" panose="020B0502020202020204" pitchFamily="34" charset="0"/>
              </a:rPr>
              <a:t> Management</a:t>
            </a:r>
          </a:p>
          <a:p>
            <a:pPr>
              <a:buFontTx/>
              <a:buChar char="•"/>
            </a:pPr>
            <a:r>
              <a:rPr lang="en-US" sz="1200" dirty="0" smtClean="0">
                <a:solidFill>
                  <a:srgbClr val="003366"/>
                </a:solidFill>
                <a:latin typeface="Century Gothic" panose="020B0502020202020204" pitchFamily="34" charset="0"/>
              </a:rPr>
              <a:t> Marketing</a:t>
            </a:r>
          </a:p>
          <a:p>
            <a:pPr>
              <a:buFontTx/>
              <a:buChar char="•"/>
            </a:pPr>
            <a:r>
              <a:rPr lang="en-US" sz="1200" dirty="0" smtClean="0">
                <a:solidFill>
                  <a:srgbClr val="003366"/>
                </a:solidFill>
                <a:latin typeface="Century Gothic" panose="020B0502020202020204" pitchFamily="34" charset="0"/>
              </a:rPr>
              <a:t> Socio-Economics</a:t>
            </a:r>
          </a:p>
          <a:p>
            <a:pPr>
              <a:buFontTx/>
              <a:buChar char="•"/>
            </a:pPr>
            <a:r>
              <a:rPr lang="en-US" sz="1200" dirty="0" smtClean="0">
                <a:solidFill>
                  <a:srgbClr val="003366"/>
                </a:solidFill>
                <a:latin typeface="Century Gothic" panose="020B0502020202020204" pitchFamily="34" charset="0"/>
              </a:rPr>
              <a:t> Business Education</a:t>
            </a:r>
            <a:endParaRPr lang="de-DE" sz="1200" dirty="0" smtClean="0">
              <a:solidFill>
                <a:srgbClr val="003366"/>
              </a:solidFill>
              <a:latin typeface="Century Gothic" panose="020B0502020202020204" pitchFamily="34" charset="0"/>
            </a:endParaRPr>
          </a:p>
          <a:p>
            <a:pPr eaLnBrk="1" hangingPunct="1"/>
            <a:endParaRPr lang="en-US" dirty="0" smtClean="0"/>
          </a:p>
        </p:txBody>
      </p:sp>
    </p:spTree>
    <p:extLst>
      <p:ext uri="{BB962C8B-B14F-4D97-AF65-F5344CB8AC3E}">
        <p14:creationId xmlns:p14="http://schemas.microsoft.com/office/powerpoint/2010/main" val="2173238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5A82E252-40BB-4E10-A48F-34BE633E0242}" type="slidenum">
              <a:rPr lang="de-DE" smtClean="0"/>
              <a:pPr>
                <a:defRPr/>
              </a:pPr>
              <a:t>28</a:t>
            </a:fld>
            <a:endParaRPr lang="de-DE"/>
          </a:p>
        </p:txBody>
      </p:sp>
    </p:spTree>
    <p:extLst>
      <p:ext uri="{BB962C8B-B14F-4D97-AF65-F5344CB8AC3E}">
        <p14:creationId xmlns:p14="http://schemas.microsoft.com/office/powerpoint/2010/main" val="1734411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5A82E252-40BB-4E10-A48F-34BE633E0242}" type="slidenum">
              <a:rPr lang="de-DE" smtClean="0"/>
              <a:pPr>
                <a:defRPr/>
              </a:pPr>
              <a:t>29</a:t>
            </a:fld>
            <a:endParaRPr lang="de-DE"/>
          </a:p>
        </p:txBody>
      </p:sp>
    </p:spTree>
    <p:extLst>
      <p:ext uri="{BB962C8B-B14F-4D97-AF65-F5344CB8AC3E}">
        <p14:creationId xmlns:p14="http://schemas.microsoft.com/office/powerpoint/2010/main" val="1462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747980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pPr algn="just">
              <a:buNone/>
            </a:pPr>
            <a:r>
              <a:rPr lang="en-US" sz="1200" dirty="0" smtClean="0"/>
              <a:t>The </a:t>
            </a:r>
            <a:r>
              <a:rPr lang="en-US" sz="1200" b="1" dirty="0" smtClean="0"/>
              <a:t>transfer</a:t>
            </a:r>
            <a:r>
              <a:rPr lang="en-US" sz="1200" dirty="0" smtClean="0"/>
              <a:t> of credits earned abroad depends on whether they are equivalent to the requirements of the specific module in the German degree in terms of content. </a:t>
            </a:r>
          </a:p>
          <a:p>
            <a:pPr algn="just">
              <a:buNone/>
            </a:pPr>
            <a:r>
              <a:rPr lang="en-US" sz="1200" dirty="0" smtClean="0"/>
              <a:t>The responsibility for the degree </a:t>
            </a:r>
            <a:r>
              <a:rPr lang="en-US" sz="1200" dirty="0" err="1" smtClean="0"/>
              <a:t>programmes</a:t>
            </a:r>
            <a:r>
              <a:rPr lang="en-US" sz="1200" dirty="0" smtClean="0"/>
              <a:t> which finish with a state exam (e.g. medicine, dentistry, pharmacy, law) lies with the State Exam Offices.</a:t>
            </a:r>
          </a:p>
          <a:p>
            <a:pPr algn="just">
              <a:buNone/>
            </a:pPr>
            <a:r>
              <a:rPr lang="en-US" sz="1200" dirty="0" smtClean="0"/>
              <a:t>The responsibility of all other degree </a:t>
            </a:r>
            <a:r>
              <a:rPr lang="en-US" sz="1200" dirty="0" err="1" smtClean="0"/>
              <a:t>programes</a:t>
            </a:r>
            <a:r>
              <a:rPr lang="en-US" sz="1200" dirty="0" smtClean="0"/>
              <a:t> lie with the Examination Board of the specific degree at FAU. Each Department has its own procedure for credit transfer. </a:t>
            </a:r>
          </a:p>
          <a:p>
            <a:pPr algn="just">
              <a:buNone/>
            </a:pPr>
            <a:r>
              <a:rPr lang="en-US" sz="1200" dirty="0" smtClean="0"/>
              <a:t>According to EU Law and Bologna requirements, the university must elaborately justify if and why they can not </a:t>
            </a:r>
            <a:r>
              <a:rPr lang="en-US" sz="1200" dirty="0" err="1" smtClean="0"/>
              <a:t>regognize</a:t>
            </a:r>
            <a:r>
              <a:rPr lang="en-US" sz="1200" dirty="0" smtClean="0"/>
              <a:t> grades from a study abroad period. </a:t>
            </a:r>
          </a:p>
          <a:p>
            <a:pPr algn="just">
              <a:buNone/>
            </a:pPr>
            <a:endParaRPr lang="en-US" sz="1200" dirty="0" smtClean="0"/>
          </a:p>
          <a:p>
            <a:pPr>
              <a:lnSpc>
                <a:spcPct val="80000"/>
              </a:lnSpc>
              <a:buFont typeface="Courier New" panose="02070309020205020404" pitchFamily="49" charset="0"/>
              <a:buChar char="o"/>
            </a:pPr>
            <a:r>
              <a:rPr lang="de-DE" altLang="de-DE" sz="2000" b="1" dirty="0" smtClean="0">
                <a:solidFill>
                  <a:srgbClr val="600270"/>
                </a:solidFill>
              </a:rPr>
              <a:t>Admission </a:t>
            </a:r>
            <a:r>
              <a:rPr lang="de-DE" altLang="de-DE" sz="2000" b="1" dirty="0" err="1" smtClean="0">
                <a:solidFill>
                  <a:srgbClr val="600270"/>
                </a:solidFill>
              </a:rPr>
              <a:t>requirements</a:t>
            </a:r>
            <a:r>
              <a:rPr lang="de-DE" altLang="de-DE" sz="2000" b="1" dirty="0" smtClean="0">
                <a:solidFill>
                  <a:srgbClr val="600270"/>
                </a:solidFill>
              </a:rPr>
              <a:t>, </a:t>
            </a:r>
            <a:r>
              <a:rPr lang="de-DE" altLang="de-DE" sz="2000" b="1" dirty="0" err="1" smtClean="0">
                <a:solidFill>
                  <a:srgbClr val="600270"/>
                </a:solidFill>
              </a:rPr>
              <a:t>duration</a:t>
            </a:r>
            <a:r>
              <a:rPr lang="de-DE" altLang="de-DE" sz="2000" b="1" dirty="0" smtClean="0">
                <a:solidFill>
                  <a:srgbClr val="600270"/>
                </a:solidFill>
              </a:rPr>
              <a:t> and </a:t>
            </a:r>
            <a:r>
              <a:rPr lang="de-DE" altLang="de-DE" sz="2000" b="1" dirty="0" err="1" smtClean="0">
                <a:solidFill>
                  <a:srgbClr val="600270"/>
                </a:solidFill>
              </a:rPr>
              <a:t>structure</a:t>
            </a:r>
            <a:r>
              <a:rPr lang="de-DE" altLang="de-DE" sz="2000" b="1" dirty="0" smtClean="0">
                <a:solidFill>
                  <a:srgbClr val="600270"/>
                </a:solidFill>
              </a:rPr>
              <a:t> </a:t>
            </a:r>
          </a:p>
          <a:p>
            <a:pPr lvl="1">
              <a:lnSpc>
                <a:spcPct val="80000"/>
              </a:lnSpc>
              <a:buFont typeface="Arial" panose="020B0604020202020204" pitchFamily="34" charset="0"/>
              <a:buChar char="•"/>
            </a:pPr>
            <a:r>
              <a:rPr lang="de-DE" altLang="de-DE" dirty="0" smtClean="0">
                <a:solidFill>
                  <a:srgbClr val="7030A0"/>
                </a:solidFill>
              </a:rPr>
              <a:t>at least a </a:t>
            </a:r>
            <a:r>
              <a:rPr lang="de-DE" altLang="de-DE" dirty="0" err="1" smtClean="0">
                <a:solidFill>
                  <a:srgbClr val="7030A0"/>
                </a:solidFill>
              </a:rPr>
              <a:t>subject-specific</a:t>
            </a:r>
            <a:r>
              <a:rPr lang="de-DE" altLang="de-DE" dirty="0" smtClean="0">
                <a:solidFill>
                  <a:srgbClr val="7030A0"/>
                </a:solidFill>
              </a:rPr>
              <a:t> </a:t>
            </a:r>
            <a:r>
              <a:rPr lang="de-DE" altLang="de-DE" dirty="0" err="1" smtClean="0">
                <a:solidFill>
                  <a:srgbClr val="7030A0"/>
                </a:solidFill>
              </a:rPr>
              <a:t>university</a:t>
            </a:r>
            <a:r>
              <a:rPr lang="de-DE" altLang="de-DE" dirty="0" smtClean="0">
                <a:solidFill>
                  <a:srgbClr val="7030A0"/>
                </a:solidFill>
              </a:rPr>
              <a:t> </a:t>
            </a:r>
            <a:r>
              <a:rPr lang="de-DE" altLang="de-DE" dirty="0" err="1" smtClean="0">
                <a:solidFill>
                  <a:srgbClr val="7030A0"/>
                </a:solidFill>
              </a:rPr>
              <a:t>entrance</a:t>
            </a:r>
            <a:r>
              <a:rPr lang="de-DE" altLang="de-DE" dirty="0" smtClean="0">
                <a:solidFill>
                  <a:srgbClr val="7030A0"/>
                </a:solidFill>
              </a:rPr>
              <a:t> </a:t>
            </a:r>
            <a:r>
              <a:rPr lang="de-DE" altLang="de-DE" dirty="0" err="1" smtClean="0">
                <a:solidFill>
                  <a:srgbClr val="7030A0"/>
                </a:solidFill>
              </a:rPr>
              <a:t>qualification</a:t>
            </a:r>
            <a:r>
              <a:rPr lang="de-DE" altLang="de-DE" dirty="0" smtClean="0">
                <a:solidFill>
                  <a:srgbClr val="7030A0"/>
                </a:solidFill>
              </a:rPr>
              <a:t> (FOS 13 </a:t>
            </a:r>
            <a:r>
              <a:rPr lang="de-DE" altLang="de-DE" dirty="0" err="1" smtClean="0">
                <a:solidFill>
                  <a:srgbClr val="7030A0"/>
                </a:solidFill>
              </a:rPr>
              <a:t>or</a:t>
            </a:r>
            <a:r>
              <a:rPr lang="de-DE" altLang="de-DE" dirty="0" smtClean="0">
                <a:solidFill>
                  <a:srgbClr val="7030A0"/>
                </a:solidFill>
              </a:rPr>
              <a:t> </a:t>
            </a:r>
            <a:r>
              <a:rPr lang="de-DE" altLang="de-DE" dirty="0" err="1" smtClean="0">
                <a:solidFill>
                  <a:srgbClr val="7030A0"/>
                </a:solidFill>
              </a:rPr>
              <a:t>higher</a:t>
            </a:r>
            <a:r>
              <a:rPr lang="de-DE" altLang="de-DE" dirty="0" smtClean="0">
                <a:solidFill>
                  <a:srgbClr val="7030A0"/>
                </a:solidFill>
              </a:rPr>
              <a:t>); </a:t>
            </a:r>
            <a:r>
              <a:rPr lang="de-DE" altLang="de-DE" dirty="0" err="1" smtClean="0">
                <a:solidFill>
                  <a:srgbClr val="7030A0"/>
                </a:solidFill>
              </a:rPr>
              <a:t>good</a:t>
            </a:r>
            <a:r>
              <a:rPr lang="de-DE" altLang="de-DE" dirty="0" smtClean="0">
                <a:solidFill>
                  <a:srgbClr val="7030A0"/>
                </a:solidFill>
              </a:rPr>
              <a:t> </a:t>
            </a:r>
            <a:r>
              <a:rPr lang="de-DE" altLang="de-DE" dirty="0" err="1" smtClean="0">
                <a:solidFill>
                  <a:srgbClr val="7030A0"/>
                </a:solidFill>
              </a:rPr>
              <a:t>to</a:t>
            </a:r>
            <a:r>
              <a:rPr lang="de-DE" altLang="de-DE" dirty="0" smtClean="0">
                <a:solidFill>
                  <a:srgbClr val="7030A0"/>
                </a:solidFill>
              </a:rPr>
              <a:t> </a:t>
            </a:r>
            <a:r>
              <a:rPr lang="de-DE" altLang="de-DE" dirty="0" err="1" smtClean="0">
                <a:solidFill>
                  <a:srgbClr val="7030A0"/>
                </a:solidFill>
              </a:rPr>
              <a:t>very</a:t>
            </a:r>
            <a:r>
              <a:rPr lang="de-DE" altLang="de-DE" dirty="0" smtClean="0">
                <a:solidFill>
                  <a:srgbClr val="7030A0"/>
                </a:solidFill>
              </a:rPr>
              <a:t> </a:t>
            </a:r>
            <a:r>
              <a:rPr lang="de-DE" altLang="de-DE" dirty="0" err="1" smtClean="0">
                <a:solidFill>
                  <a:srgbClr val="7030A0"/>
                </a:solidFill>
              </a:rPr>
              <a:t>good</a:t>
            </a:r>
            <a:r>
              <a:rPr lang="de-DE" altLang="de-DE" dirty="0" smtClean="0">
                <a:solidFill>
                  <a:srgbClr val="7030A0"/>
                </a:solidFill>
              </a:rPr>
              <a:t> grades </a:t>
            </a:r>
          </a:p>
          <a:p>
            <a:pPr lvl="1">
              <a:lnSpc>
                <a:spcPct val="80000"/>
              </a:lnSpc>
              <a:buFont typeface="Arial" panose="020B0604020202020204" pitchFamily="34" charset="0"/>
              <a:buChar char="•"/>
            </a:pPr>
            <a:r>
              <a:rPr lang="de-DE" altLang="de-DE" dirty="0" smtClean="0">
                <a:solidFill>
                  <a:srgbClr val="7030A0"/>
                </a:solidFill>
              </a:rPr>
              <a:t>total </a:t>
            </a:r>
            <a:r>
              <a:rPr lang="de-DE" altLang="de-DE" dirty="0" err="1" smtClean="0">
                <a:solidFill>
                  <a:srgbClr val="7030A0"/>
                </a:solidFill>
              </a:rPr>
              <a:t>duration</a:t>
            </a:r>
            <a:r>
              <a:rPr lang="de-DE" altLang="de-DE" dirty="0" smtClean="0">
                <a:solidFill>
                  <a:srgbClr val="7030A0"/>
                </a:solidFill>
              </a:rPr>
              <a:t> </a:t>
            </a:r>
            <a:r>
              <a:rPr lang="de-DE" altLang="de-DE" dirty="0" err="1" smtClean="0">
                <a:solidFill>
                  <a:srgbClr val="7030A0"/>
                </a:solidFill>
              </a:rPr>
              <a:t>of</a:t>
            </a:r>
            <a:r>
              <a:rPr lang="de-DE" altLang="de-DE" b="1" dirty="0" smtClean="0">
                <a:solidFill>
                  <a:srgbClr val="7030A0"/>
                </a:solidFill>
              </a:rPr>
              <a:t> 4 </a:t>
            </a:r>
            <a:r>
              <a:rPr lang="de-DE" altLang="de-DE" b="1" dirty="0" err="1" smtClean="0">
                <a:solidFill>
                  <a:srgbClr val="7030A0"/>
                </a:solidFill>
              </a:rPr>
              <a:t>years</a:t>
            </a:r>
            <a:r>
              <a:rPr lang="de-DE" altLang="de-DE" b="1" dirty="0" smtClean="0">
                <a:solidFill>
                  <a:srgbClr val="7030A0"/>
                </a:solidFill>
              </a:rPr>
              <a:t> </a:t>
            </a:r>
            <a:r>
              <a:rPr lang="de-DE" altLang="de-DE" sz="1400" dirty="0" smtClean="0">
                <a:solidFill>
                  <a:srgbClr val="7030A0"/>
                </a:solidFill>
              </a:rPr>
              <a:t>(3.5–4.5 </a:t>
            </a:r>
            <a:r>
              <a:rPr lang="de-DE" altLang="de-DE" sz="1400" dirty="0" err="1" smtClean="0">
                <a:solidFill>
                  <a:srgbClr val="7030A0"/>
                </a:solidFill>
              </a:rPr>
              <a:t>years</a:t>
            </a:r>
            <a:r>
              <a:rPr lang="de-DE" altLang="de-DE" sz="1400" dirty="0" smtClean="0">
                <a:solidFill>
                  <a:srgbClr val="7030A0"/>
                </a:solidFill>
              </a:rPr>
              <a:t> </a:t>
            </a:r>
            <a:r>
              <a:rPr lang="de-DE" altLang="de-DE" sz="1400" dirty="0" err="1" smtClean="0">
                <a:solidFill>
                  <a:srgbClr val="7030A0"/>
                </a:solidFill>
              </a:rPr>
              <a:t>according</a:t>
            </a:r>
            <a:r>
              <a:rPr lang="de-DE" altLang="de-DE" sz="1400" dirty="0" smtClean="0">
                <a:solidFill>
                  <a:srgbClr val="7030A0"/>
                </a:solidFill>
              </a:rPr>
              <a:t> </a:t>
            </a:r>
            <a:r>
              <a:rPr lang="de-DE" altLang="de-DE" sz="1400" dirty="0" err="1" smtClean="0">
                <a:solidFill>
                  <a:srgbClr val="7030A0"/>
                </a:solidFill>
              </a:rPr>
              <a:t>to</a:t>
            </a:r>
            <a:r>
              <a:rPr lang="de-DE" altLang="de-DE" sz="1400" dirty="0" smtClean="0">
                <a:solidFill>
                  <a:srgbClr val="7030A0"/>
                </a:solidFill>
              </a:rPr>
              <a:t> individual </a:t>
            </a:r>
            <a:r>
              <a:rPr lang="de-DE" altLang="de-DE" sz="1400" dirty="0" err="1" smtClean="0">
                <a:solidFill>
                  <a:srgbClr val="7030A0"/>
                </a:solidFill>
              </a:rPr>
              <a:t>programme</a:t>
            </a:r>
            <a:r>
              <a:rPr lang="de-DE" altLang="de-DE" sz="1400" dirty="0" smtClean="0">
                <a:solidFill>
                  <a:srgbClr val="7030A0"/>
                </a:solidFill>
              </a:rPr>
              <a:t>)</a:t>
            </a:r>
          </a:p>
          <a:p>
            <a:pPr lvl="1">
              <a:lnSpc>
                <a:spcPct val="80000"/>
              </a:lnSpc>
              <a:buFont typeface="Arial" panose="020B0604020202020204" pitchFamily="34" charset="0"/>
              <a:buChar char="•"/>
            </a:pPr>
            <a:r>
              <a:rPr lang="de-DE" altLang="de-DE" dirty="0" err="1" smtClean="0">
                <a:solidFill>
                  <a:srgbClr val="7030A0"/>
                </a:solidFill>
              </a:rPr>
              <a:t>choice</a:t>
            </a:r>
            <a:r>
              <a:rPr lang="de-DE" altLang="de-DE" dirty="0" smtClean="0">
                <a:solidFill>
                  <a:srgbClr val="7030A0"/>
                </a:solidFill>
              </a:rPr>
              <a:t> </a:t>
            </a:r>
            <a:r>
              <a:rPr lang="de-DE" altLang="de-DE" dirty="0" err="1" smtClean="0">
                <a:solidFill>
                  <a:srgbClr val="7030A0"/>
                </a:solidFill>
              </a:rPr>
              <a:t>of</a:t>
            </a:r>
            <a:r>
              <a:rPr lang="de-DE" altLang="de-DE" dirty="0" smtClean="0">
                <a:solidFill>
                  <a:srgbClr val="7030A0"/>
                </a:solidFill>
              </a:rPr>
              <a:t> </a:t>
            </a:r>
            <a:r>
              <a:rPr lang="de-DE" altLang="de-DE" b="1" dirty="0" smtClean="0">
                <a:solidFill>
                  <a:srgbClr val="7030A0"/>
                </a:solidFill>
              </a:rPr>
              <a:t>3 block </a:t>
            </a:r>
            <a:r>
              <a:rPr lang="de-DE" altLang="de-DE" b="1" dirty="0" err="1" smtClean="0">
                <a:solidFill>
                  <a:srgbClr val="7030A0"/>
                </a:solidFill>
              </a:rPr>
              <a:t>models</a:t>
            </a:r>
            <a:r>
              <a:rPr lang="de-DE" altLang="de-DE" b="1" dirty="0" smtClean="0">
                <a:solidFill>
                  <a:srgbClr val="7030A0"/>
                </a:solidFill>
              </a:rPr>
              <a:t> </a:t>
            </a:r>
            <a:r>
              <a:rPr lang="de-DE" altLang="de-DE" sz="1400" dirty="0" smtClean="0">
                <a:solidFill>
                  <a:srgbClr val="7030A0"/>
                </a:solidFill>
              </a:rPr>
              <a:t>(</a:t>
            </a:r>
            <a:r>
              <a:rPr lang="de-DE" altLang="de-DE" sz="1400" dirty="0" smtClean="0">
                <a:solidFill>
                  <a:srgbClr val="7030A0"/>
                </a:solidFill>
                <a:sym typeface="Wingdings" panose="05000000000000000000" pitchFamily="2" charset="2"/>
              </a:rPr>
              <a:t> 4th </a:t>
            </a:r>
            <a:r>
              <a:rPr lang="de-DE" altLang="de-DE" sz="1400" dirty="0" err="1" smtClean="0">
                <a:solidFill>
                  <a:srgbClr val="7030A0"/>
                </a:solidFill>
                <a:sym typeface="Wingdings" panose="05000000000000000000" pitchFamily="2" charset="2"/>
              </a:rPr>
              <a:t>model</a:t>
            </a:r>
            <a:r>
              <a:rPr lang="de-DE" altLang="de-DE" sz="1400" dirty="0" smtClean="0">
                <a:solidFill>
                  <a:srgbClr val="7030A0"/>
                </a:solidFill>
                <a:sym typeface="Wingdings" panose="05000000000000000000" pitchFamily="2" charset="2"/>
              </a:rPr>
              <a:t> </a:t>
            </a:r>
            <a:r>
              <a:rPr lang="de-DE" altLang="de-DE" sz="1400" dirty="0" err="1" smtClean="0">
                <a:solidFill>
                  <a:srgbClr val="7030A0"/>
                </a:solidFill>
                <a:sym typeface="Wingdings" panose="05000000000000000000" pitchFamily="2" charset="2"/>
              </a:rPr>
              <a:t>available</a:t>
            </a:r>
            <a:r>
              <a:rPr lang="de-DE" altLang="de-DE" sz="1400" dirty="0" smtClean="0">
                <a:solidFill>
                  <a:srgbClr val="7030A0"/>
                </a:solidFill>
                <a:sym typeface="Wingdings" panose="05000000000000000000" pitchFamily="2" charset="2"/>
              </a:rPr>
              <a:t> </a:t>
            </a:r>
            <a:r>
              <a:rPr lang="de-DE" altLang="de-DE" sz="1400" dirty="0" err="1" smtClean="0">
                <a:solidFill>
                  <a:srgbClr val="7030A0"/>
                </a:solidFill>
                <a:sym typeface="Wingdings" panose="05000000000000000000" pitchFamily="2" charset="2"/>
              </a:rPr>
              <a:t>for</a:t>
            </a:r>
            <a:r>
              <a:rPr lang="de-DE" altLang="de-DE" sz="1400" dirty="0" smtClean="0">
                <a:solidFill>
                  <a:srgbClr val="7030A0"/>
                </a:solidFill>
                <a:sym typeface="Wingdings" panose="05000000000000000000" pitchFamily="2" charset="2"/>
              </a:rPr>
              <a:t> HWK </a:t>
            </a:r>
            <a:r>
              <a:rPr lang="de-DE" altLang="de-DE" sz="1400" dirty="0" err="1" smtClean="0">
                <a:solidFill>
                  <a:srgbClr val="7030A0"/>
                </a:solidFill>
                <a:sym typeface="Wingdings" panose="05000000000000000000" pitchFamily="2" charset="2"/>
              </a:rPr>
              <a:t>programmes</a:t>
            </a:r>
            <a:r>
              <a:rPr lang="de-DE" altLang="de-DE" dirty="0" smtClean="0">
                <a:solidFill>
                  <a:srgbClr val="7030A0"/>
                </a:solidFill>
              </a:rPr>
              <a:t>)</a:t>
            </a:r>
          </a:p>
          <a:p>
            <a:pPr lvl="1">
              <a:lnSpc>
                <a:spcPct val="80000"/>
              </a:lnSpc>
              <a:buFont typeface="Arial" panose="020B0604020202020204" pitchFamily="34" charset="0"/>
              <a:buChar char="•"/>
            </a:pPr>
            <a:r>
              <a:rPr lang="de-DE" altLang="de-DE" dirty="0" err="1" smtClean="0">
                <a:solidFill>
                  <a:srgbClr val="7030A0"/>
                </a:solidFill>
              </a:rPr>
              <a:t>good</a:t>
            </a:r>
            <a:r>
              <a:rPr lang="de-DE" altLang="de-DE" dirty="0" smtClean="0">
                <a:solidFill>
                  <a:srgbClr val="7030A0"/>
                </a:solidFill>
              </a:rPr>
              <a:t> organisational and time </a:t>
            </a:r>
            <a:r>
              <a:rPr lang="de-DE" altLang="de-DE" dirty="0" err="1" smtClean="0">
                <a:solidFill>
                  <a:srgbClr val="7030A0"/>
                </a:solidFill>
              </a:rPr>
              <a:t>management</a:t>
            </a:r>
            <a:r>
              <a:rPr lang="de-DE" altLang="de-DE" dirty="0" smtClean="0">
                <a:solidFill>
                  <a:srgbClr val="7030A0"/>
                </a:solidFill>
              </a:rPr>
              <a:t> </a:t>
            </a:r>
            <a:r>
              <a:rPr lang="de-DE" altLang="de-DE" dirty="0" err="1" smtClean="0">
                <a:solidFill>
                  <a:srgbClr val="7030A0"/>
                </a:solidFill>
              </a:rPr>
              <a:t>skills</a:t>
            </a:r>
            <a:endParaRPr lang="de-DE" altLang="de-DE" dirty="0" smtClean="0">
              <a:solidFill>
                <a:srgbClr val="7030A0"/>
              </a:solidFill>
            </a:endParaRPr>
          </a:p>
          <a:p>
            <a:pPr>
              <a:lnSpc>
                <a:spcPct val="80000"/>
              </a:lnSpc>
              <a:buFont typeface="Times New Roman" panose="02020603050405020304" pitchFamily="18" charset="0"/>
              <a:buNone/>
            </a:pPr>
            <a:endParaRPr lang="de-DE" altLang="de-DE" sz="1600" dirty="0" smtClean="0">
              <a:solidFill>
                <a:srgbClr val="7030A0"/>
              </a:solidFill>
            </a:endParaRPr>
          </a:p>
          <a:p>
            <a:pPr>
              <a:lnSpc>
                <a:spcPct val="80000"/>
              </a:lnSpc>
              <a:buFont typeface="Courier New" panose="02070309020205020404" pitchFamily="49" charset="0"/>
              <a:buChar char="o"/>
            </a:pPr>
            <a:r>
              <a:rPr lang="de-DE" altLang="de-DE" sz="2000" b="1" dirty="0" smtClean="0">
                <a:solidFill>
                  <a:srgbClr val="600270"/>
                </a:solidFill>
              </a:rPr>
              <a:t>Joint </a:t>
            </a:r>
            <a:r>
              <a:rPr lang="de-DE" altLang="de-DE" sz="2000" b="1" dirty="0" err="1" smtClean="0">
                <a:solidFill>
                  <a:srgbClr val="600270"/>
                </a:solidFill>
              </a:rPr>
              <a:t>certificate</a:t>
            </a:r>
            <a:r>
              <a:rPr lang="de-DE" altLang="de-DE" sz="2000" b="1" dirty="0" smtClean="0">
                <a:solidFill>
                  <a:srgbClr val="600270"/>
                </a:solidFill>
              </a:rPr>
              <a:t> </a:t>
            </a:r>
            <a:r>
              <a:rPr lang="de-DE" altLang="de-DE" sz="2000" b="1" dirty="0" err="1" smtClean="0">
                <a:solidFill>
                  <a:srgbClr val="600270"/>
                </a:solidFill>
              </a:rPr>
              <a:t>awarded</a:t>
            </a:r>
            <a:r>
              <a:rPr lang="de-DE" altLang="de-DE" sz="2000" b="1" dirty="0" smtClean="0">
                <a:solidFill>
                  <a:srgbClr val="600270"/>
                </a:solidFill>
              </a:rPr>
              <a:t> </a:t>
            </a:r>
            <a:r>
              <a:rPr lang="de-DE" altLang="de-DE" sz="2000" b="1" dirty="0" err="1" smtClean="0">
                <a:solidFill>
                  <a:srgbClr val="600270"/>
                </a:solidFill>
              </a:rPr>
              <a:t>by</a:t>
            </a:r>
            <a:r>
              <a:rPr lang="de-DE" altLang="de-DE" sz="2000" b="1" dirty="0" smtClean="0">
                <a:solidFill>
                  <a:srgbClr val="600270"/>
                </a:solidFill>
              </a:rPr>
              <a:t> FAU &amp; IHK/HWK/</a:t>
            </a:r>
            <a:r>
              <a:rPr lang="de-DE" altLang="de-DE" sz="2000" b="1" dirty="0" err="1" smtClean="0">
                <a:solidFill>
                  <a:srgbClr val="600270"/>
                </a:solidFill>
              </a:rPr>
              <a:t>StBK</a:t>
            </a:r>
            <a:r>
              <a:rPr lang="de-DE" altLang="de-DE" sz="2000" b="1" dirty="0" smtClean="0">
                <a:solidFill>
                  <a:srgbClr val="600270"/>
                </a:solidFill>
              </a:rPr>
              <a:t> </a:t>
            </a:r>
          </a:p>
          <a:p>
            <a:pPr>
              <a:lnSpc>
                <a:spcPct val="80000"/>
              </a:lnSpc>
              <a:buFont typeface="Times New Roman" panose="02020603050405020304" pitchFamily="18" charset="0"/>
              <a:buNone/>
            </a:pPr>
            <a:r>
              <a:rPr lang="de-DE" altLang="de-DE" sz="1600" b="1" dirty="0" smtClean="0">
                <a:solidFill>
                  <a:srgbClr val="600270"/>
                </a:solidFill>
              </a:rPr>
              <a:t>      in </a:t>
            </a:r>
            <a:r>
              <a:rPr lang="de-DE" altLang="de-DE" sz="1600" b="1" dirty="0" err="1" smtClean="0">
                <a:solidFill>
                  <a:srgbClr val="600270"/>
                </a:solidFill>
              </a:rPr>
              <a:t>accordance</a:t>
            </a:r>
            <a:r>
              <a:rPr lang="de-DE" altLang="de-DE" sz="1600" b="1" dirty="0" smtClean="0">
                <a:solidFill>
                  <a:srgbClr val="600270"/>
                </a:solidFill>
              </a:rPr>
              <a:t> </a:t>
            </a:r>
            <a:r>
              <a:rPr lang="de-DE" altLang="de-DE" sz="1600" b="1" dirty="0" err="1" smtClean="0">
                <a:solidFill>
                  <a:srgbClr val="600270"/>
                </a:solidFill>
              </a:rPr>
              <a:t>with</a:t>
            </a:r>
            <a:r>
              <a:rPr lang="de-DE" altLang="de-DE" sz="1600" b="1" dirty="0" smtClean="0">
                <a:solidFill>
                  <a:srgbClr val="600270"/>
                </a:solidFill>
              </a:rPr>
              <a:t> </a:t>
            </a:r>
            <a:r>
              <a:rPr lang="de-DE" altLang="de-DE" sz="1600" b="1" dirty="0" err="1" smtClean="0">
                <a:solidFill>
                  <a:srgbClr val="600270"/>
                </a:solidFill>
              </a:rPr>
              <a:t>the</a:t>
            </a:r>
            <a:r>
              <a:rPr lang="de-DE" altLang="de-DE" sz="1600" b="1" dirty="0" smtClean="0">
                <a:solidFill>
                  <a:srgbClr val="600270"/>
                </a:solidFill>
              </a:rPr>
              <a:t> </a:t>
            </a:r>
            <a:r>
              <a:rPr lang="de-DE" altLang="de-DE" sz="1600" b="1" dirty="0" err="1" smtClean="0">
                <a:solidFill>
                  <a:srgbClr val="600270"/>
                </a:solidFill>
              </a:rPr>
              <a:t>co</a:t>
            </a:r>
            <a:r>
              <a:rPr lang="de-DE" altLang="de-DE" sz="1600" b="1" dirty="0" smtClean="0">
                <a:solidFill>
                  <a:srgbClr val="600270"/>
                </a:solidFill>
              </a:rPr>
              <a:t>-operation </a:t>
            </a:r>
            <a:r>
              <a:rPr lang="de-DE" altLang="de-DE" sz="1600" b="1" dirty="0" err="1" smtClean="0">
                <a:solidFill>
                  <a:srgbClr val="600270"/>
                </a:solidFill>
              </a:rPr>
              <a:t>contract</a:t>
            </a:r>
            <a:r>
              <a:rPr lang="de-DE" altLang="de-DE" sz="1600" dirty="0" smtClean="0">
                <a:solidFill>
                  <a:srgbClr val="600270"/>
                </a:solidFill>
              </a:rPr>
              <a:t> </a:t>
            </a:r>
            <a:r>
              <a:rPr lang="de-DE" altLang="de-DE" sz="1600" dirty="0" err="1" smtClean="0">
                <a:solidFill>
                  <a:srgbClr val="7030A0"/>
                </a:solidFill>
              </a:rPr>
              <a:t>which</a:t>
            </a:r>
            <a:r>
              <a:rPr lang="de-DE" altLang="de-DE" sz="1600" dirty="0" smtClean="0">
                <a:solidFill>
                  <a:srgbClr val="7030A0"/>
                </a:solidFill>
              </a:rPr>
              <a:t> </a:t>
            </a:r>
            <a:r>
              <a:rPr lang="de-DE" altLang="de-DE" sz="1600" dirty="0" err="1" smtClean="0">
                <a:solidFill>
                  <a:srgbClr val="7030A0"/>
                </a:solidFill>
              </a:rPr>
              <a:t>confirms</a:t>
            </a:r>
            <a:r>
              <a:rPr lang="de-DE" altLang="de-DE" sz="1600" dirty="0" smtClean="0">
                <a:solidFill>
                  <a:srgbClr val="7030A0"/>
                </a:solidFill>
              </a:rPr>
              <a:t> additional </a:t>
            </a:r>
            <a:r>
              <a:rPr lang="de-DE" altLang="de-DE" sz="1600" dirty="0" err="1" smtClean="0">
                <a:solidFill>
                  <a:srgbClr val="7030A0"/>
                </a:solidFill>
              </a:rPr>
              <a:t>results</a:t>
            </a:r>
            <a:r>
              <a:rPr lang="de-DE" altLang="de-DE" sz="1600" dirty="0" smtClean="0">
                <a:solidFill>
                  <a:srgbClr val="7030A0"/>
                </a:solidFill>
              </a:rPr>
              <a:t> </a:t>
            </a:r>
            <a:r>
              <a:rPr lang="de-DE" altLang="de-DE" sz="1600" dirty="0" err="1" smtClean="0">
                <a:solidFill>
                  <a:srgbClr val="7030A0"/>
                </a:solidFill>
              </a:rPr>
              <a:t>of</a:t>
            </a:r>
            <a:r>
              <a:rPr lang="de-DE" altLang="de-DE" sz="1600" dirty="0" smtClean="0">
                <a:solidFill>
                  <a:srgbClr val="7030A0"/>
                </a:solidFill>
              </a:rPr>
              <a:t> </a:t>
            </a:r>
            <a:r>
              <a:rPr lang="de-DE" altLang="de-DE" sz="1600" dirty="0" err="1" smtClean="0">
                <a:solidFill>
                  <a:srgbClr val="7030A0"/>
                </a:solidFill>
              </a:rPr>
              <a:t>training</a:t>
            </a:r>
            <a:r>
              <a:rPr lang="de-DE" altLang="de-DE" sz="1600" dirty="0" smtClean="0">
                <a:solidFill>
                  <a:srgbClr val="7030A0"/>
                </a:solidFill>
              </a:rPr>
              <a:t> and </a:t>
            </a:r>
            <a:r>
              <a:rPr lang="de-DE" altLang="de-DE" sz="1600" dirty="0" err="1" smtClean="0">
                <a:solidFill>
                  <a:srgbClr val="7030A0"/>
                </a:solidFill>
              </a:rPr>
              <a:t>university</a:t>
            </a:r>
            <a:r>
              <a:rPr lang="de-DE" altLang="de-DE" sz="1600" dirty="0" smtClean="0">
                <a:solidFill>
                  <a:srgbClr val="7030A0"/>
                </a:solidFill>
              </a:rPr>
              <a:t> </a:t>
            </a:r>
            <a:r>
              <a:rPr lang="de-DE" altLang="de-DE" sz="1600" dirty="0" err="1" smtClean="0">
                <a:solidFill>
                  <a:srgbClr val="7030A0"/>
                </a:solidFill>
              </a:rPr>
              <a:t>study</a:t>
            </a:r>
            <a:r>
              <a:rPr lang="de-DE" altLang="de-DE" sz="1600" dirty="0" smtClean="0">
                <a:solidFill>
                  <a:srgbClr val="7030A0"/>
                </a:solidFill>
              </a:rPr>
              <a:t> </a:t>
            </a:r>
          </a:p>
          <a:p>
            <a:pPr>
              <a:lnSpc>
                <a:spcPct val="80000"/>
              </a:lnSpc>
              <a:buFont typeface="Times New Roman" panose="02020603050405020304" pitchFamily="18" charset="0"/>
              <a:buNone/>
            </a:pPr>
            <a:r>
              <a:rPr lang="de-DE" altLang="de-DE" sz="1600" dirty="0" smtClean="0">
                <a:solidFill>
                  <a:srgbClr val="7030A0"/>
                </a:solidFill>
              </a:rPr>
              <a:t>      and </a:t>
            </a:r>
            <a:r>
              <a:rPr lang="de-DE" altLang="de-DE" sz="1600" dirty="0" err="1" smtClean="0">
                <a:solidFill>
                  <a:srgbClr val="7030A0"/>
                </a:solidFill>
              </a:rPr>
              <a:t>overall</a:t>
            </a:r>
            <a:r>
              <a:rPr lang="de-DE" altLang="de-DE" sz="1600" dirty="0" smtClean="0">
                <a:solidFill>
                  <a:srgbClr val="7030A0"/>
                </a:solidFill>
              </a:rPr>
              <a:t> grade </a:t>
            </a:r>
          </a:p>
          <a:p>
            <a:pPr>
              <a:lnSpc>
                <a:spcPct val="80000"/>
              </a:lnSpc>
              <a:buFont typeface="Times New Roman" panose="02020603050405020304" pitchFamily="18" charset="0"/>
              <a:buNone/>
            </a:pPr>
            <a:endParaRPr lang="de-DE" altLang="de-DE" sz="1600" dirty="0" smtClean="0">
              <a:solidFill>
                <a:srgbClr val="7030A0"/>
              </a:solidFill>
            </a:endParaRPr>
          </a:p>
          <a:p>
            <a:pPr>
              <a:lnSpc>
                <a:spcPct val="80000"/>
              </a:lnSpc>
              <a:buFont typeface="Courier New" panose="02070309020205020404" pitchFamily="49" charset="0"/>
              <a:buChar char="o"/>
            </a:pPr>
            <a:r>
              <a:rPr lang="de-DE" altLang="de-DE" sz="2000" b="1" dirty="0" err="1" smtClean="0">
                <a:solidFill>
                  <a:srgbClr val="600270"/>
                </a:solidFill>
              </a:rPr>
              <a:t>Costs</a:t>
            </a:r>
            <a:r>
              <a:rPr lang="de-DE" altLang="de-DE" sz="2000" b="1" dirty="0" smtClean="0">
                <a:solidFill>
                  <a:srgbClr val="600270"/>
                </a:solidFill>
              </a:rPr>
              <a:t> </a:t>
            </a:r>
          </a:p>
          <a:p>
            <a:pPr lvl="1">
              <a:lnSpc>
                <a:spcPct val="80000"/>
              </a:lnSpc>
              <a:buFont typeface="Arial" panose="020B0604020202020204" pitchFamily="34" charset="0"/>
              <a:buChar char="•"/>
            </a:pPr>
            <a:r>
              <a:rPr lang="de-DE" altLang="de-DE" b="1" dirty="0" err="1" smtClean="0">
                <a:solidFill>
                  <a:srgbClr val="7030A0"/>
                </a:solidFill>
              </a:rPr>
              <a:t>no</a:t>
            </a:r>
            <a:r>
              <a:rPr lang="de-DE" altLang="de-DE" dirty="0" smtClean="0">
                <a:solidFill>
                  <a:srgbClr val="7030A0"/>
                </a:solidFill>
              </a:rPr>
              <a:t> additional </a:t>
            </a:r>
            <a:r>
              <a:rPr lang="de-DE" altLang="de-DE" dirty="0" err="1" smtClean="0">
                <a:solidFill>
                  <a:srgbClr val="7030A0"/>
                </a:solidFill>
              </a:rPr>
              <a:t>costs</a:t>
            </a:r>
            <a:r>
              <a:rPr lang="de-DE" altLang="de-DE" dirty="0" smtClean="0">
                <a:solidFill>
                  <a:srgbClr val="7030A0"/>
                </a:solidFill>
              </a:rPr>
              <a:t> </a:t>
            </a:r>
            <a:r>
              <a:rPr lang="de-DE" altLang="de-DE" dirty="0" err="1" smtClean="0">
                <a:solidFill>
                  <a:srgbClr val="7030A0"/>
                </a:solidFill>
              </a:rPr>
              <a:t>for</a:t>
            </a:r>
            <a:r>
              <a:rPr lang="de-DE" altLang="de-DE" dirty="0" smtClean="0">
                <a:solidFill>
                  <a:srgbClr val="7030A0"/>
                </a:solidFill>
              </a:rPr>
              <a:t> </a:t>
            </a:r>
            <a:r>
              <a:rPr lang="de-DE" altLang="de-DE" dirty="0" err="1" smtClean="0">
                <a:solidFill>
                  <a:srgbClr val="7030A0"/>
                </a:solidFill>
              </a:rPr>
              <a:t>the</a:t>
            </a:r>
            <a:r>
              <a:rPr lang="de-DE" altLang="de-DE" dirty="0" smtClean="0">
                <a:solidFill>
                  <a:srgbClr val="7030A0"/>
                </a:solidFill>
              </a:rPr>
              <a:t> University (</a:t>
            </a:r>
            <a:r>
              <a:rPr lang="de-DE" altLang="de-DE" dirty="0" err="1" smtClean="0">
                <a:solidFill>
                  <a:srgbClr val="7030A0"/>
                </a:solidFill>
              </a:rPr>
              <a:t>other</a:t>
            </a:r>
            <a:r>
              <a:rPr lang="de-DE" altLang="de-DE" dirty="0" smtClean="0">
                <a:solidFill>
                  <a:srgbClr val="7030A0"/>
                </a:solidFill>
              </a:rPr>
              <a:t> </a:t>
            </a:r>
            <a:r>
              <a:rPr lang="de-DE" altLang="de-DE" dirty="0" err="1" smtClean="0">
                <a:solidFill>
                  <a:srgbClr val="7030A0"/>
                </a:solidFill>
              </a:rPr>
              <a:t>than</a:t>
            </a:r>
            <a:r>
              <a:rPr lang="de-DE" altLang="de-DE" dirty="0" smtClean="0">
                <a:solidFill>
                  <a:srgbClr val="7030A0"/>
                </a:solidFill>
              </a:rPr>
              <a:t> </a:t>
            </a:r>
            <a:r>
              <a:rPr lang="de-DE" altLang="de-DE" dirty="0" err="1" smtClean="0">
                <a:solidFill>
                  <a:srgbClr val="7030A0"/>
                </a:solidFill>
              </a:rPr>
              <a:t>providing</a:t>
            </a:r>
            <a:r>
              <a:rPr lang="de-DE" altLang="de-DE" dirty="0" smtClean="0">
                <a:solidFill>
                  <a:srgbClr val="7030A0"/>
                </a:solidFill>
              </a:rPr>
              <a:t> </a:t>
            </a:r>
            <a:r>
              <a:rPr lang="de-DE" altLang="de-DE" dirty="0" err="1" smtClean="0">
                <a:solidFill>
                  <a:srgbClr val="7030A0"/>
                </a:solidFill>
              </a:rPr>
              <a:t>the</a:t>
            </a:r>
            <a:r>
              <a:rPr lang="de-DE" altLang="de-DE" dirty="0" smtClean="0">
                <a:solidFill>
                  <a:srgbClr val="7030A0"/>
                </a:solidFill>
              </a:rPr>
              <a:t> </a:t>
            </a:r>
            <a:r>
              <a:rPr lang="de-DE" altLang="de-DE" dirty="0" err="1" smtClean="0">
                <a:solidFill>
                  <a:srgbClr val="7030A0"/>
                </a:solidFill>
              </a:rPr>
              <a:t>certificate</a:t>
            </a:r>
            <a:r>
              <a:rPr lang="de-DE" altLang="de-DE" dirty="0" smtClean="0">
                <a:solidFill>
                  <a:srgbClr val="7030A0"/>
                </a:solidFill>
              </a:rPr>
              <a:t>)</a:t>
            </a:r>
          </a:p>
          <a:p>
            <a:pPr lvl="1">
              <a:lnSpc>
                <a:spcPct val="80000"/>
              </a:lnSpc>
              <a:buFont typeface="Arial" panose="020B0604020202020204" pitchFamily="34" charset="0"/>
              <a:buChar char="•"/>
            </a:pPr>
            <a:r>
              <a:rPr lang="de-DE" altLang="de-DE" dirty="0" smtClean="0">
                <a:solidFill>
                  <a:srgbClr val="7030A0"/>
                </a:solidFill>
              </a:rPr>
              <a:t>administrative </a:t>
            </a:r>
            <a:r>
              <a:rPr lang="de-DE" altLang="de-DE" dirty="0" err="1" smtClean="0">
                <a:solidFill>
                  <a:srgbClr val="7030A0"/>
                </a:solidFill>
              </a:rPr>
              <a:t>fees</a:t>
            </a:r>
            <a:r>
              <a:rPr lang="de-DE" altLang="de-DE" dirty="0" smtClean="0">
                <a:solidFill>
                  <a:srgbClr val="7030A0"/>
                </a:solidFill>
              </a:rPr>
              <a:t> </a:t>
            </a:r>
            <a:r>
              <a:rPr lang="de-DE" altLang="de-DE" dirty="0" err="1" smtClean="0">
                <a:solidFill>
                  <a:srgbClr val="7030A0"/>
                </a:solidFill>
              </a:rPr>
              <a:t>for</a:t>
            </a:r>
            <a:r>
              <a:rPr lang="de-DE" altLang="de-DE" dirty="0" smtClean="0">
                <a:solidFill>
                  <a:srgbClr val="7030A0"/>
                </a:solidFill>
              </a:rPr>
              <a:t> </a:t>
            </a:r>
            <a:r>
              <a:rPr lang="de-DE" altLang="de-DE" dirty="0" err="1" smtClean="0">
                <a:solidFill>
                  <a:srgbClr val="7030A0"/>
                </a:solidFill>
              </a:rPr>
              <a:t>co</a:t>
            </a:r>
            <a:r>
              <a:rPr lang="de-DE" altLang="de-DE" dirty="0" smtClean="0">
                <a:solidFill>
                  <a:srgbClr val="7030A0"/>
                </a:solidFill>
              </a:rPr>
              <a:t>-operative </a:t>
            </a:r>
            <a:r>
              <a:rPr lang="de-DE" altLang="de-DE" dirty="0" err="1" smtClean="0">
                <a:solidFill>
                  <a:srgbClr val="7030A0"/>
                </a:solidFill>
              </a:rPr>
              <a:t>degree</a:t>
            </a:r>
            <a:r>
              <a:rPr lang="de-DE" altLang="de-DE" dirty="0" smtClean="0">
                <a:solidFill>
                  <a:srgbClr val="7030A0"/>
                </a:solidFill>
              </a:rPr>
              <a:t> </a:t>
            </a:r>
            <a:r>
              <a:rPr lang="de-DE" altLang="de-DE" dirty="0" err="1" smtClean="0">
                <a:solidFill>
                  <a:srgbClr val="7030A0"/>
                </a:solidFill>
              </a:rPr>
              <a:t>programme</a:t>
            </a:r>
            <a:r>
              <a:rPr lang="de-DE" altLang="de-DE" dirty="0" smtClean="0">
                <a:solidFill>
                  <a:srgbClr val="7030A0"/>
                </a:solidFill>
              </a:rPr>
              <a:t> </a:t>
            </a:r>
            <a:r>
              <a:rPr lang="de-DE" altLang="de-DE" dirty="0" err="1" smtClean="0">
                <a:solidFill>
                  <a:srgbClr val="7030A0"/>
                </a:solidFill>
              </a:rPr>
              <a:t>students</a:t>
            </a:r>
            <a:r>
              <a:rPr lang="de-DE" altLang="de-DE" dirty="0" smtClean="0">
                <a:solidFill>
                  <a:srgbClr val="7030A0"/>
                </a:solidFill>
              </a:rPr>
              <a:t> </a:t>
            </a:r>
            <a:r>
              <a:rPr lang="de-DE" altLang="de-DE" dirty="0" err="1" smtClean="0">
                <a:solidFill>
                  <a:srgbClr val="7030A0"/>
                </a:solidFill>
              </a:rPr>
              <a:t>currently</a:t>
            </a:r>
            <a:r>
              <a:rPr lang="de-DE" altLang="de-DE" dirty="0" smtClean="0">
                <a:solidFill>
                  <a:srgbClr val="7030A0"/>
                </a:solidFill>
              </a:rPr>
              <a:t> 42 </a:t>
            </a:r>
            <a:r>
              <a:rPr lang="de-DE" altLang="de-DE" dirty="0" err="1" smtClean="0">
                <a:solidFill>
                  <a:srgbClr val="7030A0"/>
                </a:solidFill>
              </a:rPr>
              <a:t>euros</a:t>
            </a:r>
            <a:r>
              <a:rPr lang="de-DE" altLang="de-DE" dirty="0" smtClean="0">
                <a:solidFill>
                  <a:srgbClr val="7030A0"/>
                </a:solidFill>
              </a:rPr>
              <a:t> </a:t>
            </a:r>
          </a:p>
          <a:p>
            <a:endParaRPr lang="de-DE" dirty="0"/>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5A82E252-40BB-4E10-A48F-34BE633E0242}" type="slidenum">
              <a:rPr lang="de-DE" smtClean="0"/>
              <a:pPr>
                <a:defRPr/>
              </a:pPr>
              <a:t>30</a:t>
            </a:fld>
            <a:endParaRPr lang="de-DE"/>
          </a:p>
        </p:txBody>
      </p:sp>
    </p:spTree>
    <p:extLst>
      <p:ext uri="{BB962C8B-B14F-4D97-AF65-F5344CB8AC3E}">
        <p14:creationId xmlns:p14="http://schemas.microsoft.com/office/powerpoint/2010/main" val="1323483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FC8B6ED4-9ADA-4287-B5E1-00F90A0E93FC}" type="slidenum">
              <a:rPr lang="de-DE" smtClean="0"/>
              <a:pPr>
                <a:defRPr/>
              </a:pPr>
              <a:t>32</a:t>
            </a:fld>
            <a:endParaRPr lang="de-DE"/>
          </a:p>
        </p:txBody>
      </p:sp>
    </p:spTree>
    <p:extLst>
      <p:ext uri="{BB962C8B-B14F-4D97-AF65-F5344CB8AC3E}">
        <p14:creationId xmlns:p14="http://schemas.microsoft.com/office/powerpoint/2010/main" val="2292975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78793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245093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351369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prstGeom prst="rect">
            <a:avLst/>
          </a:prstGeom>
        </p:spPr>
      </p:sp>
      <p:sp>
        <p:nvSpPr>
          <p:cNvPr id="3" name="Notizenplatzhalter 2"/>
          <p:cNvSpPr>
            <a:spLocks noGrp="1"/>
          </p:cNvSpPr>
          <p:nvPr>
            <p:ph type="body" idx="1"/>
          </p:nvPr>
        </p:nvSpPr>
        <p:spPr/>
        <p:txBody>
          <a:bodyPr/>
          <a:lstStyle/>
          <a:p>
            <a:pPr defTabSz="914400">
              <a:spcBef>
                <a:spcPts val="0"/>
              </a:spcBef>
              <a:spcAft>
                <a:spcPts val="0"/>
              </a:spcAft>
              <a:buClr>
                <a:srgbClr val="000000"/>
              </a:buClr>
              <a:buSzPct val="100000"/>
              <a:buFont typeface="Times New Roman"/>
              <a:buNone/>
              <a:defRPr/>
            </a:pPr>
            <a:r>
              <a:rPr lang="de-DE" sz="1400" kern="1200" dirty="0" smtClean="0">
                <a:solidFill>
                  <a:srgbClr val="002060"/>
                </a:solidFill>
                <a:latin typeface="Arial" charset="0"/>
                <a:ea typeface="+mn-ea"/>
                <a:cs typeface="+mn-cs"/>
              </a:rPr>
              <a:t>Erlangen and </a:t>
            </a:r>
            <a:r>
              <a:rPr lang="de-DE" sz="1400" kern="1200" dirty="0" err="1" smtClean="0">
                <a:solidFill>
                  <a:srgbClr val="002060"/>
                </a:solidFill>
                <a:latin typeface="Arial" charset="0"/>
                <a:ea typeface="+mn-ea"/>
                <a:cs typeface="+mn-cs"/>
              </a:rPr>
              <a:t>Nürnberg</a:t>
            </a:r>
            <a:r>
              <a:rPr lang="de-DE" sz="1000" kern="1200" dirty="0" err="1" smtClean="0">
                <a:solidFill>
                  <a:srgbClr val="002060"/>
                </a:solidFill>
                <a:latin typeface="Arial" charset="0"/>
                <a:ea typeface="+mn-ea"/>
                <a:cs typeface="+mn-cs"/>
              </a:rPr>
              <a:t>in</a:t>
            </a:r>
            <a:r>
              <a:rPr lang="de-DE" sz="1000" kern="1200" dirty="0" smtClean="0">
                <a:solidFill>
                  <a:srgbClr val="002060"/>
                </a:solidFill>
                <a:latin typeface="Arial" charset="0"/>
                <a:ea typeface="+mn-ea"/>
                <a:cs typeface="+mn-cs"/>
              </a:rPr>
              <a:t> </a:t>
            </a:r>
            <a:r>
              <a:rPr lang="de-DE" sz="1000" kern="1200" dirty="0" err="1" smtClean="0">
                <a:solidFill>
                  <a:srgbClr val="002060"/>
                </a:solidFill>
                <a:latin typeface="Arial" charset="0"/>
                <a:ea typeface="+mn-ea"/>
                <a:cs typeface="+mn-cs"/>
              </a:rPr>
              <a:t>the</a:t>
            </a:r>
            <a:r>
              <a:rPr lang="de-DE" sz="1000" kern="1200" dirty="0" smtClean="0">
                <a:solidFill>
                  <a:srgbClr val="002060"/>
                </a:solidFill>
                <a:latin typeface="Arial" charset="0"/>
                <a:ea typeface="+mn-ea"/>
                <a:cs typeface="+mn-cs"/>
              </a:rPr>
              <a:t> European Metropolitan Region Nürnberg =</a:t>
            </a:r>
            <a:r>
              <a:rPr lang="de-DE" sz="1200" kern="1200" baseline="0" dirty="0" smtClean="0">
                <a:solidFill>
                  <a:schemeClr val="tx1"/>
                </a:solidFill>
                <a:latin typeface="Arial" charset="0"/>
                <a:ea typeface="+mn-ea"/>
                <a:cs typeface="+mn-cs"/>
              </a:rPr>
              <a:t> </a:t>
            </a:r>
            <a:r>
              <a:rPr lang="de-DE" sz="1000" kern="1200" dirty="0" smtClean="0">
                <a:solidFill>
                  <a:srgbClr val="002060"/>
                </a:solidFill>
                <a:latin typeface="Arial" charset="0"/>
                <a:ea typeface="+mn-ea"/>
                <a:cs typeface="+mn-cs"/>
              </a:rPr>
              <a:t>3.5 </a:t>
            </a:r>
            <a:r>
              <a:rPr lang="de-DE" sz="1000" kern="1200" dirty="0" err="1" smtClean="0">
                <a:solidFill>
                  <a:srgbClr val="002060"/>
                </a:solidFill>
                <a:latin typeface="Arial" charset="0"/>
                <a:ea typeface="+mn-ea"/>
                <a:cs typeface="+mn-cs"/>
              </a:rPr>
              <a:t>million</a:t>
            </a:r>
            <a:r>
              <a:rPr lang="de-DE" sz="1000" kern="1200" dirty="0" smtClean="0">
                <a:solidFill>
                  <a:srgbClr val="002060"/>
                </a:solidFill>
                <a:latin typeface="Arial" charset="0"/>
                <a:ea typeface="+mn-ea"/>
                <a:cs typeface="+mn-cs"/>
              </a:rPr>
              <a:t> </a:t>
            </a:r>
            <a:r>
              <a:rPr lang="de-DE" sz="1000" kern="1200" dirty="0" err="1" smtClean="0">
                <a:solidFill>
                  <a:srgbClr val="002060"/>
                </a:solidFill>
                <a:latin typeface="Arial" charset="0"/>
                <a:ea typeface="+mn-ea"/>
                <a:cs typeface="+mn-cs"/>
              </a:rPr>
              <a:t>inhabitants</a:t>
            </a:r>
            <a:endParaRPr lang="de-DE" dirty="0" smtClean="0"/>
          </a:p>
          <a:p>
            <a:pPr defTabSz="914400">
              <a:spcBef>
                <a:spcPts val="0"/>
              </a:spcBef>
              <a:spcAft>
                <a:spcPts val="0"/>
              </a:spcAft>
              <a:buClr>
                <a:srgbClr val="000000"/>
              </a:buClr>
              <a:buSzPct val="100000"/>
              <a:buFont typeface="Times New Roman"/>
              <a:buNone/>
              <a:defRPr/>
            </a:pPr>
            <a:r>
              <a:rPr lang="de-DE" sz="1000" kern="1200" dirty="0" smtClean="0">
                <a:solidFill>
                  <a:srgbClr val="002060"/>
                </a:solidFill>
                <a:latin typeface="Arial" charset="0"/>
                <a:ea typeface="+mn-ea"/>
                <a:cs typeface="+mn-cs"/>
              </a:rPr>
              <a:t>Bavaria:12.5 </a:t>
            </a:r>
            <a:r>
              <a:rPr lang="de-DE" sz="1000" kern="1200" dirty="0" err="1" smtClean="0">
                <a:solidFill>
                  <a:srgbClr val="002060"/>
                </a:solidFill>
                <a:latin typeface="Arial" charset="0"/>
                <a:ea typeface="+mn-ea"/>
                <a:cs typeface="+mn-cs"/>
              </a:rPr>
              <a:t>million</a:t>
            </a:r>
            <a:r>
              <a:rPr lang="de-DE" sz="1000" kern="1200" dirty="0" smtClean="0">
                <a:solidFill>
                  <a:srgbClr val="002060"/>
                </a:solidFill>
                <a:latin typeface="Arial" charset="0"/>
                <a:ea typeface="+mn-ea"/>
                <a:cs typeface="+mn-cs"/>
              </a:rPr>
              <a:t> </a:t>
            </a:r>
            <a:r>
              <a:rPr lang="de-DE" sz="1000" kern="1200" dirty="0" err="1" smtClean="0">
                <a:solidFill>
                  <a:srgbClr val="002060"/>
                </a:solidFill>
                <a:latin typeface="Arial" charset="0"/>
                <a:ea typeface="+mn-ea"/>
                <a:cs typeface="+mn-cs"/>
              </a:rPr>
              <a:t>inhabitants</a:t>
            </a:r>
            <a:endParaRPr lang="de-DE" dirty="0" smtClean="0"/>
          </a:p>
          <a:p>
            <a:endParaRPr lang="de-DE" dirty="0"/>
          </a:p>
        </p:txBody>
      </p:sp>
      <p:sp>
        <p:nvSpPr>
          <p:cNvPr id="4" name="Foliennummernplatzhalter 3"/>
          <p:cNvSpPr>
            <a:spLocks noGrp="1"/>
          </p:cNvSpPr>
          <p:nvPr>
            <p:ph type="sldNum" sz="quarter" idx="10"/>
          </p:nvPr>
        </p:nvSpPr>
        <p:spPr>
          <a:xfrm>
            <a:off x="3849688" y="9429750"/>
            <a:ext cx="2946400" cy="496888"/>
          </a:xfrm>
          <a:prstGeom prst="rect">
            <a:avLst/>
          </a:prstGeom>
        </p:spPr>
        <p:txBody>
          <a:bodyPr/>
          <a:lstStyle/>
          <a:p>
            <a:pPr>
              <a:defRPr/>
            </a:pPr>
            <a:fld id="{5A82E252-40BB-4E10-A48F-34BE633E0242}" type="slidenum">
              <a:rPr lang="de-DE" smtClean="0"/>
              <a:pPr>
                <a:defRPr/>
              </a:pPr>
              <a:t>4</a:t>
            </a:fld>
            <a:endParaRPr lang="de-DE"/>
          </a:p>
        </p:txBody>
      </p:sp>
    </p:spTree>
    <p:extLst>
      <p:ext uri="{BB962C8B-B14F-4D97-AF65-F5344CB8AC3E}">
        <p14:creationId xmlns:p14="http://schemas.microsoft.com/office/powerpoint/2010/main" val="165866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94066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62260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229418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smtClean="0"/>
              <a:t>Distributed and </a:t>
            </a:r>
            <a:r>
              <a:rPr lang="de-DE" dirty="0" err="1" smtClean="0"/>
              <a:t>allocated</a:t>
            </a:r>
            <a:r>
              <a:rPr lang="de-DE" dirty="0" smtClean="0"/>
              <a:t> </a:t>
            </a:r>
          </a:p>
          <a:p>
            <a:r>
              <a:rPr lang="de-DE" dirty="0" smtClean="0"/>
              <a:t>The </a:t>
            </a:r>
            <a:r>
              <a:rPr lang="de-DE" dirty="0" err="1" smtClean="0"/>
              <a:t>administration</a:t>
            </a:r>
            <a:r>
              <a:rPr lang="de-DE" baseline="0" dirty="0" smtClean="0"/>
              <a:t> and </a:t>
            </a:r>
            <a:r>
              <a:rPr lang="de-DE" baseline="0" dirty="0" err="1" smtClean="0"/>
              <a:t>canchellor</a:t>
            </a:r>
            <a:r>
              <a:rPr lang="de-DE" baseline="0" dirty="0" smtClean="0"/>
              <a:t> </a:t>
            </a:r>
            <a:r>
              <a:rPr lang="de-DE" baseline="0" dirty="0" err="1" smtClean="0"/>
              <a:t>are</a:t>
            </a:r>
            <a:r>
              <a:rPr lang="de-DE" baseline="0" dirty="0" smtClean="0"/>
              <a:t> in </a:t>
            </a:r>
            <a:r>
              <a:rPr lang="de-DE" baseline="0" dirty="0" err="1" smtClean="0"/>
              <a:t>downtown</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inner</a:t>
            </a:r>
            <a:r>
              <a:rPr lang="de-DE" baseline="0" dirty="0" smtClean="0">
                <a:sym typeface="Wingdings" panose="05000000000000000000" pitchFamily="2" charset="2"/>
              </a:rPr>
              <a:t> </a:t>
            </a:r>
            <a:r>
              <a:rPr lang="de-DE" baseline="0" dirty="0" err="1" smtClean="0">
                <a:sym typeface="Wingdings" panose="05000000000000000000" pitchFamily="2" charset="2"/>
              </a:rPr>
              <a:t>city</a:t>
            </a:r>
            <a:r>
              <a:rPr lang="de-DE" baseline="0" dirty="0" smtClean="0">
                <a:sym typeface="Wingdings" panose="05000000000000000000" pitchFamily="2" charset="2"/>
              </a:rPr>
              <a:t> </a:t>
            </a:r>
          </a:p>
          <a:p>
            <a:r>
              <a:rPr lang="de-DE" baseline="0" dirty="0" err="1" smtClean="0">
                <a:sym typeface="Wingdings" panose="05000000000000000000" pitchFamily="2" charset="2"/>
              </a:rPr>
              <a:t>Among</a:t>
            </a:r>
            <a:r>
              <a:rPr lang="de-DE" baseline="0" dirty="0" smtClean="0">
                <a:sym typeface="Wingdings" panose="05000000000000000000" pitchFamily="2" charset="2"/>
              </a:rPr>
              <a:t> = zwischen, unter </a:t>
            </a:r>
          </a:p>
          <a:p>
            <a:r>
              <a:rPr lang="de-DE" baseline="0" dirty="0" err="1" smtClean="0">
                <a:sym typeface="Wingdings" panose="05000000000000000000" pitchFamily="2" charset="2"/>
              </a:rPr>
              <a:t>Among</a:t>
            </a:r>
            <a:r>
              <a:rPr lang="de-DE" baseline="0" dirty="0" smtClean="0">
                <a:sym typeface="Wingdings" panose="05000000000000000000" pitchFamily="2" charset="2"/>
              </a:rPr>
              <a:t> </a:t>
            </a:r>
            <a:r>
              <a:rPr lang="de-DE" baseline="0" dirty="0" err="1" smtClean="0">
                <a:sym typeface="Wingdings" panose="05000000000000000000" pitchFamily="2" charset="2"/>
              </a:rPr>
              <a:t>experts</a:t>
            </a:r>
            <a:r>
              <a:rPr lang="de-DE" baseline="0" dirty="0" smtClean="0">
                <a:sym typeface="Wingdings" panose="05000000000000000000" pitchFamily="2" charset="2"/>
              </a:rPr>
              <a:t> = unter Fachkreisen </a:t>
            </a:r>
            <a:endParaRPr dirty="0"/>
          </a:p>
        </p:txBody>
      </p:sp>
    </p:spTree>
    <p:extLst>
      <p:ext uri="{BB962C8B-B14F-4D97-AF65-F5344CB8AC3E}">
        <p14:creationId xmlns:p14="http://schemas.microsoft.com/office/powerpoint/2010/main" val="4760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Notizenplatzhalter 99999"/>
          <p:cNvSpPr>
            <a:spLocks noGrp="1" noChangeArrowheads="1"/>
          </p:cNvSpPr>
          <p:nvPr>
            <p:ph type="body" idx="1"/>
          </p:nvPr>
        </p:nvSpPr>
        <p:spPr/>
        <p:txBody>
          <a:bodyPr/>
          <a:lstStyle/>
          <a:p>
            <a:r>
              <a:rPr lang="de-DE" dirty="0" smtClean="0"/>
              <a:t>The Schlossgarden</a:t>
            </a:r>
            <a:r>
              <a:rPr lang="de-DE" baseline="0" dirty="0" smtClean="0"/>
              <a:t>  - </a:t>
            </a:r>
            <a:r>
              <a:rPr lang="de-DE" baseline="0" dirty="0" err="1" smtClean="0"/>
              <a:t>inner</a:t>
            </a:r>
            <a:r>
              <a:rPr lang="de-DE" baseline="0" dirty="0" smtClean="0"/>
              <a:t> </a:t>
            </a:r>
            <a:r>
              <a:rPr lang="de-DE" baseline="0" dirty="0" err="1" smtClean="0"/>
              <a:t>city</a:t>
            </a:r>
            <a:r>
              <a:rPr lang="de-DE" baseline="0" dirty="0" smtClean="0"/>
              <a:t> </a:t>
            </a:r>
            <a:endParaRPr dirty="0"/>
          </a:p>
        </p:txBody>
      </p:sp>
    </p:spTree>
    <p:extLst>
      <p:ext uri="{BB962C8B-B14F-4D97-AF65-F5344CB8AC3E}">
        <p14:creationId xmlns:p14="http://schemas.microsoft.com/office/powerpoint/2010/main" val="2959211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Titelfolie">
    <p:spTree>
      <p:nvGrpSpPr>
        <p:cNvPr id="1" name=""/>
        <p:cNvGrpSpPr/>
        <p:nvPr/>
      </p:nvGrpSpPr>
      <p:grpSpPr bwMode="auto">
        <a:xfrm>
          <a:off x="0" y="0"/>
          <a:ext cx="0" cy="0"/>
          <a:chOff x="0" y="0"/>
          <a:chExt cx="0" cy="0"/>
        </a:xfrm>
      </p:grpSpPr>
      <p:grpSp>
        <p:nvGrpSpPr>
          <p:cNvPr id="8" name="Gruppieren 7"/>
          <p:cNvGrpSpPr/>
          <p:nvPr userDrawn="1"/>
        </p:nvGrpSpPr>
        <p:grpSpPr bwMode="auto">
          <a:xfrm>
            <a:off x="0" y="0"/>
            <a:ext cx="9653141" cy="5015312"/>
            <a:chOff x="0" y="0"/>
            <a:chExt cx="9653141" cy="5015312"/>
          </a:xfrm>
        </p:grpSpPr>
        <p:sp>
          <p:nvSpPr>
            <p:cNvPr id="9" name="Rechteck 8"/>
            <p:cNvSpPr/>
            <p:nvPr userDrawn="1"/>
          </p:nvSpPr>
          <p:spPr bwMode="auto">
            <a:xfrm>
              <a:off x="0" y="0"/>
              <a:ext cx="9168145" cy="5015312"/>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prstClr val="white"/>
                </a:solidFill>
              </a:endParaRPr>
            </a:p>
          </p:txBody>
        </p:sp>
        <p:grpSp>
          <p:nvGrpSpPr>
            <p:cNvPr id="10" name="Gruppieren 9"/>
            <p:cNvGrpSpPr/>
            <p:nvPr userDrawn="1"/>
          </p:nvGrpSpPr>
          <p:grpSpPr bwMode="auto">
            <a:xfrm>
              <a:off x="8420" y="3225544"/>
              <a:ext cx="360000" cy="1789769"/>
              <a:chOff x="-36000" y="1721337"/>
              <a:chExt cx="360000" cy="1789769"/>
            </a:xfrm>
          </p:grpSpPr>
          <p:sp>
            <p:nvSpPr>
              <p:cNvPr id="12" name="Rectangle 4"/>
              <p:cNvSpPr>
                <a:spLocks noChangeArrowheads="1"/>
              </p:cNvSpPr>
              <p:nvPr userDrawn="1"/>
            </p:nvSpPr>
            <p:spPr bwMode="auto">
              <a:xfrm>
                <a:off x="-36000" y="1721337"/>
                <a:ext cx="360000" cy="360000"/>
              </a:xfrm>
              <a:prstGeom prst="rect">
                <a:avLst/>
              </a:prstGeom>
              <a:solidFill>
                <a:srgbClr val="B38604"/>
              </a:solidFill>
              <a:ln>
                <a:noFill/>
              </a:ln>
            </p:spPr>
            <p:txBody>
              <a:bodyPr wrap="none" anchor="ctr"/>
              <a:lstStyle/>
              <a:p>
                <a:pPr>
                  <a:defRPr/>
                </a:pPr>
                <a:endParaRPr sz="1800">
                  <a:solidFill>
                    <a:srgbClr val="000000"/>
                  </a:solidFill>
                </a:endParaRPr>
              </a:p>
            </p:txBody>
          </p:sp>
          <p:sp>
            <p:nvSpPr>
              <p:cNvPr id="13" name="Rectangle 4"/>
              <p:cNvSpPr>
                <a:spLocks noChangeArrowheads="1"/>
              </p:cNvSpPr>
              <p:nvPr userDrawn="1"/>
            </p:nvSpPr>
            <p:spPr bwMode="auto">
              <a:xfrm>
                <a:off x="-36000" y="2081337"/>
                <a:ext cx="360000" cy="360000"/>
              </a:xfrm>
              <a:prstGeom prst="rect">
                <a:avLst/>
              </a:prstGeom>
              <a:solidFill>
                <a:srgbClr val="8D1429"/>
              </a:solidFill>
              <a:ln>
                <a:noFill/>
              </a:ln>
            </p:spPr>
            <p:txBody>
              <a:bodyPr wrap="none" anchor="ctr"/>
              <a:lstStyle/>
              <a:p>
                <a:pPr>
                  <a:defRPr/>
                </a:pPr>
                <a:endParaRPr sz="1800">
                  <a:solidFill>
                    <a:srgbClr val="000000"/>
                  </a:solidFill>
                </a:endParaRPr>
              </a:p>
            </p:txBody>
          </p:sp>
          <p:sp>
            <p:nvSpPr>
              <p:cNvPr id="14" name="Rectangle 4"/>
              <p:cNvSpPr>
                <a:spLocks noChangeArrowheads="1"/>
              </p:cNvSpPr>
              <p:nvPr userDrawn="1"/>
            </p:nvSpPr>
            <p:spPr bwMode="auto">
              <a:xfrm>
                <a:off x="-36000" y="2441337"/>
                <a:ext cx="360000" cy="360000"/>
              </a:xfrm>
              <a:prstGeom prst="rect">
                <a:avLst/>
              </a:prstGeom>
              <a:solidFill>
                <a:srgbClr val="1AAEFF"/>
              </a:solidFill>
              <a:ln>
                <a:noFill/>
              </a:ln>
            </p:spPr>
            <p:txBody>
              <a:bodyPr wrap="none" anchor="ctr"/>
              <a:lstStyle/>
              <a:p>
                <a:pPr>
                  <a:defRPr/>
                </a:pPr>
                <a:endParaRPr sz="1800">
                  <a:solidFill>
                    <a:srgbClr val="000000"/>
                  </a:solidFill>
                </a:endParaRPr>
              </a:p>
            </p:txBody>
          </p:sp>
          <p:sp>
            <p:nvSpPr>
              <p:cNvPr id="15" name="Rectangle 4"/>
              <p:cNvSpPr>
                <a:spLocks noChangeArrowheads="1"/>
              </p:cNvSpPr>
              <p:nvPr userDrawn="1"/>
            </p:nvSpPr>
            <p:spPr bwMode="auto">
              <a:xfrm>
                <a:off x="-36000" y="2791106"/>
                <a:ext cx="360000" cy="360000"/>
              </a:xfrm>
              <a:prstGeom prst="rect">
                <a:avLst/>
              </a:prstGeom>
              <a:solidFill>
                <a:srgbClr val="00956C"/>
              </a:solidFill>
              <a:ln>
                <a:noFill/>
              </a:ln>
            </p:spPr>
            <p:txBody>
              <a:bodyPr wrap="none" anchor="ctr"/>
              <a:lstStyle/>
              <a:p>
                <a:pPr>
                  <a:defRPr/>
                </a:pPr>
                <a:endParaRPr sz="1800">
                  <a:solidFill>
                    <a:srgbClr val="000000"/>
                  </a:solidFill>
                </a:endParaRPr>
              </a:p>
            </p:txBody>
          </p:sp>
          <p:sp>
            <p:nvSpPr>
              <p:cNvPr id="16" name="Rectangle 4"/>
              <p:cNvSpPr>
                <a:spLocks noChangeArrowheads="1"/>
              </p:cNvSpPr>
              <p:nvPr userDrawn="1"/>
            </p:nvSpPr>
            <p:spPr bwMode="auto">
              <a:xfrm>
                <a:off x="-36000" y="3151106"/>
                <a:ext cx="360000" cy="360000"/>
              </a:xfrm>
              <a:prstGeom prst="rect">
                <a:avLst/>
              </a:prstGeom>
              <a:solidFill>
                <a:srgbClr val="A3ACB2"/>
              </a:solidFill>
              <a:ln>
                <a:noFill/>
              </a:ln>
            </p:spPr>
            <p:txBody>
              <a:bodyPr wrap="none" anchor="ctr"/>
              <a:lstStyle/>
              <a:p>
                <a:pPr>
                  <a:defRPr/>
                </a:pPr>
                <a:endParaRPr sz="1800">
                  <a:solidFill>
                    <a:srgbClr val="000000"/>
                  </a:solidFill>
                </a:endParaRPr>
              </a:p>
            </p:txBody>
          </p:sp>
        </p:grpSp>
        <p:pic>
          <p:nvPicPr>
            <p:cNvPr id="11" name="Grafik 10"/>
            <p:cNvPicPr>
              <a:picLocks noChangeAspect="1"/>
            </p:cNvPicPr>
            <p:nvPr userDrawn="1"/>
          </p:nvPicPr>
          <p:blipFill>
            <a:blip r:embed="rId2"/>
            <a:stretch/>
          </p:blipFill>
          <p:spPr bwMode="auto">
            <a:xfrm>
              <a:off x="5305359" y="371838"/>
              <a:ext cx="4347782" cy="4347782"/>
            </a:xfrm>
            <a:prstGeom prst="rect">
              <a:avLst/>
            </a:prstGeom>
          </p:spPr>
        </p:pic>
      </p:grpSp>
      <p:sp>
        <p:nvSpPr>
          <p:cNvPr id="2" name="Titel 1"/>
          <p:cNvSpPr>
            <a:spLocks noGrp="1"/>
          </p:cNvSpPr>
          <p:nvPr>
            <p:ph type="ctrTitle" hasCustomPrompt="1"/>
          </p:nvPr>
        </p:nvSpPr>
        <p:spPr bwMode="auto">
          <a:xfrm>
            <a:off x="626400" y="1252800"/>
            <a:ext cx="8136000" cy="1620000"/>
          </a:xfrm>
          <a:prstGeom prst="rect">
            <a:avLst/>
          </a:prstGeom>
        </p:spPr>
        <p:txBody>
          <a:bodyPr>
            <a:noAutofit/>
          </a:bodyPr>
          <a:lstStyle>
            <a:lvl1pPr algn="l">
              <a:lnSpc>
                <a:spcPts val="4200"/>
              </a:lnSpc>
              <a:defRPr sz="3600">
                <a:solidFill>
                  <a:schemeClr val="bg1"/>
                </a:solidFill>
              </a:defRPr>
            </a:lvl1pPr>
          </a:lstStyle>
          <a:p>
            <a:pPr>
              <a:defRPr/>
            </a:pPr>
            <a:r>
              <a:rPr/>
              <a:t>Click to edit Master </a:t>
            </a:r>
            <a:br>
              <a:rPr/>
            </a:br>
            <a:r>
              <a:rPr/>
              <a:t>title style</a:t>
            </a:r>
          </a:p>
        </p:txBody>
      </p:sp>
      <p:sp>
        <p:nvSpPr>
          <p:cNvPr id="3" name="Untertitel 2"/>
          <p:cNvSpPr>
            <a:spLocks noGrp="1"/>
          </p:cNvSpPr>
          <p:nvPr>
            <p:ph type="subTitle" idx="1" hasCustomPrompt="1"/>
          </p:nvPr>
        </p:nvSpPr>
        <p:spPr bwMode="auto">
          <a:xfrm>
            <a:off x="626400" y="3402000"/>
            <a:ext cx="4068000" cy="1080000"/>
          </a:xfrm>
          <a:prstGeom prst="rect">
            <a:avLst/>
          </a:prstGeom>
        </p:spPr>
        <p:txBody>
          <a:bodyPr anchor="b">
            <a:noAutofit/>
          </a:bodyPr>
          <a:lstStyle>
            <a:lvl1pPr marL="0" indent="0" algn="l">
              <a:lnSpc>
                <a:spcPts val="22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Introduction to FAU</a:t>
            </a: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792288" y="4800600"/>
            <a:ext cx="5486400" cy="566738"/>
          </a:xfrm>
          <a:prstGeom prst="rect">
            <a:avLst/>
          </a:prstGeom>
        </p:spPr>
        <p:txBody>
          <a:bodyPr anchor="b"/>
          <a:lstStyle>
            <a:lvl1pPr algn="l">
              <a:defRPr sz="2000" b="1"/>
            </a:lvl1pPr>
          </a:lstStyle>
          <a:p>
            <a:pPr>
              <a:defRPr/>
            </a:pPr>
            <a:r>
              <a:rPr/>
              <a:t>Titelmasterformat durch Klicken bearbeiten</a:t>
            </a:r>
          </a:p>
        </p:txBody>
      </p:sp>
      <p:sp>
        <p:nvSpPr>
          <p:cNvPr id="3" name="Bildplatzhalter 2"/>
          <p:cNvSpPr>
            <a:spLocks noGrp="1"/>
          </p:cNvSpPr>
          <p:nvPr>
            <p:ph type="pic" idx="1"/>
          </p:nvPr>
        </p:nvSpPr>
        <p:spPr bwMode="auto">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endParaRPr/>
          </a:p>
        </p:txBody>
      </p:sp>
      <p:sp>
        <p:nvSpPr>
          <p:cNvPr id="4" name="Textplatzhalter 3"/>
          <p:cNvSpPr>
            <a:spLocks noGrp="1"/>
          </p:cNvSpPr>
          <p:nvPr>
            <p:ph type="body" sz="half" idx="2"/>
          </p:nvPr>
        </p:nvSpPr>
        <p:spPr bwMode="auto">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Textmasterformat bearbeiten</a:t>
            </a: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4638"/>
            <a:ext cx="8229600" cy="1143000"/>
          </a:xfrm>
          <a:prstGeom prst="rect">
            <a:avLst/>
          </a:prstGeom>
        </p:spPr>
        <p:txBody>
          <a:bodyPr/>
          <a:lstStyle/>
          <a:p>
            <a:pPr>
              <a:defRPr/>
            </a:pPr>
            <a:r>
              <a:rPr/>
              <a:t>Titelmasterformat durch Klicken bearbeiten</a:t>
            </a:r>
          </a:p>
        </p:txBody>
      </p:sp>
      <p:sp>
        <p:nvSpPr>
          <p:cNvPr id="3" name="Vertikaler Textplatzhalter 2"/>
          <p:cNvSpPr>
            <a:spLocks noGrp="1"/>
          </p:cNvSpPr>
          <p:nvPr>
            <p:ph type="body" orient="vert" idx="1"/>
          </p:nvPr>
        </p:nvSpPr>
        <p:spPr bwMode="auto">
          <a:xfrm>
            <a:off x="457200" y="1600200"/>
            <a:ext cx="8229600" cy="4525963"/>
          </a:xfrm>
          <a:prstGeom prst="rect">
            <a:avLst/>
          </a:prstGeom>
        </p:spPr>
        <p:txBody>
          <a:bodyPr vert="eaVert"/>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6629400" y="274638"/>
            <a:ext cx="2057400" cy="5851525"/>
          </a:xfrm>
          <a:prstGeom prst="rect">
            <a:avLst/>
          </a:prstGeom>
        </p:spPr>
        <p:txBody>
          <a:bodyPr vert="eaVert"/>
          <a:lstStyle/>
          <a:p>
            <a:pPr>
              <a:defRPr/>
            </a:pPr>
            <a:r>
              <a:rPr/>
              <a:t>Titelmasterformat durch Klicken bearbeiten</a:t>
            </a:r>
          </a:p>
        </p:txBody>
      </p:sp>
      <p:sp>
        <p:nvSpPr>
          <p:cNvPr id="3" name="Vertikaler Textplatzhalter 2"/>
          <p:cNvSpPr>
            <a:spLocks noGrp="1"/>
          </p:cNvSpPr>
          <p:nvPr>
            <p:ph type="body" orient="vert" idx="1"/>
          </p:nvPr>
        </p:nvSpPr>
        <p:spPr bwMode="auto">
          <a:xfrm>
            <a:off x="457200" y="274638"/>
            <a:ext cx="6019800" cy="5851525"/>
          </a:xfrm>
          <a:prstGeom prst="rect">
            <a:avLst/>
          </a:prstGeom>
        </p:spPr>
        <p:txBody>
          <a:bodyPr vert="eaVert"/>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Titelmaster großer Titelraum">
    <p:spTree>
      <p:nvGrpSpPr>
        <p:cNvPr id="1" name=""/>
        <p:cNvGrpSpPr/>
        <p:nvPr/>
      </p:nvGrpSpPr>
      <p:grpSpPr bwMode="auto">
        <a:xfrm>
          <a:off x="0" y="0"/>
          <a:ext cx="0" cy="0"/>
          <a:chOff x="0" y="0"/>
          <a:chExt cx="0" cy="0"/>
        </a:xfrm>
      </p:grpSpPr>
      <p:sp>
        <p:nvSpPr>
          <p:cNvPr id="9" name="Rechteck 8"/>
          <p:cNvSpPr/>
          <p:nvPr userDrawn="1"/>
        </p:nvSpPr>
        <p:spPr bwMode="auto">
          <a:xfrm>
            <a:off x="304800" y="1326627"/>
            <a:ext cx="8839199" cy="521863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el 1"/>
          <p:cNvSpPr>
            <a:spLocks noGrp="1"/>
          </p:cNvSpPr>
          <p:nvPr>
            <p:ph type="ctrTitle"/>
          </p:nvPr>
        </p:nvSpPr>
        <p:spPr bwMode="auto">
          <a:xfrm>
            <a:off x="396000" y="1397002"/>
            <a:ext cx="8568000" cy="2334739"/>
          </a:xfrm>
          <a:prstGeom prst="rect">
            <a:avLst/>
          </a:prstGeom>
        </p:spPr>
        <p:txBody>
          <a:bodyPr lIns="0" tIns="0" rIns="0" bIns="0">
            <a:normAutofit/>
          </a:bodyPr>
          <a:lstStyle>
            <a:lvl1pPr>
              <a:defRPr sz="2800"/>
            </a:lvl1pPr>
          </a:lstStyle>
          <a:p>
            <a:pPr>
              <a:defRPr/>
            </a:pPr>
            <a:r>
              <a:rPr/>
              <a:t>Titelmasterformat durch Klicken bearbeiten</a:t>
            </a:r>
          </a:p>
        </p:txBody>
      </p:sp>
      <p:sp>
        <p:nvSpPr>
          <p:cNvPr id="3" name="Untertitel 2"/>
          <p:cNvSpPr>
            <a:spLocks noGrp="1"/>
          </p:cNvSpPr>
          <p:nvPr>
            <p:ph type="subTitle" idx="1"/>
          </p:nvPr>
        </p:nvSpPr>
        <p:spPr bwMode="auto">
          <a:xfrm>
            <a:off x="396000" y="3815330"/>
            <a:ext cx="8568000" cy="259370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Formatvorlage des Untertitelmasters durch Klicken bearbeiten</a:t>
            </a:r>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elmaster mit Bild(ern)">
    <p:spTree>
      <p:nvGrpSpPr>
        <p:cNvPr id="1" name=""/>
        <p:cNvGrpSpPr/>
        <p:nvPr/>
      </p:nvGrpSpPr>
      <p:grpSpPr bwMode="auto">
        <a:xfrm>
          <a:off x="0" y="0"/>
          <a:ext cx="0" cy="0"/>
          <a:chOff x="0" y="0"/>
          <a:chExt cx="0" cy="0"/>
        </a:xfrm>
      </p:grpSpPr>
      <p:sp>
        <p:nvSpPr>
          <p:cNvPr id="6" name="Rechteck 5"/>
          <p:cNvSpPr/>
          <p:nvPr userDrawn="1"/>
        </p:nvSpPr>
        <p:spPr bwMode="auto">
          <a:xfrm>
            <a:off x="307180" y="1326628"/>
            <a:ext cx="8836819" cy="12879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el 1"/>
          <p:cNvSpPr>
            <a:spLocks noGrp="1"/>
          </p:cNvSpPr>
          <p:nvPr>
            <p:ph type="ctrTitle"/>
          </p:nvPr>
        </p:nvSpPr>
        <p:spPr bwMode="auto">
          <a:xfrm>
            <a:off x="381600" y="1397001"/>
            <a:ext cx="8568000" cy="528000"/>
          </a:xfrm>
          <a:prstGeom prst="rect">
            <a:avLst/>
          </a:prstGeom>
        </p:spPr>
        <p:txBody>
          <a:bodyPr lIns="0" tIns="0" rIns="0" bIns="0">
            <a:normAutofit/>
          </a:bodyPr>
          <a:lstStyle>
            <a:lvl1pPr>
              <a:defRPr sz="2800"/>
            </a:lvl1pPr>
          </a:lstStyle>
          <a:p>
            <a:pPr>
              <a:defRPr/>
            </a:pPr>
            <a:r>
              <a:rPr/>
              <a:t>Titelmasterformat durch Klicken bearbeiten</a:t>
            </a:r>
          </a:p>
        </p:txBody>
      </p:sp>
      <p:sp>
        <p:nvSpPr>
          <p:cNvPr id="3" name="Untertitel 2"/>
          <p:cNvSpPr>
            <a:spLocks noGrp="1"/>
          </p:cNvSpPr>
          <p:nvPr>
            <p:ph type="subTitle" idx="1"/>
          </p:nvPr>
        </p:nvSpPr>
        <p:spPr bwMode="auto">
          <a:xfrm>
            <a:off x="395999" y="1986531"/>
            <a:ext cx="8568000" cy="591912"/>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Formatvorlage des Untertitelmasters durch Klicken bearbeiten</a:t>
            </a:r>
          </a:p>
        </p:txBody>
      </p:sp>
      <p:sp>
        <p:nvSpPr>
          <p:cNvPr id="10" name="Bildplatzhalter 9"/>
          <p:cNvSpPr>
            <a:spLocks noGrp="1"/>
          </p:cNvSpPr>
          <p:nvPr>
            <p:ph type="pic" sz="quarter" idx="10"/>
          </p:nvPr>
        </p:nvSpPr>
        <p:spPr bwMode="auto">
          <a:xfrm>
            <a:off x="314325" y="2655094"/>
            <a:ext cx="8829675" cy="3890169"/>
          </a:xfrm>
          <a:prstGeom prst="rect">
            <a:avLst/>
          </a:prstGeom>
        </p:spPr>
        <p:txBody>
          <a:bodyPr/>
          <a:lstStyle/>
          <a:p>
            <a:pPr>
              <a:defRPr/>
            </a:pPr>
            <a:endParaRPr/>
          </a:p>
        </p:txBody>
      </p:sp>
    </p:spTree>
  </p:cSld>
  <p:clrMapOvr>
    <a:masterClrMapping/>
  </p:clrMapOvr>
  <p:hf/>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685800" y="2130425"/>
            <a:ext cx="7772400" cy="1470025"/>
          </a:xfrm>
        </p:spPr>
        <p:txBody>
          <a:bodyPr/>
          <a:lstStyle/>
          <a:p>
            <a:pPr>
              <a:defRPr/>
            </a:pPr>
            <a:r>
              <a:rPr/>
              <a:t>Titelmasterformat durch Klicken bearbeiten</a:t>
            </a:r>
          </a:p>
        </p:txBody>
      </p:sp>
      <p:sp>
        <p:nvSpPr>
          <p:cNvPr id="3" name="Untertitel 2"/>
          <p:cNvSpPr>
            <a:spLocks noGrp="1"/>
          </p:cNvSpPr>
          <p:nvPr>
            <p:ph type="subTitle" idx="1"/>
          </p:nvPr>
        </p:nvSpPr>
        <p:spPr bwMode="auto">
          <a:xfrm>
            <a:off x="1371600" y="3886200"/>
            <a:ext cx="6400800"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a:t>Formatvorlage des Untertitelmasters durch Klicken bearbeiten</a:t>
            </a:r>
          </a:p>
        </p:txBody>
      </p:sp>
      <p:sp>
        <p:nvSpPr>
          <p:cNvPr id="4" name="Foliennummernplatzhalter 5"/>
          <p:cNvSpPr>
            <a:spLocks noGrp="1"/>
          </p:cNvSpPr>
          <p:nvPr>
            <p:ph type="sldNum" sz="quarter" idx="10"/>
          </p:nvPr>
        </p:nvSpPr>
        <p:spPr bwMode="auto"/>
        <p:txBody>
          <a:bodyPr/>
          <a:lstStyle>
            <a:lvl1pPr>
              <a:defRPr/>
            </a:lvl1pPr>
          </a:lstStyle>
          <a:p>
            <a:pPr>
              <a:defRPr/>
            </a:pPr>
            <a:fld id="{E1998B3B-E2FC-4446-AC4A-87B4A04BDC14}" type="slidenum">
              <a:t>‹Nr.›</a:t>
            </a:fld>
            <a:endParaRP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a:t>Titelmasterformat durch Klicken bearbeiten</a:t>
            </a:r>
          </a:p>
        </p:txBody>
      </p:sp>
      <p:sp>
        <p:nvSpPr>
          <p:cNvPr id="3" name="Inhaltsplatzhalter 2"/>
          <p:cNvSpPr>
            <a:spLocks noGrp="1"/>
          </p:cNvSpPr>
          <p:nvPr>
            <p:ph idx="1"/>
          </p:nvPr>
        </p:nvSpPr>
        <p:spPr bwMode="auto"/>
        <p:txBody>
          <a:body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Foliennummernplatzhalter 5"/>
          <p:cNvSpPr>
            <a:spLocks noGrp="1"/>
          </p:cNvSpPr>
          <p:nvPr>
            <p:ph type="sldNum" sz="quarter" idx="10"/>
          </p:nvPr>
        </p:nvSpPr>
        <p:spPr bwMode="auto"/>
        <p:txBody>
          <a:bodyPr/>
          <a:lstStyle>
            <a:lvl1pPr>
              <a:defRPr/>
            </a:lvl1pPr>
          </a:lstStyle>
          <a:p>
            <a:pPr>
              <a:defRPr/>
            </a:pPr>
            <a:fld id="{8D83FEC4-0656-45D6-A057-2D717977D060}" type="slidenum">
              <a:t>‹Nr.›</a:t>
            </a:fld>
            <a:endParaRPr/>
          </a:p>
        </p:txBody>
      </p:sp>
      <p:sp>
        <p:nvSpPr>
          <p:cNvPr id="6" name="Inhaltsplatzhalter 5"/>
          <p:cNvSpPr>
            <a:spLocks noGrp="1"/>
          </p:cNvSpPr>
          <p:nvPr>
            <p:ph sz="quarter" idx="11"/>
          </p:nvPr>
        </p:nvSpPr>
        <p:spPr bwMode="auto">
          <a:xfrm>
            <a:off x="1895474" y="6600825"/>
            <a:ext cx="914400" cy="914400"/>
          </a:xfrm>
        </p:spPr>
        <p:txBody>
          <a:body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22313" y="4406900"/>
            <a:ext cx="7772400" cy="1362075"/>
          </a:xfrm>
        </p:spPr>
        <p:txBody>
          <a:bodyPr/>
          <a:lstStyle>
            <a:lvl1pPr algn="l">
              <a:defRPr sz="4000" b="1" cap="all"/>
            </a:lvl1pPr>
          </a:lstStyle>
          <a:p>
            <a:pPr>
              <a:defRPr/>
            </a:pPr>
            <a:r>
              <a:rPr/>
              <a:t>Titelmasterformat durch Klicken bearbeiten</a:t>
            </a:r>
          </a:p>
        </p:txBody>
      </p:sp>
      <p:sp>
        <p:nvSpPr>
          <p:cNvPr id="3" name="Textplatzhalter 2"/>
          <p:cNvSpPr>
            <a:spLocks noGrp="1"/>
          </p:cNvSpPr>
          <p:nvPr>
            <p:ph type="body" idx="1"/>
          </p:nvPr>
        </p:nvSpPr>
        <p:spPr bwMode="auto">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a:pPr>
            <a:r>
              <a:rPr/>
              <a:t>Textmasterformat bearbeiten</a:t>
            </a:r>
          </a:p>
        </p:txBody>
      </p:sp>
      <p:sp>
        <p:nvSpPr>
          <p:cNvPr id="4" name="Foliennummernplatzhalter 5"/>
          <p:cNvSpPr>
            <a:spLocks noGrp="1"/>
          </p:cNvSpPr>
          <p:nvPr>
            <p:ph type="sldNum" sz="quarter" idx="10"/>
          </p:nvPr>
        </p:nvSpPr>
        <p:spPr bwMode="auto"/>
        <p:txBody>
          <a:bodyPr/>
          <a:lstStyle>
            <a:lvl1pPr>
              <a:defRPr/>
            </a:lvl1pPr>
          </a:lstStyle>
          <a:p>
            <a:pPr>
              <a:defRPr/>
            </a:pPr>
            <a:fld id="{94BD360E-205B-411A-94AF-B0C8E9614A5A}" type="slidenum">
              <a:t>‹Nr.›</a:t>
            </a:fld>
            <a:endParaRPr/>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a:t>Titelmasterformat durch Klicken bearbeiten</a:t>
            </a:r>
          </a:p>
        </p:txBody>
      </p:sp>
      <p:sp>
        <p:nvSpPr>
          <p:cNvPr id="3" name="Inhaltsplatzhalter 2"/>
          <p:cNvSpPr>
            <a:spLocks noGrp="1"/>
          </p:cNvSpPr>
          <p:nvPr>
            <p:ph sz="half" idx="1"/>
          </p:nvPr>
        </p:nvSpPr>
        <p:spPr bwMode="auto">
          <a:xfrm>
            <a:off x="628650" y="1906588"/>
            <a:ext cx="3722688"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Inhaltsplatzhalter 3"/>
          <p:cNvSpPr>
            <a:spLocks noGrp="1"/>
          </p:cNvSpPr>
          <p:nvPr>
            <p:ph sz="half" idx="2"/>
          </p:nvPr>
        </p:nvSpPr>
        <p:spPr bwMode="auto">
          <a:xfrm>
            <a:off x="4503738" y="1906588"/>
            <a:ext cx="3724275"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5" name="Foliennummernplatzhalter 5"/>
          <p:cNvSpPr>
            <a:spLocks noGrp="1"/>
          </p:cNvSpPr>
          <p:nvPr>
            <p:ph type="sldNum" sz="quarter" idx="10"/>
          </p:nvPr>
        </p:nvSpPr>
        <p:spPr bwMode="auto"/>
        <p:txBody>
          <a:bodyPr/>
          <a:lstStyle>
            <a:lvl1pPr>
              <a:defRPr/>
            </a:lvl1pPr>
          </a:lstStyle>
          <a:p>
            <a:pPr>
              <a:defRPr/>
            </a:pPr>
            <a:fld id="{1DC58598-0501-4752-ACA2-EF7FF551A399}" type="slidenum">
              <a:t>‹Nr.›</a:t>
            </a:fld>
            <a:endParaRPr/>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4638"/>
            <a:ext cx="8229600" cy="1143000"/>
          </a:xfrm>
        </p:spPr>
        <p:txBody>
          <a:bodyPr/>
          <a:lstStyle>
            <a:lvl1pPr>
              <a:defRPr/>
            </a:lvl1pPr>
          </a:lstStyle>
          <a:p>
            <a:pPr>
              <a:defRPr/>
            </a:pPr>
            <a:r>
              <a:rPr/>
              <a:t>Titelmasterformat durch Klicken bearbeiten</a:t>
            </a:r>
          </a:p>
        </p:txBody>
      </p:sp>
      <p:sp>
        <p:nvSpPr>
          <p:cNvPr id="3" name="Textplatzhalt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Textmasterformat bearbeiten</a:t>
            </a:r>
          </a:p>
        </p:txBody>
      </p:sp>
      <p:sp>
        <p:nvSpPr>
          <p:cNvPr id="4" name="Inhaltsplatzhalt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5" name="Textplatzhalt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Textmasterformat bearbeiten</a:t>
            </a:r>
          </a:p>
        </p:txBody>
      </p:sp>
      <p:sp>
        <p:nvSpPr>
          <p:cNvPr id="6" name="Inhaltsplatzhalt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7" name="Foliennummernplatzhalter 5"/>
          <p:cNvSpPr>
            <a:spLocks noGrp="1"/>
          </p:cNvSpPr>
          <p:nvPr>
            <p:ph type="sldNum" sz="quarter" idx="10"/>
          </p:nvPr>
        </p:nvSpPr>
        <p:spPr bwMode="auto"/>
        <p:txBody>
          <a:bodyPr/>
          <a:lstStyle>
            <a:lvl1pPr>
              <a:defRPr/>
            </a:lvl1pPr>
          </a:lstStyle>
          <a:p>
            <a:pPr>
              <a:defRPr/>
            </a:pPr>
            <a:fld id="{1D68D7F2-5FD8-40B6-9C10-818F6AB91926}" type="slidenum">
              <a:t>‹Nr.›</a:t>
            </a:fld>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spTree>
      <p:nvGrpSpPr>
        <p:cNvPr id="1" name=""/>
        <p:cNvGrpSpPr/>
        <p:nvPr/>
      </p:nvGrpSpPr>
      <p:grpSpPr bwMode="auto">
        <a:xfrm>
          <a:off x="0" y="0"/>
          <a:ext cx="0" cy="0"/>
          <a:chOff x="0" y="0"/>
          <a:chExt cx="0" cy="0"/>
        </a:xfrm>
      </p:grpSpPr>
      <p:pic>
        <p:nvPicPr>
          <p:cNvPr id="2" name="Picture 2"/>
          <p:cNvPicPr>
            <a:picLocks noChangeAspect="1" noChangeArrowheads="1"/>
          </p:cNvPicPr>
          <p:nvPr userDrawn="1"/>
        </p:nvPicPr>
        <p:blipFill>
          <a:blip r:embed="rId2"/>
          <a:stretch/>
        </p:blipFill>
        <p:spPr bwMode="auto">
          <a:xfrm>
            <a:off x="0" y="0"/>
            <a:ext cx="9144000" cy="4532313"/>
          </a:xfrm>
          <a:prstGeom prst="rect">
            <a:avLst/>
          </a:prstGeom>
          <a:noFill/>
          <a:ln>
            <a:noFill/>
          </a:ln>
        </p:spPr>
      </p:pic>
      <p:grpSp>
        <p:nvGrpSpPr>
          <p:cNvPr id="3" name="Group 3"/>
          <p:cNvGrpSpPr/>
          <p:nvPr userDrawn="1"/>
        </p:nvGrpSpPr>
        <p:grpSpPr bwMode="auto">
          <a:xfrm>
            <a:off x="0" y="4508500"/>
            <a:ext cx="9144000" cy="288924"/>
            <a:chOff x="0" y="2840"/>
            <a:chExt cx="5760" cy="182"/>
          </a:xfrm>
        </p:grpSpPr>
        <p:sp>
          <p:nvSpPr>
            <p:cNvPr id="4" name="Rectangle 4"/>
            <p:cNvSpPr>
              <a:spLocks noChangeArrowheads="1"/>
            </p:cNvSpPr>
            <p:nvPr userDrawn="1"/>
          </p:nvSpPr>
          <p:spPr bwMode="auto">
            <a:xfrm>
              <a:off x="0" y="2840"/>
              <a:ext cx="5760" cy="91"/>
            </a:xfrm>
            <a:prstGeom prst="rect">
              <a:avLst/>
            </a:prstGeom>
            <a:solidFill>
              <a:srgbClr val="003366"/>
            </a:solidFill>
            <a:ln>
              <a:noFill/>
            </a:ln>
          </p:spPr>
          <p:txBody>
            <a:bodyPr wrap="none" anchor="ctr"/>
            <a:lstStyle/>
            <a:p>
              <a:pPr>
                <a:defRPr/>
              </a:pPr>
              <a:endParaRPr/>
            </a:p>
          </p:txBody>
        </p:sp>
        <p:sp>
          <p:nvSpPr>
            <p:cNvPr id="5" name="Rectangle 5"/>
            <p:cNvSpPr>
              <a:spLocks noChangeArrowheads="1"/>
            </p:cNvSpPr>
            <p:nvPr userDrawn="1"/>
          </p:nvSpPr>
          <p:spPr bwMode="auto">
            <a:xfrm>
              <a:off x="4014" y="2886"/>
              <a:ext cx="1746" cy="136"/>
            </a:xfrm>
            <a:prstGeom prst="rect">
              <a:avLst/>
            </a:prstGeom>
            <a:solidFill>
              <a:srgbClr val="003366"/>
            </a:solidFill>
            <a:ln>
              <a:noFill/>
            </a:ln>
          </p:spPr>
          <p:txBody>
            <a:bodyPr wrap="none" anchor="ctr"/>
            <a:lstStyle/>
            <a:p>
              <a:pPr>
                <a:defRPr/>
              </a:pPr>
              <a:endParaRPr/>
            </a:p>
          </p:txBody>
        </p:sp>
      </p:grpSp>
      <p:pic>
        <p:nvPicPr>
          <p:cNvPr id="6" name="Picture 6"/>
          <p:cNvPicPr>
            <a:picLocks noChangeAspect="1" noChangeArrowheads="1"/>
          </p:cNvPicPr>
          <p:nvPr userDrawn="1"/>
        </p:nvPicPr>
        <p:blipFill>
          <a:blip r:embed="rId3"/>
          <a:stretch/>
        </p:blipFill>
        <p:spPr bwMode="auto">
          <a:xfrm>
            <a:off x="6443663" y="5949950"/>
            <a:ext cx="2284412" cy="446088"/>
          </a:xfrm>
          <a:prstGeom prst="rect">
            <a:avLst/>
          </a:prstGeom>
          <a:noFill/>
          <a:ln>
            <a:noFill/>
          </a:ln>
        </p:spPr>
      </p:pic>
      <p:sp>
        <p:nvSpPr>
          <p:cNvPr id="7" name="Text Box 7"/>
          <p:cNvSpPr>
            <a:spLocks noAdjustHandles="1"/>
          </p:cNvSpPr>
          <p:nvPr userDrawn="1"/>
        </p:nvSpPr>
        <p:spPr bwMode="auto">
          <a:xfrm>
            <a:off x="684213" y="1700212"/>
            <a:ext cx="8135937" cy="2986086"/>
          </a:xfrm>
          <a:prstGeom prst="rect">
            <a:avLst/>
          </a:prstGeom>
          <a:noFill/>
          <a:ln>
            <a:noFill/>
          </a:ln>
        </p:spPr>
        <p:txBody>
          <a:bodyPr>
            <a:spAutoFit/>
          </a:bodyPr>
          <a:lstStyle>
            <a:lvl1pPr>
              <a:defRPr>
                <a:solidFill>
                  <a:schemeClr val="tx1"/>
                </a:solidFill>
                <a:latin typeface="Arial"/>
                <a:ea typeface="ＭＳ Ｐゴシック"/>
              </a:defRPr>
            </a:lvl1pPr>
            <a:lvl2pPr marL="742950" indent="-285750">
              <a:defRPr>
                <a:solidFill>
                  <a:schemeClr val="tx1"/>
                </a:solidFill>
                <a:latin typeface="Arial"/>
                <a:ea typeface="ＭＳ Ｐゴシック"/>
              </a:defRPr>
            </a:lvl2pPr>
            <a:lvl3pPr marL="1143000" indent="-228600">
              <a:defRPr>
                <a:solidFill>
                  <a:schemeClr val="tx1"/>
                </a:solidFill>
                <a:latin typeface="Arial"/>
                <a:ea typeface="ＭＳ Ｐゴシック"/>
              </a:defRPr>
            </a:lvl3pPr>
            <a:lvl4pPr marL="1600200" indent="-228600">
              <a:defRPr>
                <a:solidFill>
                  <a:schemeClr val="tx1"/>
                </a:solidFill>
                <a:latin typeface="Arial"/>
                <a:ea typeface="ＭＳ Ｐゴシック"/>
              </a:defRPr>
            </a:lvl4pPr>
            <a:lvl5pPr marL="2057400" indent="-228600">
              <a:defRPr>
                <a:solidFill>
                  <a:schemeClr val="tx1"/>
                </a:solidFill>
                <a:latin typeface="Arial"/>
                <a:ea typeface="ＭＳ Ｐゴシック"/>
              </a:defRPr>
            </a:lvl5pPr>
            <a:lvl6pPr marL="2514600" indent="-228600" defTabSz="457200">
              <a:spcBef>
                <a:spcPts val="0"/>
              </a:spcBef>
              <a:spcAft>
                <a:spcPts val="0"/>
              </a:spcAft>
              <a:defRPr>
                <a:solidFill>
                  <a:schemeClr val="tx1"/>
                </a:solidFill>
                <a:latin typeface="Arial"/>
                <a:ea typeface="ＭＳ Ｐゴシック"/>
              </a:defRPr>
            </a:lvl6pPr>
            <a:lvl7pPr marL="2971800" indent="-228600" defTabSz="457200">
              <a:spcBef>
                <a:spcPts val="0"/>
              </a:spcBef>
              <a:spcAft>
                <a:spcPts val="0"/>
              </a:spcAft>
              <a:defRPr>
                <a:solidFill>
                  <a:schemeClr val="tx1"/>
                </a:solidFill>
                <a:latin typeface="Arial"/>
                <a:ea typeface="ＭＳ Ｐゴシック"/>
              </a:defRPr>
            </a:lvl7pPr>
            <a:lvl8pPr marL="3429000" indent="-228600" defTabSz="457200">
              <a:spcBef>
                <a:spcPts val="0"/>
              </a:spcBef>
              <a:spcAft>
                <a:spcPts val="0"/>
              </a:spcAft>
              <a:defRPr>
                <a:solidFill>
                  <a:schemeClr val="tx1"/>
                </a:solidFill>
                <a:latin typeface="Arial"/>
                <a:ea typeface="ＭＳ Ｐゴシック"/>
              </a:defRPr>
            </a:lvl8pPr>
            <a:lvl9pPr marL="3886200" indent="-228600" defTabSz="457200">
              <a:spcBef>
                <a:spcPts val="0"/>
              </a:spcBef>
              <a:spcAft>
                <a:spcPts val="0"/>
              </a:spcAft>
              <a:defRPr>
                <a:solidFill>
                  <a:schemeClr val="tx1"/>
                </a:solidFill>
                <a:latin typeface="Arial"/>
                <a:ea typeface="ＭＳ Ｐゴシック"/>
              </a:defRPr>
            </a:lvl9pPr>
          </a:lstStyle>
          <a:p>
            <a:pPr>
              <a:defRPr/>
            </a:pPr>
            <a:r>
              <a:rPr sz="4000">
                <a:solidFill>
                  <a:schemeClr val="bg1"/>
                </a:solidFill>
                <a:latin typeface="HelveticaNeue LT 55 Roman"/>
              </a:rPr>
              <a:t>Lorem ipsum dolor der </a:t>
            </a:r>
            <a:endParaRPr/>
          </a:p>
          <a:p>
            <a:pPr>
              <a:defRPr/>
            </a:pPr>
            <a:r>
              <a:rPr sz="4000">
                <a:solidFill>
                  <a:schemeClr val="bg1"/>
                </a:solidFill>
                <a:latin typeface="HelveticaNeue LT 55 Roman"/>
              </a:rPr>
              <a:t>Friedrich-Alexander-Universität</a:t>
            </a:r>
            <a:endParaRPr/>
          </a:p>
          <a:p>
            <a:pPr>
              <a:defRPr/>
            </a:pPr>
            <a:r>
              <a:rPr sz="4000">
                <a:solidFill>
                  <a:schemeClr val="bg1"/>
                </a:solidFill>
                <a:latin typeface="HelveticaNeue LT 55 Roman"/>
              </a:rPr>
              <a:t>Erlangen-Nürnberg</a:t>
            </a:r>
            <a:endParaRPr/>
          </a:p>
          <a:p>
            <a:pPr>
              <a:defRPr/>
            </a:pPr>
            <a:r>
              <a:rPr sz="1000">
                <a:solidFill>
                  <a:schemeClr val="bg1"/>
                </a:solidFill>
                <a:latin typeface="HelveticaNeue LT 55 Roman"/>
              </a:rPr>
              <a:t>  </a:t>
            </a:r>
            <a:endParaRPr/>
          </a:p>
          <a:p>
            <a:pPr>
              <a:defRPr/>
            </a:pPr>
            <a:r>
              <a:rPr sz="2400">
                <a:solidFill>
                  <a:schemeClr val="bg1"/>
                </a:solidFill>
                <a:latin typeface="HelveticaNeue LT 55 Roman"/>
              </a:rPr>
              <a:t>am 4. Mai 2011</a:t>
            </a:r>
            <a:endParaRPr/>
          </a:p>
          <a:p>
            <a:pPr>
              <a:spcBef>
                <a:spcPts val="0"/>
              </a:spcBef>
              <a:defRPr/>
            </a:pPr>
            <a:endParaRPr sz="2400" b="1">
              <a:solidFill>
                <a:schemeClr val="bg1"/>
              </a:solidFill>
              <a:latin typeface="HelveticaNeue LT 55 Roman"/>
            </a:endParaRP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a:t>Titelmasterformat durch Klicken bearbeiten</a:t>
            </a:r>
          </a:p>
        </p:txBody>
      </p:sp>
      <p:sp>
        <p:nvSpPr>
          <p:cNvPr id="3" name="Foliennummernplatzhalter 5"/>
          <p:cNvSpPr>
            <a:spLocks noGrp="1"/>
          </p:cNvSpPr>
          <p:nvPr>
            <p:ph type="sldNum" sz="quarter" idx="10"/>
          </p:nvPr>
        </p:nvSpPr>
        <p:spPr bwMode="auto"/>
        <p:txBody>
          <a:bodyPr/>
          <a:lstStyle>
            <a:lvl1pPr>
              <a:defRPr/>
            </a:lvl1pPr>
          </a:lstStyle>
          <a:p>
            <a:pPr>
              <a:defRPr/>
            </a:pPr>
            <a:fld id="{93C7F4FD-752E-4486-8DB0-74C53FF96C15}" type="slidenum">
              <a:t>‹Nr.›</a:t>
            </a:fld>
            <a:endParaRPr/>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Foliennummernplatzhalter 5"/>
          <p:cNvSpPr>
            <a:spLocks noGrp="1"/>
          </p:cNvSpPr>
          <p:nvPr>
            <p:ph type="sldNum" sz="quarter" idx="10"/>
          </p:nvPr>
        </p:nvSpPr>
        <p:spPr bwMode="auto"/>
        <p:txBody>
          <a:bodyPr/>
          <a:lstStyle>
            <a:lvl1pPr>
              <a:defRPr/>
            </a:lvl1pPr>
          </a:lstStyle>
          <a:p>
            <a:pPr>
              <a:defRPr/>
            </a:pPr>
            <a:fld id="{93316A9B-7909-4A18-A302-475708C9E7F2}" type="slidenum">
              <a:t>‹Nr.›</a:t>
            </a:fld>
            <a:endParaRPr/>
          </a:p>
        </p:txBody>
      </p:sp>
      <p:sp>
        <p:nvSpPr>
          <p:cNvPr id="3" name="Rechteck 2"/>
          <p:cNvSpPr/>
          <p:nvPr userDrawn="1"/>
        </p:nvSpPr>
        <p:spPr bwMode="auto">
          <a:xfrm>
            <a:off x="0" y="1325003"/>
            <a:ext cx="252000" cy="128961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grpSp>
        <p:nvGrpSpPr>
          <p:cNvPr id="4" name="Gruppieren 7"/>
          <p:cNvGrpSpPr/>
          <p:nvPr userDrawn="1"/>
        </p:nvGrpSpPr>
        <p:grpSpPr bwMode="auto">
          <a:xfrm>
            <a:off x="-1" y="2649195"/>
            <a:ext cx="252000" cy="1288800"/>
            <a:chOff x="0" y="1984331"/>
            <a:chExt cx="194400" cy="968773"/>
          </a:xfrm>
        </p:grpSpPr>
        <p:sp>
          <p:nvSpPr>
            <p:cNvPr id="5" name="Rechteck 4"/>
            <p:cNvSpPr/>
            <p:nvPr userDrawn="1"/>
          </p:nvSpPr>
          <p:spPr bwMode="auto">
            <a:xfrm>
              <a:off x="0" y="2733675"/>
              <a:ext cx="194400" cy="219429"/>
            </a:xfrm>
            <a:prstGeom prst="rect">
              <a:avLst/>
            </a:prstGeom>
            <a:solidFill>
              <a:srgbClr val="98A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Rechteck 5"/>
            <p:cNvSpPr/>
            <p:nvPr userDrawn="1"/>
          </p:nvSpPr>
          <p:spPr bwMode="auto">
            <a:xfrm>
              <a:off x="0" y="2531269"/>
              <a:ext cx="194400" cy="227792"/>
            </a:xfrm>
            <a:prstGeom prst="rect">
              <a:avLst/>
            </a:prstGeom>
            <a:solidFill>
              <a:srgbClr val="007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7" name="Rechteck 6"/>
            <p:cNvSpPr/>
            <p:nvPr userDrawn="1"/>
          </p:nvSpPr>
          <p:spPr bwMode="auto">
            <a:xfrm>
              <a:off x="0" y="2347913"/>
              <a:ext cx="194400" cy="218679"/>
            </a:xfrm>
            <a:prstGeom prst="rect">
              <a:avLst/>
            </a:prstGeom>
            <a:solidFill>
              <a:srgbClr val="00B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8" name="Rechteck 7"/>
            <p:cNvSpPr/>
            <p:nvPr userDrawn="1"/>
          </p:nvSpPr>
          <p:spPr bwMode="auto">
            <a:xfrm>
              <a:off x="0" y="2150269"/>
              <a:ext cx="194400" cy="220609"/>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9" name="Rechteck 8"/>
            <p:cNvSpPr/>
            <p:nvPr userDrawn="1"/>
          </p:nvSpPr>
          <p:spPr bwMode="auto">
            <a:xfrm>
              <a:off x="0" y="1984331"/>
              <a:ext cx="194400" cy="194400"/>
            </a:xfrm>
            <a:prstGeom prst="rect">
              <a:avLst/>
            </a:prstGeom>
            <a:solidFill>
              <a:srgbClr val="C99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gr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3050"/>
            <a:ext cx="3008313" cy="1162050"/>
          </a:xfrm>
        </p:spPr>
        <p:txBody>
          <a:bodyPr anchor="b"/>
          <a:lstStyle>
            <a:lvl1pPr algn="l">
              <a:defRPr sz="2000" b="1"/>
            </a:lvl1pPr>
          </a:lstStyle>
          <a:p>
            <a:pPr>
              <a:defRPr/>
            </a:pPr>
            <a:r>
              <a:rPr/>
              <a:t>Titelmasterformat durch Klicken bearbeiten</a:t>
            </a:r>
          </a:p>
        </p:txBody>
      </p:sp>
      <p:sp>
        <p:nvSpPr>
          <p:cNvPr id="3" name="Inhaltsplatzhalt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Textplatzhalt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Textmasterformat bearbeiten</a:t>
            </a:r>
          </a:p>
        </p:txBody>
      </p:sp>
      <p:sp>
        <p:nvSpPr>
          <p:cNvPr id="5" name="Foliennummernplatzhalter 5"/>
          <p:cNvSpPr>
            <a:spLocks noGrp="1"/>
          </p:cNvSpPr>
          <p:nvPr>
            <p:ph type="sldNum" sz="quarter" idx="10"/>
          </p:nvPr>
        </p:nvSpPr>
        <p:spPr bwMode="auto"/>
        <p:txBody>
          <a:bodyPr/>
          <a:lstStyle>
            <a:lvl1pPr>
              <a:defRPr/>
            </a:lvl1pPr>
          </a:lstStyle>
          <a:p>
            <a:pPr>
              <a:defRPr/>
            </a:pPr>
            <a:fld id="{36293097-5EFB-43EC-9A25-76C63ED259EC}" type="slidenum">
              <a:t>‹Nr.›</a:t>
            </a:fld>
            <a:endParaRPr/>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792288" y="4800600"/>
            <a:ext cx="5486400" cy="566738"/>
          </a:xfrm>
        </p:spPr>
        <p:txBody>
          <a:bodyPr anchor="b"/>
          <a:lstStyle>
            <a:lvl1pPr algn="l">
              <a:defRPr sz="2000" b="1"/>
            </a:lvl1pPr>
          </a:lstStyle>
          <a:p>
            <a:pPr>
              <a:defRPr/>
            </a:pPr>
            <a:r>
              <a:rPr/>
              <a:t>Titelmasterformat durch Klicken bearbeiten</a:t>
            </a:r>
          </a:p>
        </p:txBody>
      </p:sp>
      <p:sp>
        <p:nvSpPr>
          <p:cNvPr id="3" name="Bildplatzhalt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a:pPr>
            <a:endParaRPr/>
          </a:p>
        </p:txBody>
      </p:sp>
      <p:sp>
        <p:nvSpPr>
          <p:cNvPr id="4" name="Textplatzhalt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Textmasterformat bearbeiten</a:t>
            </a:r>
          </a:p>
        </p:txBody>
      </p:sp>
      <p:sp>
        <p:nvSpPr>
          <p:cNvPr id="5" name="Foliennummernplatzhalter 5"/>
          <p:cNvSpPr>
            <a:spLocks noGrp="1"/>
          </p:cNvSpPr>
          <p:nvPr>
            <p:ph type="sldNum" sz="quarter" idx="10"/>
          </p:nvPr>
        </p:nvSpPr>
        <p:spPr bwMode="auto"/>
        <p:txBody>
          <a:bodyPr/>
          <a:lstStyle>
            <a:lvl1pPr>
              <a:defRPr/>
            </a:lvl1pPr>
          </a:lstStyle>
          <a:p>
            <a:pPr>
              <a:defRPr/>
            </a:pPr>
            <a:fld id="{2FC08456-4897-4E5B-A90A-580B9C8998F4}" type="slidenum">
              <a:t>‹Nr.›</a:t>
            </a:fld>
            <a:endParaRPr/>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a:t>Titelmasterformat durch Klicken bearbeiten</a:t>
            </a:r>
          </a:p>
        </p:txBody>
      </p:sp>
      <p:sp>
        <p:nvSpPr>
          <p:cNvPr id="3" name="Vertikaler Textplatzhalter 2"/>
          <p:cNvSpPr>
            <a:spLocks noGrp="1"/>
          </p:cNvSpPr>
          <p:nvPr>
            <p:ph type="body" orient="vert" idx="1"/>
          </p:nvPr>
        </p:nvSpPr>
        <p:spPr bwMode="auto"/>
        <p:txBody>
          <a:bodyPr vert="eaVert"/>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Foliennummernplatzhalter 5"/>
          <p:cNvSpPr>
            <a:spLocks noGrp="1"/>
          </p:cNvSpPr>
          <p:nvPr>
            <p:ph type="sldNum" sz="quarter" idx="10"/>
          </p:nvPr>
        </p:nvSpPr>
        <p:spPr bwMode="auto"/>
        <p:txBody>
          <a:bodyPr/>
          <a:lstStyle>
            <a:lvl1pPr>
              <a:defRPr/>
            </a:lvl1pPr>
          </a:lstStyle>
          <a:p>
            <a:pPr>
              <a:defRPr/>
            </a:pPr>
            <a:fld id="{5596E076-B70F-4C16-AA96-7D8E987CC86F}" type="slidenum">
              <a:t>‹Nr.›</a:t>
            </a:fld>
            <a:endParaRPr/>
          </a:p>
        </p:txBody>
      </p:sp>
    </p:spTree>
  </p:cSld>
  <p:clrMapOvr>
    <a:masterClrMapping/>
  </p:clrMapOvr>
  <p:hf/>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6319838" y="1204913"/>
            <a:ext cx="1908175" cy="4473575"/>
          </a:xfrm>
        </p:spPr>
        <p:txBody>
          <a:bodyPr vert="eaVert"/>
          <a:lstStyle/>
          <a:p>
            <a:pPr>
              <a:defRPr/>
            </a:pPr>
            <a:r>
              <a:rPr/>
              <a:t>Titelmasterformat durch Klicken bearbeiten</a:t>
            </a:r>
          </a:p>
        </p:txBody>
      </p:sp>
      <p:sp>
        <p:nvSpPr>
          <p:cNvPr id="3" name="Vertikaler Textplatzhalter 2"/>
          <p:cNvSpPr>
            <a:spLocks noGrp="1"/>
          </p:cNvSpPr>
          <p:nvPr>
            <p:ph type="body" orient="vert" idx="1"/>
          </p:nvPr>
        </p:nvSpPr>
        <p:spPr bwMode="auto">
          <a:xfrm>
            <a:off x="593725" y="1204913"/>
            <a:ext cx="5573713" cy="4473575"/>
          </a:xfrm>
        </p:spPr>
        <p:txBody>
          <a:bodyPr vert="eaVert"/>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Foliennummernplatzhalter 5"/>
          <p:cNvSpPr>
            <a:spLocks noGrp="1"/>
          </p:cNvSpPr>
          <p:nvPr>
            <p:ph type="sldNum" sz="quarter" idx="10"/>
          </p:nvPr>
        </p:nvSpPr>
        <p:spPr bwMode="auto"/>
        <p:txBody>
          <a:bodyPr/>
          <a:lstStyle>
            <a:lvl1pPr>
              <a:defRPr/>
            </a:lvl1pPr>
          </a:lstStyle>
          <a:p>
            <a:pPr>
              <a:defRPr/>
            </a:pPr>
            <a:fld id="{3E39EDFC-6EC9-4011-814F-1E841336DBF1}" type="slidenum">
              <a:t>‹Nr.›</a:t>
            </a:fld>
            <a:endParaRPr/>
          </a:p>
        </p:txBody>
      </p:sp>
    </p:spTree>
  </p:cSld>
  <p:clrMapOvr>
    <a:masterClrMapping/>
  </p:clrMapOvr>
  <p:hf/>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obj" userDrawn="1">
  <p:cSld name="1_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a:t>Click to edit Master title style</a:t>
            </a:r>
          </a:p>
        </p:txBody>
      </p:sp>
      <p:sp>
        <p:nvSpPr>
          <p:cNvPr id="3" name="Inhaltsplatzhalter 2"/>
          <p:cNvSpPr>
            <a:spLocks noGrp="1"/>
          </p:cNvSpPr>
          <p:nvPr>
            <p:ph idx="1"/>
          </p:nvPr>
        </p:nvSpPr>
        <p:spPr bwMode="auto"/>
        <p:txBody>
          <a:bodyPr/>
          <a:lstStyle>
            <a:lvl1pPr marL="277200">
              <a:defRPr/>
            </a:lvl1pPr>
          </a:lstStyle>
          <a:p>
            <a:pPr lvl="0">
              <a:defRPr/>
            </a:pPr>
            <a:r>
              <a:rPr/>
              <a:t>Click to edit Master text styles</a:t>
            </a:r>
          </a:p>
          <a:p>
            <a:pPr lvl="1">
              <a:defRPr/>
            </a:pPr>
            <a:r>
              <a:rPr/>
              <a:t>Second level</a:t>
            </a:r>
          </a:p>
          <a:p>
            <a:pPr lvl="2">
              <a:defRPr/>
            </a:pPr>
            <a:r>
              <a:rPr/>
              <a:t>Third level</a:t>
            </a:r>
          </a:p>
          <a:p>
            <a:pPr lvl="3">
              <a:defRPr/>
            </a:pPr>
            <a:r>
              <a:rPr/>
              <a:t>Fourth level</a:t>
            </a:r>
          </a:p>
          <a:p>
            <a:pPr lvl="4">
              <a:defRPr/>
            </a:pPr>
            <a:r>
              <a:rPr/>
              <a:t>Fifth level</a:t>
            </a:r>
          </a:p>
        </p:txBody>
      </p:sp>
      <p:sp>
        <p:nvSpPr>
          <p:cNvPr id="7" name="Foliennummernplatzhalter 5"/>
          <p:cNvSpPr>
            <a:spLocks noGrp="1"/>
          </p:cNvSpPr>
          <p:nvPr>
            <p:ph type="sldNum" sz="quarter" idx="11"/>
          </p:nvPr>
        </p:nvSpPr>
        <p:spPr bwMode="auto"/>
        <p:txBody>
          <a:bodyPr/>
          <a:lstStyle>
            <a:lvl1pPr>
              <a:defRPr/>
            </a:lvl1pPr>
          </a:lstStyle>
          <a:p>
            <a:pPr>
              <a:defRPr/>
            </a:pPr>
            <a:fld id="{B0613C82-7869-6749-8B64-6E6BEACED82A}" type="slidenum">
              <a:t>‹Nr.›</a:t>
            </a:fld>
            <a:endParaRPr/>
          </a:p>
        </p:txBody>
      </p:sp>
    </p:spTree>
  </p:cSld>
  <p:clrMapOvr>
    <a:masterClrMapping/>
  </p:clrMapOvr>
  <p:hf/>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userDrawn="1">
  <p:cSld name="3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Foliennummernplatzhalter 5"/>
          <p:cNvSpPr>
            <a:spLocks noGrp="1"/>
          </p:cNvSpPr>
          <p:nvPr>
            <p:ph type="sldNum" sz="quarter" idx="10"/>
          </p:nvPr>
        </p:nvSpPr>
        <p:spPr bwMode="auto"/>
        <p:txBody>
          <a:bodyPr/>
          <a:lstStyle>
            <a:lvl1pPr>
              <a:defRPr/>
            </a:lvl1pPr>
          </a:lstStyle>
          <a:p>
            <a:pPr>
              <a:defRPr/>
            </a:pPr>
            <a:fld id="{516E3C6E-25D0-43EB-9416-6887962DD115}" type="slidenum">
              <a:t>‹Nr.›</a:t>
            </a:fld>
            <a:endParaRPr/>
          </a:p>
        </p:txBody>
      </p:sp>
      <p:sp>
        <p:nvSpPr>
          <p:cNvPr id="6" name="Titel 5"/>
          <p:cNvSpPr>
            <a:spLocks noGrp="1"/>
          </p:cNvSpPr>
          <p:nvPr>
            <p:ph type="title"/>
          </p:nvPr>
        </p:nvSpPr>
        <p:spPr bwMode="auto"/>
        <p:txBody>
          <a:bodyPr/>
          <a:lstStyle/>
          <a:p>
            <a:pPr>
              <a:defRPr/>
            </a:pPr>
            <a:r>
              <a:rPr/>
              <a:t>Titelmasterformat durch Klicken bearbeiten</a:t>
            </a:r>
          </a:p>
        </p:txBody>
      </p:sp>
    </p:spTree>
  </p:cSld>
  <p:clrMapOvr>
    <a:masterClrMapping/>
  </p:clrMapOvr>
  <p:hf/>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userDrawn="1">
  <p:cSld name="4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Foliennummernplatzhalter 5"/>
          <p:cNvSpPr>
            <a:spLocks noGrp="1"/>
          </p:cNvSpPr>
          <p:nvPr>
            <p:ph type="sldNum" sz="quarter" idx="10"/>
          </p:nvPr>
        </p:nvSpPr>
        <p:spPr bwMode="auto"/>
        <p:txBody>
          <a:bodyPr/>
          <a:lstStyle>
            <a:lvl1pPr>
              <a:defRPr/>
            </a:lvl1pPr>
          </a:lstStyle>
          <a:p>
            <a:pPr>
              <a:defRPr/>
            </a:pPr>
            <a:fld id="{516E3C6E-25D0-43EB-9416-6887962DD115}" type="slidenum">
              <a:t>‹Nr.›</a:t>
            </a:fld>
            <a:endParaRPr/>
          </a:p>
        </p:txBody>
      </p:sp>
      <p:sp>
        <p:nvSpPr>
          <p:cNvPr id="6" name="Titel 5"/>
          <p:cNvSpPr>
            <a:spLocks noGrp="1"/>
          </p:cNvSpPr>
          <p:nvPr>
            <p:ph type="title"/>
          </p:nvPr>
        </p:nvSpPr>
        <p:spPr bwMode="auto"/>
        <p:txBody>
          <a:bodyPr/>
          <a:lstStyle/>
          <a:p>
            <a:pPr>
              <a:defRPr/>
            </a:pPr>
            <a:r>
              <a:rPr/>
              <a:t>Titelmasterformat durch Klicken bearbeiten</a:t>
            </a:r>
          </a:p>
        </p:txBody>
      </p:sp>
    </p:spTree>
  </p:cSld>
  <p:clrMapOvr>
    <a:masterClrMapping/>
  </p:clrMapOvr>
  <p:hf/>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userDrawn="1">
  <p:cSld name="5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Foliennummernplatzhalter 5"/>
          <p:cNvSpPr>
            <a:spLocks noGrp="1"/>
          </p:cNvSpPr>
          <p:nvPr>
            <p:ph type="sldNum" sz="quarter" idx="10"/>
          </p:nvPr>
        </p:nvSpPr>
        <p:spPr bwMode="auto"/>
        <p:txBody>
          <a:bodyPr/>
          <a:lstStyle>
            <a:lvl1pPr>
              <a:defRPr/>
            </a:lvl1pPr>
          </a:lstStyle>
          <a:p>
            <a:pPr>
              <a:defRPr/>
            </a:pPr>
            <a:fld id="{516E3C6E-25D0-43EB-9416-6887962DD115}" type="slidenum">
              <a:t>‹Nr.›</a:t>
            </a:fld>
            <a:endParaRPr/>
          </a:p>
        </p:txBody>
      </p:sp>
      <p:sp>
        <p:nvSpPr>
          <p:cNvPr id="6" name="Titel 5"/>
          <p:cNvSpPr>
            <a:spLocks noGrp="1"/>
          </p:cNvSpPr>
          <p:nvPr>
            <p:ph type="title"/>
          </p:nvPr>
        </p:nvSpPr>
        <p:spPr bwMode="auto"/>
        <p:txBody>
          <a:bodyPr/>
          <a:lstStyle/>
          <a:p>
            <a:pPr>
              <a:defRPr/>
            </a:pPr>
            <a:r>
              <a:rPr/>
              <a:t>Titelmasterformat durch Klicken bearbeiten</a:t>
            </a: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4638"/>
            <a:ext cx="8229600" cy="1143000"/>
          </a:xfrm>
          <a:prstGeom prst="rect">
            <a:avLst/>
          </a:prstGeom>
        </p:spPr>
        <p:txBody>
          <a:bodyPr/>
          <a:lstStyle/>
          <a:p>
            <a:pPr>
              <a:defRPr/>
            </a:pPr>
            <a:r>
              <a:rPr/>
              <a:t>Titelmasterformat durch Klicken bearbeiten</a:t>
            </a:r>
          </a:p>
        </p:txBody>
      </p:sp>
      <p:sp>
        <p:nvSpPr>
          <p:cNvPr id="3" name="Inhaltsplatzhalter 2"/>
          <p:cNvSpPr>
            <a:spLocks noGrp="1"/>
          </p:cNvSpPr>
          <p:nvPr>
            <p:ph idx="1"/>
          </p:nvPr>
        </p:nvSpPr>
        <p:spPr bwMode="auto">
          <a:xfrm>
            <a:off x="457200" y="1600200"/>
            <a:ext cx="8229600" cy="4525963"/>
          </a:xfrm>
          <a:prstGeom prst="rect">
            <a:avLst/>
          </a:prstGeom>
        </p:spPr>
        <p:txBody>
          <a:body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userDrawn="1">
  <p:cSld name="Titelmaster großer Titelraum">
    <p:spTree>
      <p:nvGrpSpPr>
        <p:cNvPr id="1" name=""/>
        <p:cNvGrpSpPr/>
        <p:nvPr/>
      </p:nvGrpSpPr>
      <p:grpSpPr bwMode="auto">
        <a:xfrm>
          <a:off x="0" y="0"/>
          <a:ext cx="0" cy="0"/>
          <a:chOff x="0" y="0"/>
          <a:chExt cx="0" cy="0"/>
        </a:xfrm>
      </p:grpSpPr>
      <p:sp>
        <p:nvSpPr>
          <p:cNvPr id="9" name="Rechteck 8"/>
          <p:cNvSpPr/>
          <p:nvPr userDrawn="1"/>
        </p:nvSpPr>
        <p:spPr bwMode="auto">
          <a:xfrm>
            <a:off x="304800" y="1326627"/>
            <a:ext cx="8839199" cy="521863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2" name="Titel 1"/>
          <p:cNvSpPr>
            <a:spLocks noGrp="1"/>
          </p:cNvSpPr>
          <p:nvPr>
            <p:ph type="ctrTitle"/>
          </p:nvPr>
        </p:nvSpPr>
        <p:spPr bwMode="auto">
          <a:xfrm>
            <a:off x="396000" y="1397002"/>
            <a:ext cx="8568000" cy="2334739"/>
          </a:xfrm>
          <a:prstGeom prst="rect">
            <a:avLst/>
          </a:prstGeom>
        </p:spPr>
        <p:txBody>
          <a:bodyPr lIns="0" tIns="0" rIns="0" bIns="0">
            <a:normAutofit/>
          </a:bodyPr>
          <a:lstStyle>
            <a:lvl1pPr>
              <a:defRPr sz="2800"/>
            </a:lvl1pPr>
          </a:lstStyle>
          <a:p>
            <a:pPr>
              <a:defRPr/>
            </a:pPr>
            <a:r>
              <a:rPr/>
              <a:t>Titelmasterformat durch Klicken bearbeiten</a:t>
            </a:r>
          </a:p>
        </p:txBody>
      </p:sp>
      <p:sp>
        <p:nvSpPr>
          <p:cNvPr id="3" name="Untertitel 2"/>
          <p:cNvSpPr>
            <a:spLocks noGrp="1"/>
          </p:cNvSpPr>
          <p:nvPr>
            <p:ph type="subTitle" idx="1"/>
          </p:nvPr>
        </p:nvSpPr>
        <p:spPr bwMode="auto">
          <a:xfrm>
            <a:off x="396000" y="3815330"/>
            <a:ext cx="8568000" cy="259370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Formatvorlage des Untertitelmasters durch Klicken bearbeiten</a:t>
            </a:r>
          </a:p>
        </p:txBody>
      </p:sp>
    </p:spTree>
  </p:cSld>
  <p:clrMapOvr>
    <a:masterClrMapping/>
  </p:clrMapOvr>
  <p:hf/>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grpSp>
        <p:nvGrpSpPr>
          <p:cNvPr id="8" name="Gruppieren 7"/>
          <p:cNvGrpSpPr/>
          <p:nvPr userDrawn="1"/>
        </p:nvGrpSpPr>
        <p:grpSpPr bwMode="auto">
          <a:xfrm>
            <a:off x="0" y="0"/>
            <a:ext cx="9653141" cy="5015312"/>
            <a:chOff x="0" y="0"/>
            <a:chExt cx="9653141" cy="5015312"/>
          </a:xfrm>
        </p:grpSpPr>
        <p:sp>
          <p:nvSpPr>
            <p:cNvPr id="9" name="Rechteck 8"/>
            <p:cNvSpPr/>
            <p:nvPr userDrawn="1"/>
          </p:nvSpPr>
          <p:spPr bwMode="auto">
            <a:xfrm>
              <a:off x="0" y="0"/>
              <a:ext cx="9168145" cy="501531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sz="2400">
                <a:solidFill>
                  <a:prstClr val="white"/>
                </a:solidFill>
              </a:endParaRPr>
            </a:p>
          </p:txBody>
        </p:sp>
        <p:grpSp>
          <p:nvGrpSpPr>
            <p:cNvPr id="10" name="Gruppieren 9"/>
            <p:cNvGrpSpPr/>
            <p:nvPr userDrawn="1"/>
          </p:nvGrpSpPr>
          <p:grpSpPr bwMode="auto">
            <a:xfrm>
              <a:off x="8420" y="3225544"/>
              <a:ext cx="360000" cy="1789769"/>
              <a:chOff x="-36000" y="1721337"/>
              <a:chExt cx="360000" cy="1789769"/>
            </a:xfrm>
          </p:grpSpPr>
          <p:sp>
            <p:nvSpPr>
              <p:cNvPr id="12" name="Rectangle 4"/>
              <p:cNvSpPr>
                <a:spLocks noChangeArrowheads="1"/>
              </p:cNvSpPr>
              <p:nvPr userDrawn="1"/>
            </p:nvSpPr>
            <p:spPr bwMode="auto">
              <a:xfrm>
                <a:off x="-36000" y="1721337"/>
                <a:ext cx="360000" cy="360000"/>
              </a:xfrm>
              <a:prstGeom prst="rect">
                <a:avLst/>
              </a:prstGeom>
              <a:solidFill>
                <a:srgbClr val="B38604"/>
              </a:solidFill>
              <a:ln>
                <a:noFill/>
              </a:ln>
            </p:spPr>
            <p:txBody>
              <a:bodyPr wrap="none" anchor="ctr"/>
              <a:lstStyle/>
              <a:p>
                <a:pPr>
                  <a:defRPr/>
                </a:pPr>
                <a:endParaRPr>
                  <a:solidFill>
                    <a:srgbClr val="000000"/>
                  </a:solidFill>
                  <a:ea typeface="ＭＳ Ｐゴシック"/>
                </a:endParaRPr>
              </a:p>
            </p:txBody>
          </p:sp>
          <p:sp>
            <p:nvSpPr>
              <p:cNvPr id="13" name="Rectangle 4"/>
              <p:cNvSpPr>
                <a:spLocks noChangeArrowheads="1"/>
              </p:cNvSpPr>
              <p:nvPr userDrawn="1"/>
            </p:nvSpPr>
            <p:spPr bwMode="auto">
              <a:xfrm>
                <a:off x="-36000" y="2081337"/>
                <a:ext cx="360000" cy="360000"/>
              </a:xfrm>
              <a:prstGeom prst="rect">
                <a:avLst/>
              </a:prstGeom>
              <a:solidFill>
                <a:srgbClr val="8D1429"/>
              </a:solidFill>
              <a:ln>
                <a:noFill/>
              </a:ln>
            </p:spPr>
            <p:txBody>
              <a:bodyPr wrap="none" anchor="ctr"/>
              <a:lstStyle/>
              <a:p>
                <a:pPr>
                  <a:defRPr/>
                </a:pPr>
                <a:endParaRPr>
                  <a:solidFill>
                    <a:srgbClr val="000000"/>
                  </a:solidFill>
                  <a:ea typeface="ＭＳ Ｐゴシック"/>
                </a:endParaRPr>
              </a:p>
            </p:txBody>
          </p:sp>
          <p:sp>
            <p:nvSpPr>
              <p:cNvPr id="14" name="Rectangle 4"/>
              <p:cNvSpPr>
                <a:spLocks noChangeArrowheads="1"/>
              </p:cNvSpPr>
              <p:nvPr userDrawn="1"/>
            </p:nvSpPr>
            <p:spPr bwMode="auto">
              <a:xfrm>
                <a:off x="-36000" y="2441337"/>
                <a:ext cx="360000" cy="360000"/>
              </a:xfrm>
              <a:prstGeom prst="rect">
                <a:avLst/>
              </a:prstGeom>
              <a:solidFill>
                <a:srgbClr val="1AAEFF"/>
              </a:solidFill>
              <a:ln>
                <a:noFill/>
              </a:ln>
            </p:spPr>
            <p:txBody>
              <a:bodyPr wrap="none" anchor="ctr"/>
              <a:lstStyle/>
              <a:p>
                <a:pPr>
                  <a:defRPr/>
                </a:pPr>
                <a:endParaRPr>
                  <a:solidFill>
                    <a:srgbClr val="000000"/>
                  </a:solidFill>
                  <a:ea typeface="ＭＳ Ｐゴシック"/>
                </a:endParaRPr>
              </a:p>
            </p:txBody>
          </p:sp>
          <p:sp>
            <p:nvSpPr>
              <p:cNvPr id="15" name="Rectangle 4"/>
              <p:cNvSpPr>
                <a:spLocks noChangeArrowheads="1"/>
              </p:cNvSpPr>
              <p:nvPr userDrawn="1"/>
            </p:nvSpPr>
            <p:spPr bwMode="auto">
              <a:xfrm>
                <a:off x="-36000" y="2791106"/>
                <a:ext cx="360000" cy="360000"/>
              </a:xfrm>
              <a:prstGeom prst="rect">
                <a:avLst/>
              </a:prstGeom>
              <a:solidFill>
                <a:srgbClr val="00956C"/>
              </a:solidFill>
              <a:ln>
                <a:noFill/>
              </a:ln>
            </p:spPr>
            <p:txBody>
              <a:bodyPr wrap="none" anchor="ctr"/>
              <a:lstStyle/>
              <a:p>
                <a:pPr>
                  <a:defRPr/>
                </a:pPr>
                <a:endParaRPr>
                  <a:solidFill>
                    <a:srgbClr val="000000"/>
                  </a:solidFill>
                  <a:ea typeface="ＭＳ Ｐゴシック"/>
                </a:endParaRPr>
              </a:p>
            </p:txBody>
          </p:sp>
          <p:sp>
            <p:nvSpPr>
              <p:cNvPr id="16" name="Rectangle 4"/>
              <p:cNvSpPr>
                <a:spLocks noChangeArrowheads="1"/>
              </p:cNvSpPr>
              <p:nvPr userDrawn="1"/>
            </p:nvSpPr>
            <p:spPr bwMode="auto">
              <a:xfrm>
                <a:off x="-36000" y="3151106"/>
                <a:ext cx="360000" cy="360000"/>
              </a:xfrm>
              <a:prstGeom prst="rect">
                <a:avLst/>
              </a:prstGeom>
              <a:solidFill>
                <a:srgbClr val="A3ACB2"/>
              </a:solidFill>
              <a:ln>
                <a:noFill/>
              </a:ln>
            </p:spPr>
            <p:txBody>
              <a:bodyPr wrap="none" anchor="ctr"/>
              <a:lstStyle/>
              <a:p>
                <a:pPr>
                  <a:defRPr/>
                </a:pPr>
                <a:endParaRPr>
                  <a:solidFill>
                    <a:srgbClr val="000000"/>
                  </a:solidFill>
                  <a:ea typeface="ＭＳ Ｐゴシック"/>
                </a:endParaRPr>
              </a:p>
            </p:txBody>
          </p:sp>
        </p:grpSp>
        <p:pic>
          <p:nvPicPr>
            <p:cNvPr id="11" name="Grafik 10"/>
            <p:cNvPicPr>
              <a:picLocks noChangeAspect="1"/>
            </p:cNvPicPr>
            <p:nvPr userDrawn="1"/>
          </p:nvPicPr>
          <p:blipFill>
            <a:blip r:embed="rId2"/>
            <a:stretch/>
          </p:blipFill>
          <p:spPr bwMode="auto">
            <a:xfrm>
              <a:off x="5305359" y="371838"/>
              <a:ext cx="4347782" cy="4347782"/>
            </a:xfrm>
            <a:prstGeom prst="rect">
              <a:avLst/>
            </a:prstGeom>
          </p:spPr>
        </p:pic>
      </p:grpSp>
      <p:pic>
        <p:nvPicPr>
          <p:cNvPr id="7" name="Bild 9"/>
          <p:cNvPicPr>
            <a:picLocks noChangeAspect="1"/>
          </p:cNvPicPr>
          <p:nvPr/>
        </p:nvPicPr>
        <p:blipFill>
          <a:blip r:embed="rId3"/>
          <a:srcRect t="-70790" b="-70790"/>
          <a:stretch/>
        </p:blipFill>
        <p:spPr bwMode="auto">
          <a:xfrm>
            <a:off x="5994400" y="5508625"/>
            <a:ext cx="2768600" cy="1349375"/>
          </a:xfrm>
          <a:prstGeom prst="rect">
            <a:avLst/>
          </a:prstGeom>
          <a:noFill/>
          <a:ln>
            <a:noFill/>
          </a:ln>
        </p:spPr>
      </p:pic>
      <p:sp>
        <p:nvSpPr>
          <p:cNvPr id="2" name="Titel 1"/>
          <p:cNvSpPr>
            <a:spLocks noGrp="1"/>
          </p:cNvSpPr>
          <p:nvPr>
            <p:ph type="ctrTitle" hasCustomPrompt="1"/>
          </p:nvPr>
        </p:nvSpPr>
        <p:spPr bwMode="auto">
          <a:xfrm>
            <a:off x="626400" y="1252800"/>
            <a:ext cx="8136000" cy="1620000"/>
          </a:xfrm>
        </p:spPr>
        <p:txBody>
          <a:bodyPr>
            <a:noAutofit/>
          </a:bodyPr>
          <a:lstStyle>
            <a:lvl1pPr>
              <a:lnSpc>
                <a:spcPts val="4200"/>
              </a:lnSpc>
              <a:defRPr sz="3600">
                <a:solidFill>
                  <a:schemeClr val="bg1"/>
                </a:solidFill>
              </a:defRPr>
            </a:lvl1pPr>
          </a:lstStyle>
          <a:p>
            <a:pPr>
              <a:defRPr/>
            </a:pPr>
            <a:r>
              <a:rPr/>
              <a:t>Click to edit Master </a:t>
            </a:r>
            <a:br>
              <a:rPr/>
            </a:br>
            <a:r>
              <a:rPr/>
              <a:t>title style</a:t>
            </a:r>
          </a:p>
        </p:txBody>
      </p:sp>
      <p:sp>
        <p:nvSpPr>
          <p:cNvPr id="3" name="Untertitel 2"/>
          <p:cNvSpPr>
            <a:spLocks noGrp="1"/>
          </p:cNvSpPr>
          <p:nvPr>
            <p:ph type="subTitle" idx="1"/>
          </p:nvPr>
        </p:nvSpPr>
        <p:spPr bwMode="auto">
          <a:xfrm>
            <a:off x="626400" y="3402000"/>
            <a:ext cx="4068000" cy="1080000"/>
          </a:xfrm>
        </p:spPr>
        <p:txBody>
          <a:bodyPr anchor="b">
            <a:noAutofit/>
          </a:bodyPr>
          <a:lstStyle>
            <a:lvl1pPr marL="0" indent="0" algn="l">
              <a:lnSpc>
                <a:spcPts val="22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Click to edit Master subtitle style</a:t>
            </a:r>
          </a:p>
        </p:txBody>
      </p:sp>
    </p:spTree>
  </p:cSld>
  <p:clrMapOvr>
    <a:masterClrMapping/>
  </p:clrMapOvr>
  <p:hf/>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Gerade Verbindung 3"/>
          <p:cNvSpPr/>
          <p:nvPr/>
        </p:nvSpPr>
        <p:spPr bwMode="auto">
          <a:xfrm flipH="1">
            <a:off x="627063" y="863599"/>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sp>
      <p:pic>
        <p:nvPicPr>
          <p:cNvPr id="5" name="Bild 7"/>
          <p:cNvPicPr>
            <a:picLocks noChangeAspect="1"/>
          </p:cNvPicPr>
          <p:nvPr/>
        </p:nvPicPr>
        <p:blipFill>
          <a:blip r:embed="rId2"/>
          <a:srcRect t="-65385" b="-65384"/>
          <a:stretch/>
        </p:blipFill>
        <p:spPr bwMode="auto">
          <a:xfrm>
            <a:off x="6907212" y="0"/>
            <a:ext cx="1855787" cy="863599"/>
          </a:xfrm>
          <a:prstGeom prst="rect">
            <a:avLst/>
          </a:prstGeom>
          <a:noFill/>
          <a:ln>
            <a:noFill/>
          </a:ln>
        </p:spPr>
      </p:pic>
      <p:sp>
        <p:nvSpPr>
          <p:cNvPr id="2" name="Titel 1"/>
          <p:cNvSpPr>
            <a:spLocks noGrp="1"/>
          </p:cNvSpPr>
          <p:nvPr>
            <p:ph type="title"/>
          </p:nvPr>
        </p:nvSpPr>
        <p:spPr bwMode="auto"/>
        <p:txBody>
          <a:bodyPr/>
          <a:lstStyle/>
          <a:p>
            <a:pPr>
              <a:defRPr/>
            </a:pPr>
            <a:r>
              <a:rPr/>
              <a:t>Click to edit Master title style</a:t>
            </a:r>
          </a:p>
        </p:txBody>
      </p:sp>
      <p:sp>
        <p:nvSpPr>
          <p:cNvPr id="3" name="Inhaltsplatzhalter 2"/>
          <p:cNvSpPr>
            <a:spLocks noGrp="1"/>
          </p:cNvSpPr>
          <p:nvPr>
            <p:ph idx="1"/>
          </p:nvPr>
        </p:nvSpPr>
        <p:spPr bwMode="auto"/>
        <p:txBody>
          <a:bodyPr/>
          <a:lstStyle>
            <a:lvl1pPr marL="277200">
              <a:defRPr/>
            </a:lvl1pPr>
          </a:lstStyle>
          <a:p>
            <a:pPr lvl="0">
              <a:defRPr/>
            </a:pPr>
            <a:r>
              <a:rPr/>
              <a:t>Click to edit Master text styles</a:t>
            </a:r>
          </a:p>
          <a:p>
            <a:pPr lvl="1">
              <a:defRPr/>
            </a:pPr>
            <a:r>
              <a:rPr/>
              <a:t>Second level</a:t>
            </a:r>
          </a:p>
          <a:p>
            <a:pPr lvl="2">
              <a:defRPr/>
            </a:pPr>
            <a:r>
              <a:rPr/>
              <a:t>Third level</a:t>
            </a:r>
          </a:p>
          <a:p>
            <a:pPr lvl="3">
              <a:defRPr/>
            </a:pPr>
            <a:r>
              <a:rPr/>
              <a:t>Fourth level</a:t>
            </a:r>
          </a:p>
          <a:p>
            <a:pPr lvl="4">
              <a:defRPr/>
            </a:pPr>
            <a:r>
              <a:rPr/>
              <a:t>Fifth level</a:t>
            </a:r>
          </a:p>
        </p:txBody>
      </p:sp>
      <p:sp>
        <p:nvSpPr>
          <p:cNvPr id="6" name="Fußzeilenplatzhalter 4"/>
          <p:cNvSpPr>
            <a:spLocks noGrp="1"/>
          </p:cNvSpPr>
          <p:nvPr>
            <p:ph type="ftr" sz="quarter" idx="10"/>
          </p:nvPr>
        </p:nvSpPr>
        <p:spPr bwMode="auto"/>
        <p:txBody>
          <a:bodyPr/>
          <a:lstStyle>
            <a:lvl1pPr>
              <a:defRPr/>
            </a:lvl1pPr>
          </a:lstStyle>
          <a:p>
            <a:pPr>
              <a:defRPr/>
            </a:pPr>
            <a:r>
              <a:rPr/>
              <a:t>10.Ju i 2013  |    Erasmus Staff Week |    Introduction to FAU|    www.fau.de</a:t>
            </a:r>
          </a:p>
        </p:txBody>
      </p:sp>
      <p:sp>
        <p:nvSpPr>
          <p:cNvPr id="7" name="Foliennummernplatzhalter 5"/>
          <p:cNvSpPr>
            <a:spLocks noGrp="1"/>
          </p:cNvSpPr>
          <p:nvPr>
            <p:ph type="sldNum" sz="quarter" idx="11"/>
          </p:nvPr>
        </p:nvSpPr>
        <p:spPr bwMode="auto"/>
        <p:txBody>
          <a:bodyPr/>
          <a:lstStyle>
            <a:lvl1pPr>
              <a:defRPr/>
            </a:lvl1pPr>
          </a:lstStyle>
          <a:p>
            <a:pPr>
              <a:defRPr/>
            </a:pPr>
            <a:fld id="{B0613C82-7869-6749-8B64-6E6BEACED82A}" type="slidenum">
              <a:t>‹Nr.›</a:t>
            </a:fld>
            <a:endParaRPr/>
          </a:p>
        </p:txBody>
      </p:sp>
    </p:spTree>
  </p:cSld>
  <p:clrMapOvr>
    <a:masterClrMapping/>
  </p:clrMapOvr>
  <p:hf/>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Abschnittsüberschrift">
    <p:spTree>
      <p:nvGrpSpPr>
        <p:cNvPr id="1" name=""/>
        <p:cNvGrpSpPr/>
        <p:nvPr/>
      </p:nvGrpSpPr>
      <p:grpSpPr bwMode="auto">
        <a:xfrm>
          <a:off x="0" y="0"/>
          <a:ext cx="0" cy="0"/>
          <a:chOff x="0" y="0"/>
          <a:chExt cx="0" cy="0"/>
        </a:xfrm>
      </p:grpSpPr>
      <p:pic>
        <p:nvPicPr>
          <p:cNvPr id="3" name="Bild 6"/>
          <p:cNvPicPr>
            <a:picLocks noChangeAspect="1"/>
          </p:cNvPicPr>
          <p:nvPr/>
        </p:nvPicPr>
        <p:blipFill>
          <a:blip r:embed="rId2"/>
          <a:srcRect t="-70790" b="-70790"/>
          <a:stretch/>
        </p:blipFill>
        <p:spPr bwMode="auto">
          <a:xfrm>
            <a:off x="5994400" y="5508625"/>
            <a:ext cx="2768600" cy="1349375"/>
          </a:xfrm>
          <a:prstGeom prst="rect">
            <a:avLst/>
          </a:prstGeom>
          <a:noFill/>
          <a:ln>
            <a:noFill/>
          </a:ln>
        </p:spPr>
      </p:pic>
      <p:sp>
        <p:nvSpPr>
          <p:cNvPr id="2" name="Titel 1"/>
          <p:cNvSpPr>
            <a:spLocks noGrp="1"/>
          </p:cNvSpPr>
          <p:nvPr>
            <p:ph type="title"/>
          </p:nvPr>
        </p:nvSpPr>
        <p:spPr bwMode="auto">
          <a:xfrm>
            <a:off x="626400" y="3247200"/>
            <a:ext cx="8136000" cy="900000"/>
          </a:xfrm>
        </p:spPr>
        <p:txBody>
          <a:bodyPr>
            <a:normAutofit/>
          </a:bodyPr>
          <a:lstStyle>
            <a:lvl1pPr algn="l">
              <a:lnSpc>
                <a:spcPts val="3400"/>
              </a:lnSpc>
              <a:defRPr sz="2800" b="1" cap="none"/>
            </a:lvl1pPr>
          </a:lstStyle>
          <a:p>
            <a:pPr>
              <a:defRPr/>
            </a:pPr>
            <a:r>
              <a:rPr/>
              <a:t>Click to edit Master title style</a:t>
            </a:r>
          </a:p>
        </p:txBody>
      </p:sp>
      <p:grpSp>
        <p:nvGrpSpPr>
          <p:cNvPr id="16" name="Gruppieren 15"/>
          <p:cNvGrpSpPr/>
          <p:nvPr userDrawn="1"/>
        </p:nvGrpSpPr>
        <p:grpSpPr bwMode="auto">
          <a:xfrm>
            <a:off x="-11289" y="-177"/>
            <a:ext cx="9168145" cy="3182334"/>
            <a:chOff x="0" y="-177"/>
            <a:chExt cx="9168145" cy="3182334"/>
          </a:xfrm>
        </p:grpSpPr>
        <p:sp>
          <p:nvSpPr>
            <p:cNvPr id="8" name="Rechteck 7"/>
            <p:cNvSpPr/>
            <p:nvPr userDrawn="1"/>
          </p:nvSpPr>
          <p:spPr bwMode="auto">
            <a:xfrm>
              <a:off x="0" y="0"/>
              <a:ext cx="9168145" cy="197021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sz="2400">
                <a:solidFill>
                  <a:prstClr val="white"/>
                </a:solidFill>
              </a:endParaRPr>
            </a:p>
          </p:txBody>
        </p:sp>
        <p:grpSp>
          <p:nvGrpSpPr>
            <p:cNvPr id="9" name="Gruppieren 8"/>
            <p:cNvGrpSpPr/>
            <p:nvPr userDrawn="1"/>
          </p:nvGrpSpPr>
          <p:grpSpPr bwMode="auto">
            <a:xfrm>
              <a:off x="8420" y="-177"/>
              <a:ext cx="360000" cy="1789769"/>
              <a:chOff x="-36000" y="1721337"/>
              <a:chExt cx="360000" cy="1789769"/>
            </a:xfrm>
          </p:grpSpPr>
          <p:sp>
            <p:nvSpPr>
              <p:cNvPr id="11" name="Rectangle 4"/>
              <p:cNvSpPr>
                <a:spLocks noChangeArrowheads="1"/>
              </p:cNvSpPr>
              <p:nvPr userDrawn="1"/>
            </p:nvSpPr>
            <p:spPr bwMode="auto">
              <a:xfrm>
                <a:off x="-36000" y="1721337"/>
                <a:ext cx="360000" cy="360000"/>
              </a:xfrm>
              <a:prstGeom prst="rect">
                <a:avLst/>
              </a:prstGeom>
              <a:solidFill>
                <a:srgbClr val="B38604"/>
              </a:solidFill>
              <a:ln>
                <a:noFill/>
              </a:ln>
            </p:spPr>
            <p:txBody>
              <a:bodyPr wrap="none" anchor="ctr"/>
              <a:lstStyle/>
              <a:p>
                <a:pPr>
                  <a:defRPr/>
                </a:pPr>
                <a:endParaRPr>
                  <a:solidFill>
                    <a:srgbClr val="000000"/>
                  </a:solidFill>
                  <a:ea typeface="ＭＳ Ｐゴシック"/>
                </a:endParaRPr>
              </a:p>
            </p:txBody>
          </p:sp>
          <p:sp>
            <p:nvSpPr>
              <p:cNvPr id="12" name="Rectangle 4"/>
              <p:cNvSpPr>
                <a:spLocks noChangeArrowheads="1"/>
              </p:cNvSpPr>
              <p:nvPr userDrawn="1"/>
            </p:nvSpPr>
            <p:spPr bwMode="auto">
              <a:xfrm>
                <a:off x="-36000" y="2081337"/>
                <a:ext cx="360000" cy="360000"/>
              </a:xfrm>
              <a:prstGeom prst="rect">
                <a:avLst/>
              </a:prstGeom>
              <a:solidFill>
                <a:srgbClr val="8D1429"/>
              </a:solidFill>
              <a:ln>
                <a:noFill/>
              </a:ln>
            </p:spPr>
            <p:txBody>
              <a:bodyPr wrap="none" anchor="ctr"/>
              <a:lstStyle/>
              <a:p>
                <a:pPr>
                  <a:defRPr/>
                </a:pPr>
                <a:endParaRPr>
                  <a:solidFill>
                    <a:srgbClr val="000000"/>
                  </a:solidFill>
                  <a:ea typeface="ＭＳ Ｐゴシック"/>
                </a:endParaRPr>
              </a:p>
            </p:txBody>
          </p:sp>
          <p:sp>
            <p:nvSpPr>
              <p:cNvPr id="13" name="Rectangle 4"/>
              <p:cNvSpPr>
                <a:spLocks noChangeArrowheads="1"/>
              </p:cNvSpPr>
              <p:nvPr userDrawn="1"/>
            </p:nvSpPr>
            <p:spPr bwMode="auto">
              <a:xfrm>
                <a:off x="-36000" y="2441337"/>
                <a:ext cx="360000" cy="360000"/>
              </a:xfrm>
              <a:prstGeom prst="rect">
                <a:avLst/>
              </a:prstGeom>
              <a:solidFill>
                <a:srgbClr val="1AAEFF"/>
              </a:solidFill>
              <a:ln>
                <a:noFill/>
              </a:ln>
            </p:spPr>
            <p:txBody>
              <a:bodyPr wrap="none" anchor="ctr"/>
              <a:lstStyle/>
              <a:p>
                <a:pPr>
                  <a:defRPr/>
                </a:pPr>
                <a:endParaRPr>
                  <a:solidFill>
                    <a:srgbClr val="000000"/>
                  </a:solidFill>
                  <a:ea typeface="ＭＳ Ｐゴシック"/>
                </a:endParaRPr>
              </a:p>
            </p:txBody>
          </p:sp>
          <p:sp>
            <p:nvSpPr>
              <p:cNvPr id="14" name="Rectangle 4"/>
              <p:cNvSpPr>
                <a:spLocks noChangeArrowheads="1"/>
              </p:cNvSpPr>
              <p:nvPr userDrawn="1"/>
            </p:nvSpPr>
            <p:spPr bwMode="auto">
              <a:xfrm>
                <a:off x="-36000" y="2791106"/>
                <a:ext cx="360000" cy="360000"/>
              </a:xfrm>
              <a:prstGeom prst="rect">
                <a:avLst/>
              </a:prstGeom>
              <a:solidFill>
                <a:srgbClr val="00956C"/>
              </a:solidFill>
              <a:ln>
                <a:noFill/>
              </a:ln>
            </p:spPr>
            <p:txBody>
              <a:bodyPr wrap="none" anchor="ctr"/>
              <a:lstStyle/>
              <a:p>
                <a:pPr>
                  <a:defRPr/>
                </a:pPr>
                <a:endParaRPr>
                  <a:solidFill>
                    <a:srgbClr val="000000"/>
                  </a:solidFill>
                  <a:ea typeface="ＭＳ Ｐゴシック"/>
                </a:endParaRPr>
              </a:p>
            </p:txBody>
          </p:sp>
          <p:sp>
            <p:nvSpPr>
              <p:cNvPr id="15" name="Rectangle 4"/>
              <p:cNvSpPr>
                <a:spLocks noChangeArrowheads="1"/>
              </p:cNvSpPr>
              <p:nvPr userDrawn="1"/>
            </p:nvSpPr>
            <p:spPr bwMode="auto">
              <a:xfrm>
                <a:off x="-36000" y="3151106"/>
                <a:ext cx="360000" cy="360000"/>
              </a:xfrm>
              <a:prstGeom prst="rect">
                <a:avLst/>
              </a:prstGeom>
              <a:solidFill>
                <a:srgbClr val="A3ACB2"/>
              </a:solidFill>
              <a:ln>
                <a:noFill/>
              </a:ln>
            </p:spPr>
            <p:txBody>
              <a:bodyPr wrap="none" anchor="ctr"/>
              <a:lstStyle/>
              <a:p>
                <a:pPr>
                  <a:defRPr/>
                </a:pPr>
                <a:endParaRPr>
                  <a:solidFill>
                    <a:srgbClr val="000000"/>
                  </a:solidFill>
                  <a:ea typeface="ＭＳ Ｐゴシック"/>
                </a:endParaRPr>
              </a:p>
            </p:txBody>
          </p:sp>
        </p:grpSp>
        <p:pic>
          <p:nvPicPr>
            <p:cNvPr id="10" name="Grafik 9"/>
            <p:cNvPicPr>
              <a:picLocks noChangeAspect="1"/>
            </p:cNvPicPr>
            <p:nvPr userDrawn="1"/>
          </p:nvPicPr>
          <p:blipFill>
            <a:blip r:embed="rId3"/>
            <a:srcRect t="5751" r="10397"/>
            <a:stretch/>
          </p:blipFill>
          <p:spPr bwMode="auto">
            <a:xfrm>
              <a:off x="6129866" y="-177"/>
              <a:ext cx="3025424" cy="3182334"/>
            </a:xfrm>
            <a:prstGeom prst="rect">
              <a:avLst/>
            </a:prstGeom>
          </p:spPr>
        </p:pic>
      </p:grpSp>
    </p:spTree>
  </p:cSld>
  <p:clrMapOvr>
    <a:overrideClrMapping bg1="lt1" tx1="dk1" bg2="lt2" tx2="dk2" accent1="accent1" accent2="accent2" accent3="accent3" accent4="accent4" accent5="accent5" accent6="accent6" hlink="hlink" folHlink="folHlink"/>
  </p:clrMapOvr>
  <p:hf/>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5" name="Gerade Verbindung 4"/>
          <p:cNvSpPr/>
          <p:nvPr/>
        </p:nvSpPr>
        <p:spPr bwMode="auto">
          <a:xfrm flipH="1">
            <a:off x="627063" y="863599"/>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sp>
      <p:pic>
        <p:nvPicPr>
          <p:cNvPr id="6" name="Bild 7"/>
          <p:cNvPicPr>
            <a:picLocks noChangeAspect="1"/>
          </p:cNvPicPr>
          <p:nvPr/>
        </p:nvPicPr>
        <p:blipFill>
          <a:blip r:embed="rId2"/>
          <a:srcRect t="-65385" b="-65384"/>
          <a:stretch/>
        </p:blipFill>
        <p:spPr bwMode="auto">
          <a:xfrm>
            <a:off x="6907212" y="0"/>
            <a:ext cx="1855787" cy="863599"/>
          </a:xfrm>
          <a:prstGeom prst="rect">
            <a:avLst/>
          </a:prstGeom>
          <a:noFill/>
          <a:ln>
            <a:noFill/>
          </a:ln>
        </p:spPr>
      </p:pic>
      <p:sp>
        <p:nvSpPr>
          <p:cNvPr id="2" name="Titel 1"/>
          <p:cNvSpPr>
            <a:spLocks noGrp="1"/>
          </p:cNvSpPr>
          <p:nvPr>
            <p:ph type="title"/>
          </p:nvPr>
        </p:nvSpPr>
        <p:spPr bwMode="auto"/>
        <p:txBody>
          <a:bodyPr/>
          <a:lstStyle/>
          <a:p>
            <a:pPr>
              <a:defRPr/>
            </a:pPr>
            <a:r>
              <a:rPr/>
              <a:t>Click to edit Master title style</a:t>
            </a:r>
          </a:p>
        </p:txBody>
      </p:sp>
      <p:sp>
        <p:nvSpPr>
          <p:cNvPr id="10" name="Inhaltsplatzhalter 2"/>
          <p:cNvSpPr>
            <a:spLocks noGrp="1"/>
          </p:cNvSpPr>
          <p:nvPr>
            <p:ph sz="half" idx="1"/>
          </p:nvPr>
        </p:nvSpPr>
        <p:spPr bwMode="auto">
          <a:xfrm>
            <a:off x="626400" y="1972800"/>
            <a:ext cx="3960000" cy="4435200"/>
          </a:xfrm>
        </p:spPr>
        <p:txBody>
          <a:bodyPr/>
          <a:lstStyle>
            <a:lvl1pPr marL="277200">
              <a:lnSpc>
                <a:spcPts val="2400"/>
              </a:lnSpc>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defRPr/>
            </a:pPr>
            <a:r>
              <a:rPr/>
              <a:t>Click to edit Master text styles</a:t>
            </a:r>
          </a:p>
          <a:p>
            <a:pPr lvl="1">
              <a:defRPr/>
            </a:pPr>
            <a:r>
              <a:rPr/>
              <a:t>Second level</a:t>
            </a:r>
          </a:p>
          <a:p>
            <a:pPr lvl="2">
              <a:defRPr/>
            </a:pPr>
            <a:r>
              <a:rPr/>
              <a:t>Third level</a:t>
            </a:r>
          </a:p>
          <a:p>
            <a:pPr lvl="3">
              <a:defRPr/>
            </a:pPr>
            <a:r>
              <a:rPr/>
              <a:t>Fourth level</a:t>
            </a:r>
          </a:p>
          <a:p>
            <a:pPr lvl="4">
              <a:defRPr/>
            </a:pPr>
            <a:r>
              <a:rPr/>
              <a:t>Fifth level</a:t>
            </a:r>
          </a:p>
        </p:txBody>
      </p:sp>
      <p:sp>
        <p:nvSpPr>
          <p:cNvPr id="11" name="Inhaltsplatzhalter 3"/>
          <p:cNvSpPr>
            <a:spLocks noGrp="1"/>
          </p:cNvSpPr>
          <p:nvPr>
            <p:ph sz="half" idx="2"/>
          </p:nvPr>
        </p:nvSpPr>
        <p:spPr bwMode="auto">
          <a:xfrm>
            <a:off x="4802400" y="1972800"/>
            <a:ext cx="3960000" cy="4435200"/>
          </a:xfrm>
        </p:spPr>
        <p:txBody>
          <a:bodyPr/>
          <a:lstStyle>
            <a:lvl1pPr marL="2772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defRPr/>
            </a:pPr>
            <a:r>
              <a:rPr/>
              <a:t>Click to edit Master text styles</a:t>
            </a:r>
          </a:p>
          <a:p>
            <a:pPr lvl="1">
              <a:defRPr/>
            </a:pPr>
            <a:r>
              <a:rPr/>
              <a:t>Second level</a:t>
            </a:r>
          </a:p>
          <a:p>
            <a:pPr lvl="2">
              <a:defRPr/>
            </a:pPr>
            <a:r>
              <a:rPr/>
              <a:t>Third level</a:t>
            </a:r>
          </a:p>
          <a:p>
            <a:pPr lvl="3">
              <a:defRPr/>
            </a:pPr>
            <a:r>
              <a:rPr/>
              <a:t>Fourth level</a:t>
            </a:r>
          </a:p>
          <a:p>
            <a:pPr lvl="4">
              <a:defRPr/>
            </a:pPr>
            <a:r>
              <a:rPr/>
              <a:t>Fifth level</a:t>
            </a:r>
          </a:p>
        </p:txBody>
      </p:sp>
      <p:sp>
        <p:nvSpPr>
          <p:cNvPr id="7" name="Fußzeilenplatzhalter 5"/>
          <p:cNvSpPr>
            <a:spLocks noGrp="1"/>
          </p:cNvSpPr>
          <p:nvPr>
            <p:ph type="ftr" sz="quarter" idx="10"/>
          </p:nvPr>
        </p:nvSpPr>
        <p:spPr bwMode="auto"/>
        <p:txBody>
          <a:bodyPr/>
          <a:lstStyle>
            <a:lvl1pPr>
              <a:defRPr sz="800"/>
            </a:lvl1pPr>
          </a:lstStyle>
          <a:p>
            <a:pPr>
              <a:defRPr/>
            </a:pPr>
            <a:r>
              <a:rPr/>
              <a:t> Erasmus Staff Week |    Introduction to FAU|    www.fau.de</a:t>
            </a:r>
          </a:p>
        </p:txBody>
      </p:sp>
      <p:sp>
        <p:nvSpPr>
          <p:cNvPr id="8" name="Foliennummernplatzhalter 6"/>
          <p:cNvSpPr>
            <a:spLocks noGrp="1"/>
          </p:cNvSpPr>
          <p:nvPr>
            <p:ph type="sldNum" sz="quarter" idx="11"/>
          </p:nvPr>
        </p:nvSpPr>
        <p:spPr bwMode="auto"/>
        <p:txBody>
          <a:bodyPr/>
          <a:lstStyle>
            <a:lvl1pPr>
              <a:defRPr/>
            </a:lvl1pPr>
          </a:lstStyle>
          <a:p>
            <a:pPr>
              <a:defRPr/>
            </a:pPr>
            <a:fld id="{491C3B93-11C6-2842-BA41-19F5595F3C42}" type="slidenum">
              <a:t>‹Nr.›</a:t>
            </a:fld>
            <a:endParaRPr/>
          </a:p>
        </p:txBody>
      </p:sp>
    </p:spTree>
  </p:cSld>
  <p:clrMapOvr>
    <a:masterClrMapping/>
  </p:clrMapOvr>
  <p:hf/>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Bild mit Beschriftung">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1792288" y="1972800"/>
            <a:ext cx="5486400" cy="39787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a:t>Drag picture to placeholder or click icon to add</a:t>
            </a:r>
          </a:p>
        </p:txBody>
      </p:sp>
      <p:sp>
        <p:nvSpPr>
          <p:cNvPr id="4" name="Textplatzhalter 3"/>
          <p:cNvSpPr>
            <a:spLocks noGrp="1"/>
          </p:cNvSpPr>
          <p:nvPr>
            <p:ph type="body" sz="half" idx="2"/>
          </p:nvPr>
        </p:nvSpPr>
        <p:spPr bwMode="auto">
          <a:xfrm>
            <a:off x="1792288" y="5951538"/>
            <a:ext cx="5486400" cy="457200"/>
          </a:xfrm>
        </p:spPr>
        <p:txBody>
          <a:bodyPr/>
          <a:lstStyle>
            <a:lvl1pPr marL="0" indent="0">
              <a:lnSpc>
                <a:spcPts val="17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Click to edit Master text styles</a:t>
            </a:r>
          </a:p>
        </p:txBody>
      </p:sp>
      <p:sp>
        <p:nvSpPr>
          <p:cNvPr id="7" name="Foliennummernplatzhalter 6"/>
          <p:cNvSpPr>
            <a:spLocks noGrp="1"/>
          </p:cNvSpPr>
          <p:nvPr>
            <p:ph type="sldNum" sz="quarter" idx="12"/>
          </p:nvPr>
        </p:nvSpPr>
        <p:spPr bwMode="auto"/>
        <p:txBody>
          <a:bodyPr/>
          <a:lstStyle/>
          <a:p>
            <a:pPr>
              <a:defRPr/>
            </a:pPr>
            <a:endParaRPr/>
          </a:p>
        </p:txBody>
      </p:sp>
      <p:sp>
        <p:nvSpPr>
          <p:cNvPr id="8" name="Gerade Verbindung 7"/>
          <p:cNvSpPr/>
          <p:nvPr userDrawn="1"/>
        </p:nvSpPr>
        <p:spPr bwMode="auto">
          <a:xfrm flipH="1">
            <a:off x="627063" y="863599"/>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sp>
      <p:pic>
        <p:nvPicPr>
          <p:cNvPr id="9" name="Bild 7"/>
          <p:cNvPicPr>
            <a:picLocks noChangeAspect="1"/>
          </p:cNvPicPr>
          <p:nvPr userDrawn="1"/>
        </p:nvPicPr>
        <p:blipFill>
          <a:blip r:embed="rId2"/>
          <a:srcRect t="-65385" b="-65384"/>
          <a:stretch/>
        </p:blipFill>
        <p:spPr bwMode="auto">
          <a:xfrm>
            <a:off x="6907212" y="0"/>
            <a:ext cx="1855787" cy="863599"/>
          </a:xfrm>
          <a:prstGeom prst="rect">
            <a:avLst/>
          </a:prstGeom>
          <a:noFill/>
          <a:ln>
            <a:noFill/>
          </a:ln>
        </p:spPr>
      </p:pic>
      <p:sp>
        <p:nvSpPr>
          <p:cNvPr id="12" name="Titel 11"/>
          <p:cNvSpPr>
            <a:spLocks noGrp="1"/>
          </p:cNvSpPr>
          <p:nvPr>
            <p:ph type="title"/>
          </p:nvPr>
        </p:nvSpPr>
        <p:spPr bwMode="auto"/>
        <p:txBody>
          <a:bodyPr/>
          <a:lstStyle/>
          <a:p>
            <a:pPr>
              <a:defRPr/>
            </a:pPr>
            <a:r>
              <a:rPr/>
              <a:t>Click to edit Master title style</a:t>
            </a:r>
          </a:p>
        </p:txBody>
      </p:sp>
      <p:sp>
        <p:nvSpPr>
          <p:cNvPr id="13" name="Fußzeilenplatzhalter 12"/>
          <p:cNvSpPr>
            <a:spLocks noGrp="1"/>
          </p:cNvSpPr>
          <p:nvPr>
            <p:ph type="ftr" sz="quarter" idx="13"/>
          </p:nvPr>
        </p:nvSpPr>
        <p:spPr bwMode="auto"/>
        <p:txBody>
          <a:bodyPr/>
          <a:lstStyle/>
          <a:p>
            <a:pPr>
              <a:defRPr/>
            </a:pPr>
            <a:endParaRPr/>
          </a:p>
        </p:txBody>
      </p:sp>
    </p:spTree>
  </p:cSld>
  <p:clrMapOvr>
    <a:masterClrMapping/>
  </p:clrMapOvr>
  <p:hf/>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3" name="Gerade Verbindung 2"/>
          <p:cNvSpPr/>
          <p:nvPr/>
        </p:nvSpPr>
        <p:spPr bwMode="auto">
          <a:xfrm flipH="1">
            <a:off x="627063" y="863599"/>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sp>
      <p:pic>
        <p:nvPicPr>
          <p:cNvPr id="4" name="Bild 7"/>
          <p:cNvPicPr>
            <a:picLocks noChangeAspect="1"/>
          </p:cNvPicPr>
          <p:nvPr/>
        </p:nvPicPr>
        <p:blipFill>
          <a:blip r:embed="rId2"/>
          <a:srcRect t="-65385" b="-65384"/>
          <a:stretch/>
        </p:blipFill>
        <p:spPr bwMode="auto">
          <a:xfrm>
            <a:off x="6907212" y="0"/>
            <a:ext cx="1855787" cy="863599"/>
          </a:xfrm>
          <a:prstGeom prst="rect">
            <a:avLst/>
          </a:prstGeom>
          <a:noFill/>
          <a:ln>
            <a:noFill/>
          </a:ln>
        </p:spPr>
      </p:pic>
      <p:sp>
        <p:nvSpPr>
          <p:cNvPr id="2" name="Titel 1"/>
          <p:cNvSpPr>
            <a:spLocks noGrp="1"/>
          </p:cNvSpPr>
          <p:nvPr>
            <p:ph type="title"/>
          </p:nvPr>
        </p:nvSpPr>
        <p:spPr bwMode="auto"/>
        <p:txBody>
          <a:bodyPr/>
          <a:lstStyle/>
          <a:p>
            <a:pPr>
              <a:defRPr/>
            </a:pPr>
            <a:r>
              <a:rPr/>
              <a:t>Click to edit Master title style</a:t>
            </a:r>
          </a:p>
        </p:txBody>
      </p:sp>
      <p:sp>
        <p:nvSpPr>
          <p:cNvPr id="5" name="Fußzeilenplatzhalter 3"/>
          <p:cNvSpPr>
            <a:spLocks noGrp="1"/>
          </p:cNvSpPr>
          <p:nvPr>
            <p:ph type="ftr" sz="quarter" idx="10"/>
          </p:nvPr>
        </p:nvSpPr>
        <p:spPr bwMode="auto"/>
        <p:txBody>
          <a:bodyPr/>
          <a:lstStyle>
            <a:lvl1pPr>
              <a:defRPr sz="800"/>
            </a:lvl1pPr>
          </a:lstStyle>
          <a:p>
            <a:pPr>
              <a:defRPr/>
            </a:pPr>
            <a:r>
              <a:rPr/>
              <a:t>Erasmus Staff Week |    Introduction to FAU |    www.fau.de</a:t>
            </a:r>
          </a:p>
        </p:txBody>
      </p:sp>
      <p:sp>
        <p:nvSpPr>
          <p:cNvPr id="6" name="Foliennummernplatzhalter 4"/>
          <p:cNvSpPr>
            <a:spLocks noGrp="1"/>
          </p:cNvSpPr>
          <p:nvPr>
            <p:ph type="sldNum" sz="quarter" idx="11"/>
          </p:nvPr>
        </p:nvSpPr>
        <p:spPr bwMode="auto"/>
        <p:txBody>
          <a:bodyPr/>
          <a:lstStyle>
            <a:lvl1pPr>
              <a:defRPr/>
            </a:lvl1pPr>
          </a:lstStyle>
          <a:p>
            <a:pPr>
              <a:defRPr/>
            </a:pPr>
            <a:endParaRPr/>
          </a:p>
        </p:txBody>
      </p:sp>
    </p:spTree>
  </p:cSld>
  <p:clrMapOvr>
    <a:masterClrMapping/>
  </p:clrMapOvr>
  <p:hf/>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Gerade Verbindung 1"/>
          <p:cNvSpPr/>
          <p:nvPr/>
        </p:nvSpPr>
        <p:spPr bwMode="auto">
          <a:xfrm flipH="1">
            <a:off x="627063" y="863599"/>
            <a:ext cx="8135937" cy="0"/>
          </a:xfrm>
          <a:prstGeom prst="line">
            <a:avLst/>
          </a:prstGeom>
          <a:ln>
            <a:solidFill>
              <a:srgbClr val="003366"/>
            </a:solidFill>
          </a:ln>
        </p:spPr>
        <p:style>
          <a:lnRef idx="1">
            <a:schemeClr val="accent5"/>
          </a:lnRef>
          <a:fillRef idx="0">
            <a:schemeClr val="accent5"/>
          </a:fillRef>
          <a:effectRef idx="0">
            <a:schemeClr val="accent5"/>
          </a:effectRef>
          <a:fontRef idx="minor">
            <a:schemeClr val="tx1"/>
          </a:fontRef>
        </p:style>
      </p:sp>
      <p:pic>
        <p:nvPicPr>
          <p:cNvPr id="3" name="Bild 7"/>
          <p:cNvPicPr>
            <a:picLocks noChangeAspect="1"/>
          </p:cNvPicPr>
          <p:nvPr/>
        </p:nvPicPr>
        <p:blipFill>
          <a:blip r:embed="rId2"/>
          <a:srcRect t="-65385" b="-65384"/>
          <a:stretch/>
        </p:blipFill>
        <p:spPr bwMode="auto">
          <a:xfrm>
            <a:off x="6907212" y="0"/>
            <a:ext cx="1855787" cy="863599"/>
          </a:xfrm>
          <a:prstGeom prst="rect">
            <a:avLst/>
          </a:prstGeom>
          <a:noFill/>
          <a:ln>
            <a:noFill/>
          </a:ln>
        </p:spPr>
      </p:pic>
    </p:spTree>
  </p:cSld>
  <p:clrMapOvr>
    <a:masterClrMapping/>
  </p:clrMapOvr>
  <p:hf/>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a:t>Titelmasterformat durch Klicken bearbeiten</a:t>
            </a:r>
          </a:p>
        </p:txBody>
      </p:sp>
      <p:sp>
        <p:nvSpPr>
          <p:cNvPr id="4" name="Foliennummernplatzhalter 3"/>
          <p:cNvSpPr>
            <a:spLocks noGrp="1"/>
          </p:cNvSpPr>
          <p:nvPr>
            <p:ph type="sldNum" sz="quarter" idx="11"/>
          </p:nvPr>
        </p:nvSpPr>
        <p:spPr bwMode="auto"/>
        <p:txBody>
          <a:bodyPr/>
          <a:lstStyle/>
          <a:p>
            <a:pPr>
              <a:defRPr/>
            </a:pPr>
            <a:endParaRPr/>
          </a:p>
        </p:txBody>
      </p:sp>
      <p:sp>
        <p:nvSpPr>
          <p:cNvPr id="5" name="Datumsplatzhalter 4"/>
          <p:cNvSpPr>
            <a:spLocks noGrp="1"/>
          </p:cNvSpPr>
          <p:nvPr>
            <p:ph type="dt" sz="half" idx="12"/>
          </p:nvPr>
        </p:nvSpPr>
        <p:spPr bwMode="auto">
          <a:xfrm>
            <a:off x="457200" y="6356350"/>
            <a:ext cx="2133600" cy="365125"/>
          </a:xfrm>
          <a:prstGeom prst="rect">
            <a:avLst/>
          </a:prstGeom>
        </p:spPr>
        <p:txBody>
          <a:bodyPr/>
          <a:lstStyle/>
          <a:p>
            <a:pPr>
              <a:defRPr/>
            </a:pPr>
            <a:endParaRPr>
              <a:solidFill>
                <a:prstClr val="black">
                  <a:tint val="75000"/>
                </a:prstClr>
              </a:solidFill>
            </a:endParaRP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22313" y="4406900"/>
            <a:ext cx="7772400" cy="1362075"/>
          </a:xfrm>
          <a:prstGeom prst="rect">
            <a:avLst/>
          </a:prstGeom>
        </p:spPr>
        <p:txBody>
          <a:bodyPr anchor="t"/>
          <a:lstStyle>
            <a:lvl1pPr algn="l">
              <a:defRPr sz="4000" b="1" cap="all"/>
            </a:lvl1pPr>
          </a:lstStyle>
          <a:p>
            <a:pPr>
              <a:defRPr/>
            </a:pPr>
            <a:r>
              <a:rPr/>
              <a:t>Titelmasterformat durch Klicken bearbeiten</a:t>
            </a:r>
          </a:p>
        </p:txBody>
      </p:sp>
      <p:sp>
        <p:nvSpPr>
          <p:cNvPr id="3" name="Textplatzhalter 2"/>
          <p:cNvSpPr>
            <a:spLocks noGrp="1"/>
          </p:cNvSpPr>
          <p:nvPr>
            <p:ph type="body" idx="1"/>
          </p:nvPr>
        </p:nvSpPr>
        <p:spPr bwMode="auto">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a:pPr>
            <a:r>
              <a:rPr/>
              <a:t>Textmasterformat bearbeiten</a:t>
            </a: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4638"/>
            <a:ext cx="8229600" cy="1143000"/>
          </a:xfrm>
          <a:prstGeom prst="rect">
            <a:avLst/>
          </a:prstGeom>
        </p:spPr>
        <p:txBody>
          <a:bodyPr/>
          <a:lstStyle/>
          <a:p>
            <a:pPr>
              <a:defRPr/>
            </a:pPr>
            <a:r>
              <a:rPr/>
              <a:t>Titelmasterformat durch Klicken bearbeiten</a:t>
            </a:r>
          </a:p>
        </p:txBody>
      </p:sp>
      <p:sp>
        <p:nvSpPr>
          <p:cNvPr id="3" name="Inhaltsplatzhalter 2"/>
          <p:cNvSpPr>
            <a:spLocks noGrp="1"/>
          </p:cNvSpPr>
          <p:nvPr>
            <p:ph sz="half" idx="1"/>
          </p:nvPr>
        </p:nvSpPr>
        <p:spPr bwMode="auto">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Inhaltsplatzhalter 3"/>
          <p:cNvSpPr>
            <a:spLocks noGrp="1"/>
          </p:cNvSpPr>
          <p:nvPr>
            <p:ph sz="half" idx="2"/>
          </p:nvPr>
        </p:nvSpPr>
        <p:spPr bwMode="auto">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4638"/>
            <a:ext cx="8229600" cy="1143000"/>
          </a:xfrm>
          <a:prstGeom prst="rect">
            <a:avLst/>
          </a:prstGeom>
        </p:spPr>
        <p:txBody>
          <a:bodyPr/>
          <a:lstStyle>
            <a:lvl1pPr>
              <a:defRPr/>
            </a:lvl1pPr>
          </a:lstStyle>
          <a:p>
            <a:pPr>
              <a:defRPr/>
            </a:pPr>
            <a:r>
              <a:rPr/>
              <a:t>Titelmasterformat durch Klicken bearbeiten</a:t>
            </a:r>
          </a:p>
        </p:txBody>
      </p:sp>
      <p:sp>
        <p:nvSpPr>
          <p:cNvPr id="3" name="Textplatzhalter 2"/>
          <p:cNvSpPr>
            <a:spLocks noGrp="1"/>
          </p:cNvSpPr>
          <p:nvPr>
            <p:ph type="body" idx="1"/>
          </p:nvPr>
        </p:nvSpPr>
        <p:spPr bwMode="auto">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Textmasterformat bearbeiten</a:t>
            </a:r>
          </a:p>
        </p:txBody>
      </p:sp>
      <p:sp>
        <p:nvSpPr>
          <p:cNvPr id="4" name="Inhaltsplatzhalter 3"/>
          <p:cNvSpPr>
            <a:spLocks noGrp="1"/>
          </p:cNvSpPr>
          <p:nvPr>
            <p:ph sz="half" idx="2"/>
          </p:nvPr>
        </p:nvSpPr>
        <p:spPr bwMode="auto">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5" name="Textplatzhalter 4"/>
          <p:cNvSpPr>
            <a:spLocks noGrp="1"/>
          </p:cNvSpPr>
          <p:nvPr>
            <p:ph type="body" sz="quarter" idx="3"/>
          </p:nvPr>
        </p:nvSpPr>
        <p:spPr bwMode="auto">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Textmasterformat bearbeiten</a:t>
            </a:r>
          </a:p>
        </p:txBody>
      </p:sp>
      <p:sp>
        <p:nvSpPr>
          <p:cNvPr id="6" name="Inhaltsplatzhalter 5"/>
          <p:cNvSpPr>
            <a:spLocks noGrp="1"/>
          </p:cNvSpPr>
          <p:nvPr>
            <p:ph sz="quarter" idx="4"/>
          </p:nvPr>
        </p:nvSpPr>
        <p:spPr bwMode="auto">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4638"/>
            <a:ext cx="8229600" cy="1143000"/>
          </a:xfrm>
          <a:prstGeom prst="rect">
            <a:avLst/>
          </a:prstGeom>
        </p:spPr>
        <p:txBody>
          <a:bodyPr/>
          <a:lstStyle/>
          <a:p>
            <a:pPr>
              <a:defRPr/>
            </a:pPr>
            <a:r>
              <a:rPr/>
              <a:t>Titelmasterformat durch Klicken bearbeiten</a:t>
            </a: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57200" y="273050"/>
            <a:ext cx="3008313" cy="1162050"/>
          </a:xfrm>
          <a:prstGeom prst="rect">
            <a:avLst/>
          </a:prstGeom>
        </p:spPr>
        <p:txBody>
          <a:bodyPr anchor="b"/>
          <a:lstStyle>
            <a:lvl1pPr algn="l">
              <a:defRPr sz="2000" b="1"/>
            </a:lvl1pPr>
          </a:lstStyle>
          <a:p>
            <a:pPr>
              <a:defRPr/>
            </a:pPr>
            <a:r>
              <a:rPr/>
              <a:t>Titelmasterformat durch Klicken bearbeiten</a:t>
            </a:r>
          </a:p>
        </p:txBody>
      </p:sp>
      <p:sp>
        <p:nvSpPr>
          <p:cNvPr id="3" name="Inhaltsplatzhalter 2"/>
          <p:cNvSpPr>
            <a:spLocks noGrp="1"/>
          </p:cNvSpPr>
          <p:nvPr>
            <p:ph idx="1"/>
          </p:nvPr>
        </p:nvSpPr>
        <p:spPr bwMode="auto">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a:t>Textmasterformat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4" name="Textplatzhalter 3"/>
          <p:cNvSpPr>
            <a:spLocks noGrp="1"/>
          </p:cNvSpPr>
          <p:nvPr>
            <p:ph type="body" sz="half" idx="2"/>
          </p:nvPr>
        </p:nvSpPr>
        <p:spPr bwMode="auto">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Textmasterformat bearbeiten</a:t>
            </a: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pic>
        <p:nvPicPr>
          <p:cNvPr id="3074" name="Picture 2"/>
          <p:cNvPicPr>
            <a:picLocks noChangeAspect="1" noChangeArrowheads="1"/>
          </p:cNvPicPr>
          <p:nvPr userDrawn="1"/>
        </p:nvPicPr>
        <p:blipFill>
          <a:blip r:embed="rId16"/>
          <a:stretch/>
        </p:blipFill>
        <p:spPr bwMode="auto">
          <a:xfrm>
            <a:off x="0" y="0"/>
            <a:ext cx="9144000" cy="4532313"/>
          </a:xfrm>
          <a:prstGeom prst="rect">
            <a:avLst/>
          </a:prstGeom>
          <a:noFill/>
          <a:ln>
            <a:noFill/>
          </a:ln>
        </p:spPr>
      </p:pic>
      <p:grpSp>
        <p:nvGrpSpPr>
          <p:cNvPr id="3075" name="Group 3"/>
          <p:cNvGrpSpPr/>
          <p:nvPr userDrawn="1"/>
        </p:nvGrpSpPr>
        <p:grpSpPr bwMode="auto">
          <a:xfrm>
            <a:off x="0" y="4508500"/>
            <a:ext cx="9144000" cy="288924"/>
            <a:chOff x="0" y="2840"/>
            <a:chExt cx="5760" cy="182"/>
          </a:xfrm>
        </p:grpSpPr>
        <p:sp>
          <p:nvSpPr>
            <p:cNvPr id="3078" name="Rectangle 4"/>
            <p:cNvSpPr>
              <a:spLocks noChangeArrowheads="1"/>
            </p:cNvSpPr>
            <p:nvPr userDrawn="1"/>
          </p:nvSpPr>
          <p:spPr bwMode="auto">
            <a:xfrm>
              <a:off x="0" y="2840"/>
              <a:ext cx="5760" cy="91"/>
            </a:xfrm>
            <a:prstGeom prst="rect">
              <a:avLst/>
            </a:prstGeom>
            <a:solidFill>
              <a:srgbClr val="003366"/>
            </a:solidFill>
            <a:ln>
              <a:noFill/>
            </a:ln>
          </p:spPr>
          <p:txBody>
            <a:bodyPr wrap="none" anchor="ctr"/>
            <a:lstStyle/>
            <a:p>
              <a:pPr>
                <a:defRPr/>
              </a:pPr>
              <a:endParaRPr/>
            </a:p>
          </p:txBody>
        </p:sp>
        <p:sp>
          <p:nvSpPr>
            <p:cNvPr id="3079" name="Rectangle 5"/>
            <p:cNvSpPr>
              <a:spLocks noChangeArrowheads="1"/>
            </p:cNvSpPr>
            <p:nvPr userDrawn="1"/>
          </p:nvSpPr>
          <p:spPr bwMode="auto">
            <a:xfrm>
              <a:off x="4014" y="2886"/>
              <a:ext cx="1746" cy="136"/>
            </a:xfrm>
            <a:prstGeom prst="rect">
              <a:avLst/>
            </a:prstGeom>
            <a:solidFill>
              <a:srgbClr val="003366"/>
            </a:solidFill>
            <a:ln>
              <a:noFill/>
            </a:ln>
          </p:spPr>
          <p:txBody>
            <a:bodyPr wrap="none" anchor="ctr"/>
            <a:lstStyle/>
            <a:p>
              <a:pPr>
                <a:defRPr/>
              </a:pPr>
              <a:endParaRPr/>
            </a:p>
          </p:txBody>
        </p:sp>
      </p:grpSp>
      <p:pic>
        <p:nvPicPr>
          <p:cNvPr id="3076" name="Picture 6"/>
          <p:cNvPicPr>
            <a:picLocks noChangeAspect="1" noChangeArrowheads="1"/>
          </p:cNvPicPr>
          <p:nvPr userDrawn="1"/>
        </p:nvPicPr>
        <p:blipFill>
          <a:blip r:embed="rId17"/>
          <a:stretch/>
        </p:blipFill>
        <p:spPr bwMode="auto">
          <a:xfrm>
            <a:off x="6443663" y="5949950"/>
            <a:ext cx="2284412" cy="446088"/>
          </a:xfrm>
          <a:prstGeom prst="rect">
            <a:avLst/>
          </a:prstGeom>
          <a:noFill/>
          <a:ln>
            <a:noFill/>
          </a:ln>
        </p:spPr>
      </p:pic>
      <p:sp>
        <p:nvSpPr>
          <p:cNvPr id="3077" name="Text Box 7"/>
          <p:cNvSpPr>
            <a:spLocks noAdjustHandles="1"/>
          </p:cNvSpPr>
          <p:nvPr userDrawn="1"/>
        </p:nvSpPr>
        <p:spPr bwMode="auto">
          <a:xfrm>
            <a:off x="684213" y="1700212"/>
            <a:ext cx="8135937" cy="2986086"/>
          </a:xfrm>
          <a:prstGeom prst="rect">
            <a:avLst/>
          </a:prstGeom>
          <a:noFill/>
          <a:ln>
            <a:noFill/>
          </a:ln>
        </p:spPr>
        <p:txBody>
          <a:bodyPr>
            <a:spAutoFit/>
          </a:bodyPr>
          <a:lstStyle>
            <a:lvl1pPr>
              <a:defRPr>
                <a:solidFill>
                  <a:schemeClr val="tx1"/>
                </a:solidFill>
                <a:latin typeface="Arial"/>
                <a:ea typeface="ＭＳ Ｐゴシック"/>
              </a:defRPr>
            </a:lvl1pPr>
            <a:lvl2pPr marL="742950" indent="-285750">
              <a:defRPr>
                <a:solidFill>
                  <a:schemeClr val="tx1"/>
                </a:solidFill>
                <a:latin typeface="Arial"/>
                <a:ea typeface="ＭＳ Ｐゴシック"/>
              </a:defRPr>
            </a:lvl2pPr>
            <a:lvl3pPr marL="1143000" indent="-228600">
              <a:defRPr>
                <a:solidFill>
                  <a:schemeClr val="tx1"/>
                </a:solidFill>
                <a:latin typeface="Arial"/>
                <a:ea typeface="ＭＳ Ｐゴシック"/>
              </a:defRPr>
            </a:lvl3pPr>
            <a:lvl4pPr marL="1600200" indent="-228600">
              <a:defRPr>
                <a:solidFill>
                  <a:schemeClr val="tx1"/>
                </a:solidFill>
                <a:latin typeface="Arial"/>
                <a:ea typeface="ＭＳ Ｐゴシック"/>
              </a:defRPr>
            </a:lvl4pPr>
            <a:lvl5pPr marL="2057400" indent="-228600">
              <a:defRPr>
                <a:solidFill>
                  <a:schemeClr val="tx1"/>
                </a:solidFill>
                <a:latin typeface="Arial"/>
                <a:ea typeface="ＭＳ Ｐゴシック"/>
              </a:defRPr>
            </a:lvl5pPr>
            <a:lvl6pPr marL="2514600" indent="-228600" defTabSz="457200">
              <a:spcBef>
                <a:spcPts val="0"/>
              </a:spcBef>
              <a:spcAft>
                <a:spcPts val="0"/>
              </a:spcAft>
              <a:defRPr>
                <a:solidFill>
                  <a:schemeClr val="tx1"/>
                </a:solidFill>
                <a:latin typeface="Arial"/>
                <a:ea typeface="ＭＳ Ｐゴシック"/>
              </a:defRPr>
            </a:lvl6pPr>
            <a:lvl7pPr marL="2971800" indent="-228600" defTabSz="457200">
              <a:spcBef>
                <a:spcPts val="0"/>
              </a:spcBef>
              <a:spcAft>
                <a:spcPts val="0"/>
              </a:spcAft>
              <a:defRPr>
                <a:solidFill>
                  <a:schemeClr val="tx1"/>
                </a:solidFill>
                <a:latin typeface="Arial"/>
                <a:ea typeface="ＭＳ Ｐゴシック"/>
              </a:defRPr>
            </a:lvl7pPr>
            <a:lvl8pPr marL="3429000" indent="-228600" defTabSz="457200">
              <a:spcBef>
                <a:spcPts val="0"/>
              </a:spcBef>
              <a:spcAft>
                <a:spcPts val="0"/>
              </a:spcAft>
              <a:defRPr>
                <a:solidFill>
                  <a:schemeClr val="tx1"/>
                </a:solidFill>
                <a:latin typeface="Arial"/>
                <a:ea typeface="ＭＳ Ｐゴシック"/>
              </a:defRPr>
            </a:lvl8pPr>
            <a:lvl9pPr marL="3886200" indent="-228600" defTabSz="457200">
              <a:spcBef>
                <a:spcPts val="0"/>
              </a:spcBef>
              <a:spcAft>
                <a:spcPts val="0"/>
              </a:spcAft>
              <a:defRPr>
                <a:solidFill>
                  <a:schemeClr val="tx1"/>
                </a:solidFill>
                <a:latin typeface="Arial"/>
                <a:ea typeface="ＭＳ Ｐゴシック"/>
              </a:defRPr>
            </a:lvl9pPr>
          </a:lstStyle>
          <a:p>
            <a:pPr>
              <a:defRPr/>
            </a:pPr>
            <a:r>
              <a:rPr sz="4000">
                <a:solidFill>
                  <a:schemeClr val="bg1"/>
                </a:solidFill>
                <a:latin typeface="HelveticaNeue LT 55 Roman"/>
              </a:rPr>
              <a:t>Lorem ipsum dolor der </a:t>
            </a:r>
            <a:endParaRPr/>
          </a:p>
          <a:p>
            <a:pPr>
              <a:defRPr/>
            </a:pPr>
            <a:r>
              <a:rPr sz="4000">
                <a:solidFill>
                  <a:schemeClr val="bg1"/>
                </a:solidFill>
                <a:latin typeface="HelveticaNeue LT 55 Roman"/>
              </a:rPr>
              <a:t>Friedrich-Alexander-Universität</a:t>
            </a:r>
            <a:endParaRPr/>
          </a:p>
          <a:p>
            <a:pPr>
              <a:defRPr/>
            </a:pPr>
            <a:r>
              <a:rPr sz="4000">
                <a:solidFill>
                  <a:schemeClr val="bg1"/>
                </a:solidFill>
                <a:latin typeface="HelveticaNeue LT 55 Roman"/>
              </a:rPr>
              <a:t>Erlangen-Nürnberg</a:t>
            </a:r>
            <a:endParaRPr/>
          </a:p>
          <a:p>
            <a:pPr>
              <a:defRPr/>
            </a:pPr>
            <a:r>
              <a:rPr sz="1000">
                <a:solidFill>
                  <a:schemeClr val="bg1"/>
                </a:solidFill>
                <a:latin typeface="HelveticaNeue LT 55 Roman"/>
              </a:rPr>
              <a:t>  </a:t>
            </a:r>
            <a:endParaRPr/>
          </a:p>
          <a:p>
            <a:pPr>
              <a:defRPr/>
            </a:pPr>
            <a:r>
              <a:rPr sz="2400">
                <a:solidFill>
                  <a:schemeClr val="bg1"/>
                </a:solidFill>
                <a:latin typeface="HelveticaNeue LT 55 Roman"/>
              </a:rPr>
              <a:t>am 4. Mai 2011</a:t>
            </a:r>
            <a:endParaRPr/>
          </a:p>
          <a:p>
            <a:pPr>
              <a:spcBef>
                <a:spcPts val="0"/>
              </a:spcBef>
              <a:defRPr/>
            </a:pPr>
            <a:endParaRPr sz="2400" b="1">
              <a:solidFill>
                <a:schemeClr val="bg1"/>
              </a:solidFill>
              <a:latin typeface="HelveticaNeue LT 55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p:txStyles>
    <p:titleStyle>
      <a:lvl1pPr algn="ctr">
        <a:spcBef>
          <a:spcPts val="0"/>
        </a:spcBef>
        <a:spcAft>
          <a:spcPts val="0"/>
        </a:spcAft>
        <a:defRPr sz="4400">
          <a:solidFill>
            <a:schemeClr val="tx2"/>
          </a:solidFill>
          <a:latin typeface="+mj-lt"/>
          <a:ea typeface="+mj-ea"/>
        </a:defRPr>
      </a:lvl1pPr>
      <a:lvl2pPr algn="ctr">
        <a:spcBef>
          <a:spcPts val="0"/>
        </a:spcBef>
        <a:spcAft>
          <a:spcPts val="0"/>
        </a:spcAft>
        <a:defRPr sz="4400">
          <a:solidFill>
            <a:schemeClr val="tx2"/>
          </a:solidFill>
          <a:latin typeface="Arial"/>
        </a:defRPr>
      </a:lvl2pPr>
      <a:lvl3pPr algn="ctr">
        <a:spcBef>
          <a:spcPts val="0"/>
        </a:spcBef>
        <a:spcAft>
          <a:spcPts val="0"/>
        </a:spcAft>
        <a:defRPr sz="4400">
          <a:solidFill>
            <a:schemeClr val="tx2"/>
          </a:solidFill>
          <a:latin typeface="Arial"/>
        </a:defRPr>
      </a:lvl3pPr>
      <a:lvl4pPr algn="ctr">
        <a:spcBef>
          <a:spcPts val="0"/>
        </a:spcBef>
        <a:spcAft>
          <a:spcPts val="0"/>
        </a:spcAft>
        <a:defRPr sz="4400">
          <a:solidFill>
            <a:schemeClr val="tx2"/>
          </a:solidFill>
          <a:latin typeface="Arial"/>
        </a:defRPr>
      </a:lvl4pPr>
      <a:lvl5pPr algn="ctr">
        <a:spcBef>
          <a:spcPts val="0"/>
        </a:spcBef>
        <a:spcAft>
          <a:spcPts val="0"/>
        </a:spcAft>
        <a:defRPr sz="4400">
          <a:solidFill>
            <a:schemeClr val="tx2"/>
          </a:solidFill>
          <a:latin typeface="Arial"/>
        </a:defRPr>
      </a:lvl5pPr>
      <a:lvl6pPr marL="457200" algn="ctr">
        <a:spcBef>
          <a:spcPts val="0"/>
        </a:spcBef>
        <a:spcAft>
          <a:spcPts val="0"/>
        </a:spcAft>
        <a:defRPr sz="4400">
          <a:solidFill>
            <a:schemeClr val="tx2"/>
          </a:solidFill>
          <a:latin typeface="Arial"/>
        </a:defRPr>
      </a:lvl6pPr>
      <a:lvl7pPr marL="914400" algn="ctr">
        <a:spcBef>
          <a:spcPts val="0"/>
        </a:spcBef>
        <a:spcAft>
          <a:spcPts val="0"/>
        </a:spcAft>
        <a:defRPr sz="4400">
          <a:solidFill>
            <a:schemeClr val="tx2"/>
          </a:solidFill>
          <a:latin typeface="Arial"/>
        </a:defRPr>
      </a:lvl7pPr>
      <a:lvl8pPr marL="1371600" algn="ctr">
        <a:spcBef>
          <a:spcPts val="0"/>
        </a:spcBef>
        <a:spcAft>
          <a:spcPts val="0"/>
        </a:spcAft>
        <a:defRPr sz="4400">
          <a:solidFill>
            <a:schemeClr val="tx2"/>
          </a:solidFill>
          <a:latin typeface="Arial"/>
        </a:defRPr>
      </a:lvl8pPr>
      <a:lvl9pPr marL="1828800" algn="ctr">
        <a:spcBef>
          <a:spcPts val="0"/>
        </a:spcBef>
        <a:spcAft>
          <a:spcPts val="0"/>
        </a:spcAft>
        <a:defRPr sz="4400">
          <a:solidFill>
            <a:schemeClr val="tx2"/>
          </a:solidFill>
          <a:latin typeface="Arial"/>
        </a:defRPr>
      </a:lvl9pPr>
    </p:titleStyle>
    <p:bodyStyle>
      <a:lvl1pPr marL="342900" indent="-342900" algn="l">
        <a:spcBef>
          <a:spcPts val="0"/>
        </a:spcBef>
        <a:spcAft>
          <a:spcPts val="0"/>
        </a:spcAft>
        <a:buChar char="•"/>
        <a:defRPr sz="3200">
          <a:solidFill>
            <a:schemeClr val="tx1"/>
          </a:solidFill>
          <a:latin typeface="+mn-lt"/>
          <a:ea typeface="+mn-ea"/>
        </a:defRPr>
      </a:lvl1pPr>
      <a:lvl2pPr marL="742950" indent="-285750" algn="l">
        <a:spcBef>
          <a:spcPts val="0"/>
        </a:spcBef>
        <a:spcAft>
          <a:spcPts val="0"/>
        </a:spcAft>
        <a:buChar char="–"/>
        <a:defRPr sz="2800">
          <a:solidFill>
            <a:schemeClr val="tx1"/>
          </a:solidFill>
          <a:latin typeface="+mn-lt"/>
        </a:defRPr>
      </a:lvl2pPr>
      <a:lvl3pPr marL="1143000" indent="-228600" algn="l">
        <a:spcBef>
          <a:spcPts val="0"/>
        </a:spcBef>
        <a:spcAft>
          <a:spcPts val="0"/>
        </a:spcAft>
        <a:buChar char="•"/>
        <a:defRPr sz="2400">
          <a:solidFill>
            <a:schemeClr val="tx1"/>
          </a:solidFill>
          <a:latin typeface="+mn-lt"/>
        </a:defRPr>
      </a:lvl3pPr>
      <a:lvl4pPr marL="1600200" indent="-228600" algn="l">
        <a:spcBef>
          <a:spcPts val="0"/>
        </a:spcBef>
        <a:spcAft>
          <a:spcPts val="0"/>
        </a:spcAft>
        <a:buChar char="–"/>
        <a:defRPr sz="2000">
          <a:solidFill>
            <a:schemeClr val="tx1"/>
          </a:solidFill>
          <a:latin typeface="+mn-lt"/>
        </a:defRPr>
      </a:lvl4pPr>
      <a:lvl5pPr marL="2057400" indent="-228600" algn="l">
        <a:spcBef>
          <a:spcPts val="0"/>
        </a:spcBef>
        <a:spcAft>
          <a:spcPts val="0"/>
        </a:spcAft>
        <a:buChar char="»"/>
        <a:defRPr sz="2000">
          <a:solidFill>
            <a:schemeClr val="tx1"/>
          </a:solidFill>
          <a:latin typeface="+mn-lt"/>
        </a:defRPr>
      </a:lvl5pPr>
      <a:lvl6pPr marL="2514600" indent="-228600" algn="l">
        <a:spcBef>
          <a:spcPts val="0"/>
        </a:spcBef>
        <a:spcAft>
          <a:spcPts val="0"/>
        </a:spcAft>
        <a:buChar char="»"/>
        <a:defRPr sz="2000">
          <a:solidFill>
            <a:schemeClr val="tx1"/>
          </a:solidFill>
          <a:latin typeface="+mn-lt"/>
        </a:defRPr>
      </a:lvl6pPr>
      <a:lvl7pPr marL="2971800" indent="-228600" algn="l">
        <a:spcBef>
          <a:spcPts val="0"/>
        </a:spcBef>
        <a:spcAft>
          <a:spcPts val="0"/>
        </a:spcAft>
        <a:buChar char="»"/>
        <a:defRPr sz="2000">
          <a:solidFill>
            <a:schemeClr val="tx1"/>
          </a:solidFill>
          <a:latin typeface="+mn-lt"/>
        </a:defRPr>
      </a:lvl7pPr>
      <a:lvl8pPr marL="3429000" indent="-228600" algn="l">
        <a:spcBef>
          <a:spcPts val="0"/>
        </a:spcBef>
        <a:spcAft>
          <a:spcPts val="0"/>
        </a:spcAft>
        <a:buChar char="»"/>
        <a:defRPr sz="2000">
          <a:solidFill>
            <a:schemeClr val="tx1"/>
          </a:solidFill>
          <a:latin typeface="+mn-lt"/>
        </a:defRPr>
      </a:lvl8pPr>
      <a:lvl9pPr marL="3886200" indent="-228600" algn="l">
        <a:spcBef>
          <a:spcPts val="0"/>
        </a:spcBef>
        <a:spcAft>
          <a:spcPts val="0"/>
        </a:spcAft>
        <a:buChar char="»"/>
        <a:defRPr sz="2000">
          <a:solidFill>
            <a:schemeClr val="tx1"/>
          </a:solidFill>
          <a:latin typeface="+mn-lt"/>
        </a:defRPr>
      </a:lvl9pPr>
    </p:bodyStyle>
    <p:otherStyle>
      <a:defPPr>
        <a:defRPr/>
      </a:defPPr>
      <a:lvl1pPr marL="0" algn="l" defTabSz="914400">
        <a:defRPr sz="1800">
          <a:solidFill>
            <a:schemeClr val="tx1"/>
          </a:solidFill>
          <a:latin typeface="+mn-lt"/>
          <a:ea typeface="+mn-ea"/>
        </a:defRPr>
      </a:lvl1pPr>
      <a:lvl2pPr marL="457200" algn="l" defTabSz="914400">
        <a:defRPr sz="1800">
          <a:solidFill>
            <a:schemeClr val="tx1"/>
          </a:solidFill>
          <a:latin typeface="+mn-lt"/>
          <a:ea typeface="+mn-ea"/>
        </a:defRPr>
      </a:lvl2pPr>
      <a:lvl3pPr marL="914400" algn="l" defTabSz="914400">
        <a:defRPr sz="1800">
          <a:solidFill>
            <a:schemeClr val="tx1"/>
          </a:solidFill>
          <a:latin typeface="+mn-lt"/>
          <a:ea typeface="+mn-ea"/>
        </a:defRPr>
      </a:lvl3pPr>
      <a:lvl4pPr marL="1371600" algn="l" defTabSz="914400">
        <a:defRPr sz="1800">
          <a:solidFill>
            <a:schemeClr val="tx1"/>
          </a:solidFill>
          <a:latin typeface="+mn-lt"/>
          <a:ea typeface="+mn-ea"/>
        </a:defRPr>
      </a:lvl4pPr>
      <a:lvl5pPr marL="1828800" algn="l" defTabSz="914400">
        <a:defRPr sz="1800">
          <a:solidFill>
            <a:schemeClr val="tx1"/>
          </a:solidFill>
          <a:latin typeface="+mn-lt"/>
          <a:ea typeface="+mn-ea"/>
        </a:defRPr>
      </a:lvl5pPr>
      <a:lvl6pPr marL="2286000" algn="l" defTabSz="914400">
        <a:defRPr sz="1800">
          <a:solidFill>
            <a:schemeClr val="tx1"/>
          </a:solidFill>
          <a:latin typeface="+mn-lt"/>
          <a:ea typeface="+mn-ea"/>
        </a:defRPr>
      </a:lvl6pPr>
      <a:lvl7pPr marL="2743200" algn="l" defTabSz="914400">
        <a:defRPr sz="1800">
          <a:solidFill>
            <a:schemeClr val="tx1"/>
          </a:solidFill>
          <a:latin typeface="+mn-lt"/>
          <a:ea typeface="+mn-ea"/>
        </a:defRPr>
      </a:lvl7pPr>
      <a:lvl8pPr marL="3200400" algn="l" defTabSz="914400">
        <a:defRPr sz="1800">
          <a:solidFill>
            <a:schemeClr val="tx1"/>
          </a:solidFill>
          <a:latin typeface="+mn-lt"/>
          <a:ea typeface="+mn-ea"/>
        </a:defRPr>
      </a:lvl8pPr>
      <a:lvl9pPr marL="3657600" algn="l" defTabSz="914400">
        <a:defRPr sz="1800">
          <a:solidFill>
            <a:schemeClr val="tx1"/>
          </a:solidFill>
          <a:latin typeface="+mn-lt"/>
          <a:ea typeface="+mn-e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1026" name="Titelplatzhalter 1"/>
          <p:cNvSpPr>
            <a:spLocks noGrp="1"/>
          </p:cNvSpPr>
          <p:nvPr>
            <p:ph type="title"/>
          </p:nvPr>
        </p:nvSpPr>
        <p:spPr bwMode="auto">
          <a:xfrm>
            <a:off x="593725" y="1204913"/>
            <a:ext cx="7599363" cy="557212"/>
          </a:xfrm>
          <a:prstGeom prst="rect">
            <a:avLst/>
          </a:prstGeom>
          <a:noFill/>
          <a:ln>
            <a:noFill/>
          </a:ln>
        </p:spPr>
        <p:txBody>
          <a:bodyPr vert="horz" wrap="square" lIns="0" tIns="0" rIns="91440" bIns="45720" numCol="1" anchor="t" anchorCtr="0" compatLnSpc="1">
            <a:prstTxWarp prst="textNoShape">
              <a:avLst/>
            </a:prstTxWarp>
          </a:bodyPr>
          <a:lstStyle/>
          <a:p>
            <a:pPr lvl="0">
              <a:defRPr/>
            </a:pPr>
            <a:r>
              <a:rPr/>
              <a:t>Überschrift</a:t>
            </a:r>
          </a:p>
        </p:txBody>
      </p:sp>
      <p:sp>
        <p:nvSpPr>
          <p:cNvPr id="1027" name="Textplatzhalter 2"/>
          <p:cNvSpPr>
            <a:spLocks noGrp="1"/>
          </p:cNvSpPr>
          <p:nvPr>
            <p:ph type="body" idx="1"/>
          </p:nvPr>
        </p:nvSpPr>
        <p:spPr bwMode="auto">
          <a:xfrm>
            <a:off x="628650" y="1906588"/>
            <a:ext cx="7599363" cy="3771900"/>
          </a:xfrm>
          <a:prstGeom prst="rect">
            <a:avLst/>
          </a:prstGeom>
          <a:noFill/>
          <a:ln>
            <a:noFill/>
          </a:ln>
        </p:spPr>
        <p:txBody>
          <a:bodyPr vert="horz" wrap="square" lIns="0" tIns="0" rIns="91440" bIns="45720" numCol="1" anchor="t" anchorCtr="0" compatLnSpc="1">
            <a:prstTxWarp prst="textNoShape">
              <a:avLst/>
            </a:prstTxWarp>
          </a:bodyPr>
          <a:lstStyle/>
          <a:p>
            <a:pPr lvl="0">
              <a:defRPr/>
            </a:pPr>
            <a:r>
              <a:rPr/>
              <a:t>Mastertextformat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6" name="Foliennummernplatzhalter 5"/>
          <p:cNvSpPr>
            <a:spLocks noGrp="1"/>
          </p:cNvSpPr>
          <p:nvPr>
            <p:ph type="sldNum" sz="quarter" idx="4"/>
          </p:nvPr>
        </p:nvSpPr>
        <p:spPr bwMode="auto">
          <a:xfrm>
            <a:off x="6694488" y="6515100"/>
            <a:ext cx="2133600" cy="20637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969696"/>
                </a:solidFill>
                <a:latin typeface="+mn-lt"/>
              </a:defRPr>
            </a:lvl1pPr>
          </a:lstStyle>
          <a:p>
            <a:pPr>
              <a:defRPr/>
            </a:pPr>
            <a:fld id="{1EE530E2-183D-4016-98F5-4CDEA110B1D8}" type="slidenum">
              <a:t>‹Nr.›</a:t>
            </a:fld>
            <a:endParaRPr/>
          </a:p>
        </p:txBody>
      </p:sp>
      <p:sp>
        <p:nvSpPr>
          <p:cNvPr id="12" name="Gerade Verbindung 11"/>
          <p:cNvSpPr/>
          <p:nvPr userDrawn="1"/>
        </p:nvSpPr>
        <p:spPr bwMode="auto">
          <a:xfrm rot="10800000" flipV="1">
            <a:off x="625475" y="831850"/>
            <a:ext cx="8135938" cy="0"/>
          </a:xfrm>
          <a:prstGeom prst="line">
            <a:avLst/>
          </a:prstGeom>
          <a:ln>
            <a:solidFill>
              <a:schemeClr val="tx2">
                <a:lumMod val="75000"/>
              </a:schemeClr>
            </a:solidFill>
          </a:ln>
        </p:spPr>
        <p:style>
          <a:lnRef idx="1">
            <a:schemeClr val="accent5"/>
          </a:lnRef>
          <a:fillRef idx="0">
            <a:schemeClr val="accent5"/>
          </a:fillRef>
          <a:effectRef idx="0">
            <a:schemeClr val="accent5"/>
          </a:effectRef>
          <a:fontRef idx="minor">
            <a:schemeClr val="tx1"/>
          </a:fontRef>
        </p:style>
      </p:sp>
      <p:pic>
        <p:nvPicPr>
          <p:cNvPr id="1030" name="Bild 12"/>
          <p:cNvPicPr>
            <a:picLocks noChangeAspect="1"/>
          </p:cNvPicPr>
          <p:nvPr userDrawn="1"/>
        </p:nvPicPr>
        <p:blipFill>
          <a:blip r:embed="rId18"/>
          <a:stretch/>
        </p:blipFill>
        <p:spPr bwMode="auto">
          <a:xfrm>
            <a:off x="6745288" y="214313"/>
            <a:ext cx="2016125" cy="398462"/>
          </a:xfrm>
          <a:prstGeom prst="rect">
            <a:avLst/>
          </a:prstGeom>
          <a:noFill/>
          <a:ln>
            <a:noFill/>
          </a:ln>
        </p:spPr>
      </p:pic>
      <p:sp>
        <p:nvSpPr>
          <p:cNvPr id="1031" name="Rectangle 7"/>
          <p:cNvSpPr>
            <a:spLocks noChangeArrowheads="1"/>
          </p:cNvSpPr>
          <p:nvPr userDrawn="1"/>
        </p:nvSpPr>
        <p:spPr bwMode="auto">
          <a:xfrm>
            <a:off x="515938" y="6505575"/>
            <a:ext cx="5414962" cy="246221"/>
          </a:xfrm>
          <a:prstGeom prst="rect">
            <a:avLst/>
          </a:prstGeom>
          <a:noFill/>
          <a:ln>
            <a:noFill/>
          </a:ln>
        </p:spPr>
        <p:txBody>
          <a:bodyPr>
            <a:spAutoFit/>
          </a:bodyPr>
          <a:lstStyle/>
          <a:p>
            <a:pPr>
              <a:defRPr/>
            </a:pPr>
            <a:r>
              <a:rPr sz="1000"/>
              <a:t>Erasmus Staff Week  |    Introduction to FAU|    www.fau.de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78" r:id="rId14"/>
    <p:sldLayoutId id="2147483679" r:id="rId15"/>
    <p:sldLayoutId id="2147483680" r:id="rId16"/>
  </p:sldLayoutIdLst>
  <p:hf hdr="0"/>
  <p:txStyles>
    <p:titleStyle>
      <a:lvl1pPr algn="l" defTabSz="457200">
        <a:spcBef>
          <a:spcPts val="0"/>
        </a:spcBef>
        <a:spcAft>
          <a:spcPts val="0"/>
        </a:spcAft>
        <a:defRPr sz="2800">
          <a:solidFill>
            <a:srgbClr val="1F497D"/>
          </a:solidFill>
          <a:latin typeface="+mj-lt"/>
          <a:ea typeface="+mj-ea"/>
        </a:defRPr>
      </a:lvl1pPr>
      <a:lvl2pPr algn="l" defTabSz="457200">
        <a:spcBef>
          <a:spcPts val="0"/>
        </a:spcBef>
        <a:spcAft>
          <a:spcPts val="0"/>
        </a:spcAft>
        <a:defRPr sz="2800">
          <a:solidFill>
            <a:srgbClr val="1F497D"/>
          </a:solidFill>
          <a:latin typeface="Helvetica Neue Medium"/>
        </a:defRPr>
      </a:lvl2pPr>
      <a:lvl3pPr algn="l" defTabSz="457200">
        <a:spcBef>
          <a:spcPts val="0"/>
        </a:spcBef>
        <a:spcAft>
          <a:spcPts val="0"/>
        </a:spcAft>
        <a:defRPr sz="2800">
          <a:solidFill>
            <a:srgbClr val="1F497D"/>
          </a:solidFill>
          <a:latin typeface="Helvetica Neue Medium"/>
        </a:defRPr>
      </a:lvl3pPr>
      <a:lvl4pPr algn="l" defTabSz="457200">
        <a:spcBef>
          <a:spcPts val="0"/>
        </a:spcBef>
        <a:spcAft>
          <a:spcPts val="0"/>
        </a:spcAft>
        <a:defRPr sz="2800">
          <a:solidFill>
            <a:srgbClr val="1F497D"/>
          </a:solidFill>
          <a:latin typeface="Helvetica Neue Medium"/>
        </a:defRPr>
      </a:lvl4pPr>
      <a:lvl5pPr algn="l" defTabSz="457200">
        <a:spcBef>
          <a:spcPts val="0"/>
        </a:spcBef>
        <a:spcAft>
          <a:spcPts val="0"/>
        </a:spcAft>
        <a:defRPr sz="2800">
          <a:solidFill>
            <a:srgbClr val="1F497D"/>
          </a:solidFill>
          <a:latin typeface="Helvetica Neue Medium"/>
        </a:defRPr>
      </a:lvl5pPr>
      <a:lvl6pPr marL="457200" algn="l" defTabSz="457200">
        <a:spcBef>
          <a:spcPts val="0"/>
        </a:spcBef>
        <a:spcAft>
          <a:spcPts val="0"/>
        </a:spcAft>
        <a:defRPr sz="2800">
          <a:solidFill>
            <a:srgbClr val="1F497D"/>
          </a:solidFill>
          <a:latin typeface="Helvetica Neue Medium"/>
        </a:defRPr>
      </a:lvl6pPr>
      <a:lvl7pPr marL="914400" algn="l" defTabSz="457200">
        <a:spcBef>
          <a:spcPts val="0"/>
        </a:spcBef>
        <a:spcAft>
          <a:spcPts val="0"/>
        </a:spcAft>
        <a:defRPr sz="2800">
          <a:solidFill>
            <a:srgbClr val="1F497D"/>
          </a:solidFill>
          <a:latin typeface="Helvetica Neue Medium"/>
        </a:defRPr>
      </a:lvl7pPr>
      <a:lvl8pPr marL="1371600" algn="l" defTabSz="457200">
        <a:spcBef>
          <a:spcPts val="0"/>
        </a:spcBef>
        <a:spcAft>
          <a:spcPts val="0"/>
        </a:spcAft>
        <a:defRPr sz="2800">
          <a:solidFill>
            <a:srgbClr val="1F497D"/>
          </a:solidFill>
          <a:latin typeface="Helvetica Neue Medium"/>
        </a:defRPr>
      </a:lvl8pPr>
      <a:lvl9pPr marL="1828800" algn="l" defTabSz="457200">
        <a:spcBef>
          <a:spcPts val="0"/>
        </a:spcBef>
        <a:spcAft>
          <a:spcPts val="0"/>
        </a:spcAft>
        <a:defRPr sz="2800">
          <a:solidFill>
            <a:srgbClr val="1F497D"/>
          </a:solidFill>
          <a:latin typeface="Helvetica Neue Medium"/>
        </a:defRPr>
      </a:lvl9pPr>
    </p:titleStyle>
    <p:bodyStyle>
      <a:lvl1pPr marL="342900" indent="-342900" algn="l" defTabSz="457200">
        <a:spcBef>
          <a:spcPts val="300"/>
        </a:spcBef>
        <a:spcAft>
          <a:spcPts val="0"/>
        </a:spcAft>
        <a:buClr>
          <a:schemeClr val="tx1"/>
        </a:buClr>
        <a:buSzPct val="100000"/>
        <a:buFont typeface="Arial"/>
        <a:buChar char="•"/>
        <a:defRPr sz="2400">
          <a:solidFill>
            <a:schemeClr val="tx1"/>
          </a:solidFill>
          <a:latin typeface="+mn-lt"/>
          <a:ea typeface="+mn-ea"/>
        </a:defRPr>
      </a:lvl1pPr>
      <a:lvl2pPr marL="742950" indent="-285750" algn="l" defTabSz="457200">
        <a:spcBef>
          <a:spcPts val="300"/>
        </a:spcBef>
        <a:spcAft>
          <a:spcPts val="0"/>
        </a:spcAft>
        <a:buClr>
          <a:schemeClr val="tx1"/>
        </a:buClr>
        <a:buSzPct val="100000"/>
        <a:buFont typeface="Arial"/>
        <a:buChar char="•"/>
        <a:defRPr sz="2000">
          <a:solidFill>
            <a:schemeClr val="tx1"/>
          </a:solidFill>
          <a:latin typeface="+mn-lt"/>
        </a:defRPr>
      </a:lvl2pPr>
      <a:lvl3pPr marL="1143000" indent="-228600" algn="l" defTabSz="457200">
        <a:spcBef>
          <a:spcPts val="300"/>
        </a:spcBef>
        <a:spcAft>
          <a:spcPts val="0"/>
        </a:spcAft>
        <a:buClr>
          <a:schemeClr val="tx1"/>
        </a:buClr>
        <a:buSzPct val="100000"/>
        <a:buFont typeface="Arial"/>
        <a:buChar char="•"/>
        <a:defRPr sz="2000">
          <a:solidFill>
            <a:schemeClr val="tx1"/>
          </a:solidFill>
          <a:latin typeface="+mn-lt"/>
        </a:defRPr>
      </a:lvl3pPr>
      <a:lvl4pPr marL="1600200" indent="-228600" algn="l" defTabSz="457200">
        <a:spcBef>
          <a:spcPts val="300"/>
        </a:spcBef>
        <a:spcAft>
          <a:spcPts val="0"/>
        </a:spcAft>
        <a:buClr>
          <a:schemeClr val="tx1"/>
        </a:buClr>
        <a:buSzPct val="100000"/>
        <a:buFont typeface="Arial"/>
        <a:buChar char="•"/>
        <a:defRPr>
          <a:solidFill>
            <a:schemeClr val="tx1"/>
          </a:solidFill>
          <a:latin typeface="+mn-lt"/>
        </a:defRPr>
      </a:lvl4pPr>
      <a:lvl5pPr marL="2057400" indent="-228600" algn="l" defTabSz="457200">
        <a:spcBef>
          <a:spcPts val="300"/>
        </a:spcBef>
        <a:spcAft>
          <a:spcPts val="0"/>
        </a:spcAft>
        <a:buClr>
          <a:schemeClr val="tx1"/>
        </a:buClr>
        <a:buSzPct val="100000"/>
        <a:buFont typeface="Arial"/>
        <a:buChar char="•"/>
        <a:defRPr>
          <a:solidFill>
            <a:schemeClr val="tx1"/>
          </a:solidFill>
          <a:latin typeface="+mn-lt"/>
        </a:defRPr>
      </a:lvl5pPr>
      <a:lvl6pPr marL="2514600" indent="-228600" algn="l" defTabSz="457200">
        <a:spcBef>
          <a:spcPts val="300"/>
        </a:spcBef>
        <a:spcAft>
          <a:spcPts val="0"/>
        </a:spcAft>
        <a:buClr>
          <a:schemeClr val="tx1"/>
        </a:buClr>
        <a:buSzPct val="100000"/>
        <a:buFont typeface="Arial"/>
        <a:buChar char="•"/>
        <a:defRPr>
          <a:solidFill>
            <a:schemeClr val="tx1"/>
          </a:solidFill>
          <a:latin typeface="+mn-lt"/>
        </a:defRPr>
      </a:lvl6pPr>
      <a:lvl7pPr marL="2971800" indent="-228600" algn="l" defTabSz="457200">
        <a:spcBef>
          <a:spcPts val="300"/>
        </a:spcBef>
        <a:spcAft>
          <a:spcPts val="0"/>
        </a:spcAft>
        <a:buClr>
          <a:schemeClr val="tx1"/>
        </a:buClr>
        <a:buSzPct val="100000"/>
        <a:buFont typeface="Arial"/>
        <a:buChar char="•"/>
        <a:defRPr>
          <a:solidFill>
            <a:schemeClr val="tx1"/>
          </a:solidFill>
          <a:latin typeface="+mn-lt"/>
        </a:defRPr>
      </a:lvl7pPr>
      <a:lvl8pPr marL="3429000" indent="-228600" algn="l" defTabSz="457200">
        <a:spcBef>
          <a:spcPts val="300"/>
        </a:spcBef>
        <a:spcAft>
          <a:spcPts val="0"/>
        </a:spcAft>
        <a:buClr>
          <a:schemeClr val="tx1"/>
        </a:buClr>
        <a:buSzPct val="100000"/>
        <a:buFont typeface="Arial"/>
        <a:buChar char="•"/>
        <a:defRPr>
          <a:solidFill>
            <a:schemeClr val="tx1"/>
          </a:solidFill>
          <a:latin typeface="+mn-lt"/>
        </a:defRPr>
      </a:lvl8pPr>
      <a:lvl9pPr marL="3886200" indent="-228600" algn="l" defTabSz="457200">
        <a:spcBef>
          <a:spcPts val="300"/>
        </a:spcBef>
        <a:spcAft>
          <a:spcPts val="0"/>
        </a:spcAft>
        <a:buClr>
          <a:schemeClr val="tx1"/>
        </a:buClr>
        <a:buSzPct val="100000"/>
        <a:buFont typeface="Arial"/>
        <a:buChar char="•"/>
        <a:defRPr>
          <a:solidFill>
            <a:schemeClr val="tx1"/>
          </a:solidFill>
          <a:latin typeface="+mn-lt"/>
        </a:defRPr>
      </a:lvl9pPr>
    </p:bodyStyle>
    <p:otherStyle>
      <a:defPPr>
        <a:defRPr/>
      </a:defPPr>
      <a:lvl1pPr marL="0" algn="l" defTabSz="914400">
        <a:defRPr sz="1800">
          <a:solidFill>
            <a:schemeClr val="tx1"/>
          </a:solidFill>
          <a:latin typeface="+mn-lt"/>
          <a:ea typeface="+mn-ea"/>
        </a:defRPr>
      </a:lvl1pPr>
      <a:lvl2pPr marL="457200" algn="l" defTabSz="914400">
        <a:defRPr sz="1800">
          <a:solidFill>
            <a:schemeClr val="tx1"/>
          </a:solidFill>
          <a:latin typeface="+mn-lt"/>
          <a:ea typeface="+mn-ea"/>
        </a:defRPr>
      </a:lvl2pPr>
      <a:lvl3pPr marL="914400" algn="l" defTabSz="914400">
        <a:defRPr sz="1800">
          <a:solidFill>
            <a:schemeClr val="tx1"/>
          </a:solidFill>
          <a:latin typeface="+mn-lt"/>
          <a:ea typeface="+mn-ea"/>
        </a:defRPr>
      </a:lvl3pPr>
      <a:lvl4pPr marL="1371600" algn="l" defTabSz="914400">
        <a:defRPr sz="1800">
          <a:solidFill>
            <a:schemeClr val="tx1"/>
          </a:solidFill>
          <a:latin typeface="+mn-lt"/>
          <a:ea typeface="+mn-ea"/>
        </a:defRPr>
      </a:lvl4pPr>
      <a:lvl5pPr marL="1828800" algn="l" defTabSz="914400">
        <a:defRPr sz="1800">
          <a:solidFill>
            <a:schemeClr val="tx1"/>
          </a:solidFill>
          <a:latin typeface="+mn-lt"/>
          <a:ea typeface="+mn-ea"/>
        </a:defRPr>
      </a:lvl5pPr>
      <a:lvl6pPr marL="2286000" algn="l" defTabSz="914400">
        <a:defRPr sz="1800">
          <a:solidFill>
            <a:schemeClr val="tx1"/>
          </a:solidFill>
          <a:latin typeface="+mn-lt"/>
          <a:ea typeface="+mn-ea"/>
        </a:defRPr>
      </a:lvl6pPr>
      <a:lvl7pPr marL="2743200" algn="l" defTabSz="914400">
        <a:defRPr sz="1800">
          <a:solidFill>
            <a:schemeClr val="tx1"/>
          </a:solidFill>
          <a:latin typeface="+mn-lt"/>
          <a:ea typeface="+mn-ea"/>
        </a:defRPr>
      </a:lvl7pPr>
      <a:lvl8pPr marL="3200400" algn="l" defTabSz="914400">
        <a:defRPr sz="1800">
          <a:solidFill>
            <a:schemeClr val="tx1"/>
          </a:solidFill>
          <a:latin typeface="+mn-lt"/>
          <a:ea typeface="+mn-ea"/>
        </a:defRPr>
      </a:lvl8pPr>
      <a:lvl9pPr marL="3657600" algn="l" defTabSz="914400">
        <a:defRPr sz="1800">
          <a:solidFill>
            <a:schemeClr val="tx1"/>
          </a:solidFill>
          <a:latin typeface="+mn-lt"/>
          <a:ea typeface="+mn-e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026" name="Titelplatzhalter 1"/>
          <p:cNvSpPr>
            <a:spLocks noGrp="1"/>
          </p:cNvSpPr>
          <p:nvPr>
            <p:ph type="title"/>
          </p:nvPr>
        </p:nvSpPr>
        <p:spPr bwMode="auto">
          <a:xfrm>
            <a:off x="627063" y="1252538"/>
            <a:ext cx="8135937" cy="360362"/>
          </a:xfrm>
          <a:prstGeom prst="rect">
            <a:avLst/>
          </a:prstGeom>
          <a:noFill/>
          <a:ln>
            <a:noFill/>
          </a:ln>
        </p:spPr>
        <p:txBody>
          <a:bodyPr vert="horz" wrap="square" lIns="0" tIns="0" rIns="0" bIns="0" numCol="1" anchor="t" anchorCtr="0" compatLnSpc="1">
            <a:prstTxWarp prst="textNoShape">
              <a:avLst/>
            </a:prstTxWarp>
          </a:bodyPr>
          <a:lstStyle/>
          <a:p>
            <a:pPr lvl="0">
              <a:defRPr/>
            </a:pPr>
            <a:r>
              <a:rPr/>
              <a:t>Mastertitelformat bearbeiten</a:t>
            </a:r>
          </a:p>
        </p:txBody>
      </p:sp>
      <p:sp>
        <p:nvSpPr>
          <p:cNvPr id="1027" name="Textplatzhalter 2"/>
          <p:cNvSpPr>
            <a:spLocks noGrp="1"/>
          </p:cNvSpPr>
          <p:nvPr>
            <p:ph type="body" idx="1"/>
          </p:nvPr>
        </p:nvSpPr>
        <p:spPr bwMode="auto">
          <a:xfrm>
            <a:off x="627063" y="1973263"/>
            <a:ext cx="8135937" cy="4435475"/>
          </a:xfrm>
          <a:prstGeom prst="rect">
            <a:avLst/>
          </a:prstGeom>
          <a:noFill/>
          <a:ln>
            <a:noFill/>
          </a:ln>
        </p:spPr>
        <p:txBody>
          <a:bodyPr vert="horz" wrap="square" lIns="0" tIns="0" rIns="0" bIns="0" numCol="1" anchor="t" anchorCtr="0" compatLnSpc="1">
            <a:prstTxWarp prst="textNoShape">
              <a:avLst/>
            </a:prstTxWarp>
          </a:bodyPr>
          <a:lstStyle/>
          <a:p>
            <a:pPr lvl="0">
              <a:defRPr/>
            </a:pPr>
            <a:r>
              <a:rPr/>
              <a:t>Mastertextformat bearbeiten</a:t>
            </a:r>
          </a:p>
          <a:p>
            <a:pPr lvl="1">
              <a:defRPr/>
            </a:pPr>
            <a:r>
              <a:rPr/>
              <a:t>Zweite Ebene</a:t>
            </a:r>
          </a:p>
          <a:p>
            <a:pPr lvl="2">
              <a:defRPr/>
            </a:pPr>
            <a:r>
              <a:rPr/>
              <a:t>Dritte Ebene</a:t>
            </a:r>
          </a:p>
          <a:p>
            <a:pPr lvl="3">
              <a:defRPr/>
            </a:pPr>
            <a:r>
              <a:rPr/>
              <a:t>Vierte Ebene</a:t>
            </a:r>
          </a:p>
          <a:p>
            <a:pPr lvl="4">
              <a:defRPr/>
            </a:pPr>
            <a:r>
              <a:rPr/>
              <a:t>Fünfte Ebene</a:t>
            </a:r>
          </a:p>
        </p:txBody>
      </p:sp>
      <p:sp>
        <p:nvSpPr>
          <p:cNvPr id="5" name="Fußzeilenplatzhalter 4"/>
          <p:cNvSpPr>
            <a:spLocks noGrp="1"/>
          </p:cNvSpPr>
          <p:nvPr>
            <p:ph type="ftr" sz="quarter" idx="3"/>
          </p:nvPr>
        </p:nvSpPr>
        <p:spPr bwMode="auto">
          <a:xfrm>
            <a:off x="627063" y="6408738"/>
            <a:ext cx="6813550" cy="449262"/>
          </a:xfrm>
          <a:prstGeom prst="rect">
            <a:avLst/>
          </a:prstGeom>
        </p:spPr>
        <p:txBody>
          <a:bodyPr vert="horz" lIns="0" tIns="0" rIns="0" bIns="0" rtlCol="0" anchor="ctr"/>
          <a:lstStyle>
            <a:lvl1pPr algn="l">
              <a:defRPr sz="1000">
                <a:solidFill>
                  <a:srgbClr val="969696"/>
                </a:solidFill>
                <a:latin typeface="Helvetica Neue"/>
                <a:ea typeface="ＭＳ Ｐゴシック"/>
              </a:defRPr>
            </a:lvl1pPr>
          </a:lstStyle>
          <a:p>
            <a:pPr>
              <a:defRPr/>
            </a:pPr>
            <a:r>
              <a:rPr/>
              <a:t>10.Juni 2013  |    Erasmus Staff Week |    Introduction to FAU|    www.fau.de</a:t>
            </a:r>
          </a:p>
        </p:txBody>
      </p:sp>
      <p:sp>
        <p:nvSpPr>
          <p:cNvPr id="6" name="Foliennummernplatzhalter 5"/>
          <p:cNvSpPr>
            <a:spLocks noGrp="1"/>
          </p:cNvSpPr>
          <p:nvPr>
            <p:ph type="sldNum" sz="quarter" idx="4"/>
          </p:nvPr>
        </p:nvSpPr>
        <p:spPr bwMode="auto">
          <a:xfrm>
            <a:off x="8312150" y="6408738"/>
            <a:ext cx="450850" cy="449262"/>
          </a:xfrm>
          <a:prstGeom prst="rect">
            <a:avLst/>
          </a:prstGeom>
        </p:spPr>
        <p:txBody>
          <a:bodyPr vert="horz" lIns="91440" tIns="0" rIns="0" bIns="0" rtlCol="0" anchor="ctr" anchorCtr="0"/>
          <a:lstStyle>
            <a:lvl1pPr algn="r">
              <a:defRPr sz="1000">
                <a:solidFill>
                  <a:srgbClr val="969696"/>
                </a:solidFill>
                <a:latin typeface="Helvetica Neue"/>
                <a:ea typeface="ＭＳ Ｐゴシック"/>
              </a:defRPr>
            </a:lvl1pPr>
          </a:lstStyle>
          <a:p>
            <a:pPr>
              <a:defRPr/>
            </a:pPr>
            <a:fld id="{742586CB-AD95-7B43-A4BD-A094174458C9}" type="slidenum">
              <a:t>‹Nr.›</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dt="0"/>
  <p:txStyles>
    <p:titleStyle>
      <a:lvl1pPr algn="l" defTabSz="457200">
        <a:lnSpc>
          <a:spcPts val="2800"/>
        </a:lnSpc>
        <a:spcBef>
          <a:spcPts val="0"/>
        </a:spcBef>
        <a:spcAft>
          <a:spcPts val="0"/>
        </a:spcAft>
        <a:defRPr sz="2400" b="1">
          <a:solidFill>
            <a:srgbClr val="003366"/>
          </a:solidFill>
          <a:latin typeface="Helvetica Neue"/>
          <a:ea typeface="ＭＳ Ｐゴシック"/>
        </a:defRPr>
      </a:lvl1pPr>
      <a:lvl2pPr algn="l" defTabSz="457200">
        <a:lnSpc>
          <a:spcPts val="2800"/>
        </a:lnSpc>
        <a:spcBef>
          <a:spcPts val="0"/>
        </a:spcBef>
        <a:spcAft>
          <a:spcPts val="0"/>
        </a:spcAft>
        <a:defRPr sz="2400" b="1">
          <a:solidFill>
            <a:srgbClr val="003366"/>
          </a:solidFill>
          <a:latin typeface="Helvetica Neue"/>
          <a:ea typeface="ＭＳ Ｐゴシック"/>
        </a:defRPr>
      </a:lvl2pPr>
      <a:lvl3pPr algn="l" defTabSz="457200">
        <a:lnSpc>
          <a:spcPts val="2800"/>
        </a:lnSpc>
        <a:spcBef>
          <a:spcPts val="0"/>
        </a:spcBef>
        <a:spcAft>
          <a:spcPts val="0"/>
        </a:spcAft>
        <a:defRPr sz="2400" b="1">
          <a:solidFill>
            <a:srgbClr val="003366"/>
          </a:solidFill>
          <a:latin typeface="Helvetica Neue"/>
          <a:ea typeface="ＭＳ Ｐゴシック"/>
        </a:defRPr>
      </a:lvl3pPr>
      <a:lvl4pPr algn="l" defTabSz="457200">
        <a:lnSpc>
          <a:spcPts val="2800"/>
        </a:lnSpc>
        <a:spcBef>
          <a:spcPts val="0"/>
        </a:spcBef>
        <a:spcAft>
          <a:spcPts val="0"/>
        </a:spcAft>
        <a:defRPr sz="2400" b="1">
          <a:solidFill>
            <a:srgbClr val="003366"/>
          </a:solidFill>
          <a:latin typeface="Helvetica Neue"/>
          <a:ea typeface="ＭＳ Ｐゴシック"/>
        </a:defRPr>
      </a:lvl4pPr>
      <a:lvl5pPr algn="l" defTabSz="457200">
        <a:lnSpc>
          <a:spcPts val="2800"/>
        </a:lnSpc>
        <a:spcBef>
          <a:spcPts val="0"/>
        </a:spcBef>
        <a:spcAft>
          <a:spcPts val="0"/>
        </a:spcAft>
        <a:defRPr sz="2400" b="1">
          <a:solidFill>
            <a:srgbClr val="003366"/>
          </a:solidFill>
          <a:latin typeface="Helvetica Neue"/>
          <a:ea typeface="ＭＳ Ｐゴシック"/>
        </a:defRPr>
      </a:lvl5pPr>
      <a:lvl6pPr marL="457200" algn="l" defTabSz="457200">
        <a:lnSpc>
          <a:spcPts val="2800"/>
        </a:lnSpc>
        <a:spcBef>
          <a:spcPts val="0"/>
        </a:spcBef>
        <a:spcAft>
          <a:spcPts val="0"/>
        </a:spcAft>
        <a:defRPr sz="2400" b="1">
          <a:solidFill>
            <a:srgbClr val="003366"/>
          </a:solidFill>
          <a:latin typeface="Helvetica Neue"/>
          <a:ea typeface="ＭＳ Ｐゴシック"/>
        </a:defRPr>
      </a:lvl6pPr>
      <a:lvl7pPr marL="914400" algn="l" defTabSz="457200">
        <a:lnSpc>
          <a:spcPts val="2800"/>
        </a:lnSpc>
        <a:spcBef>
          <a:spcPts val="0"/>
        </a:spcBef>
        <a:spcAft>
          <a:spcPts val="0"/>
        </a:spcAft>
        <a:defRPr sz="2400" b="1">
          <a:solidFill>
            <a:srgbClr val="003366"/>
          </a:solidFill>
          <a:latin typeface="Helvetica Neue"/>
          <a:ea typeface="ＭＳ Ｐゴシック"/>
        </a:defRPr>
      </a:lvl7pPr>
      <a:lvl8pPr marL="1371600" algn="l" defTabSz="457200">
        <a:lnSpc>
          <a:spcPts val="2800"/>
        </a:lnSpc>
        <a:spcBef>
          <a:spcPts val="0"/>
        </a:spcBef>
        <a:spcAft>
          <a:spcPts val="0"/>
        </a:spcAft>
        <a:defRPr sz="2400" b="1">
          <a:solidFill>
            <a:srgbClr val="003366"/>
          </a:solidFill>
          <a:latin typeface="Helvetica Neue"/>
          <a:ea typeface="ＭＳ Ｐゴシック"/>
        </a:defRPr>
      </a:lvl8pPr>
      <a:lvl9pPr marL="1828800" algn="l" defTabSz="457200">
        <a:lnSpc>
          <a:spcPts val="2800"/>
        </a:lnSpc>
        <a:spcBef>
          <a:spcPts val="0"/>
        </a:spcBef>
        <a:spcAft>
          <a:spcPts val="0"/>
        </a:spcAft>
        <a:defRPr sz="2400" b="1">
          <a:solidFill>
            <a:srgbClr val="003366"/>
          </a:solidFill>
          <a:latin typeface="Helvetica Neue"/>
          <a:ea typeface="ＭＳ Ｐゴシック"/>
        </a:defRPr>
      </a:lvl9pPr>
    </p:titleStyle>
    <p:bodyStyle>
      <a:lvl1pPr marL="236538" indent="-276225" algn="l" defTabSz="457200">
        <a:lnSpc>
          <a:spcPts val="2400"/>
        </a:lnSpc>
        <a:spcBef>
          <a:spcPts val="480"/>
        </a:spcBef>
        <a:spcAft>
          <a:spcPts val="0"/>
        </a:spcAft>
        <a:buClr>
          <a:srgbClr val="003366"/>
        </a:buClr>
        <a:buSzPct val="100000"/>
        <a:buFont typeface="Lucida Grande"/>
        <a:buChar char="●"/>
        <a:defRPr sz="2000">
          <a:solidFill>
            <a:schemeClr val="tx1"/>
          </a:solidFill>
          <a:latin typeface="Helvetica Neue"/>
          <a:ea typeface="ＭＳ Ｐゴシック"/>
        </a:defRPr>
      </a:lvl1pPr>
      <a:lvl2pPr marL="750888" indent="-276225" algn="l" defTabSz="457200">
        <a:lnSpc>
          <a:spcPts val="2200"/>
        </a:lnSpc>
        <a:spcBef>
          <a:spcPts val="432"/>
        </a:spcBef>
        <a:spcAft>
          <a:spcPts val="0"/>
        </a:spcAft>
        <a:buClr>
          <a:srgbClr val="003366"/>
        </a:buClr>
        <a:buSzPct val="80000"/>
        <a:buFont typeface="Lucida Grande"/>
        <a:buChar char="●"/>
        <a:defRPr>
          <a:solidFill>
            <a:schemeClr val="tx1"/>
          </a:solidFill>
          <a:latin typeface="Helvetica Neue"/>
          <a:ea typeface="ＭＳ Ｐゴシック"/>
        </a:defRPr>
      </a:lvl2pPr>
      <a:lvl3pPr marL="1201738" indent="-215899" algn="l" defTabSz="457200">
        <a:lnSpc>
          <a:spcPts val="2000"/>
        </a:lnSpc>
        <a:spcBef>
          <a:spcPts val="384"/>
        </a:spcBef>
        <a:spcAft>
          <a:spcPts val="0"/>
        </a:spcAft>
        <a:buClr>
          <a:srgbClr val="003366"/>
        </a:buClr>
        <a:buSzPct val="64000"/>
        <a:buFont typeface="Lucida Grande"/>
        <a:buChar char="●"/>
        <a:defRPr sz="1600">
          <a:solidFill>
            <a:schemeClr val="tx1"/>
          </a:solidFill>
          <a:latin typeface="Helvetica Neue"/>
          <a:ea typeface="ＭＳ Ｐゴシック"/>
        </a:defRPr>
      </a:lvl3pPr>
      <a:lvl4pPr marL="1443038" indent="-215899" algn="l" defTabSz="457200">
        <a:lnSpc>
          <a:spcPts val="2000"/>
        </a:lnSpc>
        <a:spcBef>
          <a:spcPts val="384"/>
        </a:spcBef>
        <a:spcAft>
          <a:spcPts val="0"/>
        </a:spcAft>
        <a:buClr>
          <a:srgbClr val="003366"/>
        </a:buClr>
        <a:buSzPct val="64000"/>
        <a:buFont typeface="Lucida Grande"/>
        <a:buChar char="●"/>
        <a:defRPr sz="1600">
          <a:solidFill>
            <a:schemeClr val="tx1"/>
          </a:solidFill>
          <a:latin typeface="Helvetica Neue"/>
          <a:ea typeface="ＭＳ Ｐゴシック"/>
        </a:defRPr>
      </a:lvl4pPr>
      <a:lvl5pPr marL="1655763" indent="-215899" algn="l" defTabSz="457200">
        <a:lnSpc>
          <a:spcPts val="2000"/>
        </a:lnSpc>
        <a:spcBef>
          <a:spcPts val="384"/>
        </a:spcBef>
        <a:spcAft>
          <a:spcPts val="0"/>
        </a:spcAft>
        <a:buClr>
          <a:srgbClr val="003366"/>
        </a:buClr>
        <a:buSzPct val="64000"/>
        <a:buFont typeface="Lucida Grande"/>
        <a:buChar char="●"/>
        <a:defRPr sz="1600">
          <a:solidFill>
            <a:schemeClr val="tx1"/>
          </a:solidFill>
          <a:latin typeface="Helvetica Neue"/>
          <a:ea typeface="ＭＳ Ｐゴシック"/>
        </a:defRPr>
      </a:lvl5pPr>
      <a:lvl6pPr marL="2514600" indent="-228600" algn="l" defTabSz="457200">
        <a:spcBef>
          <a:spcPts val="0"/>
        </a:spcBef>
        <a:buFont typeface="Arial"/>
        <a:buChar char="•"/>
        <a:defRPr sz="2000">
          <a:solidFill>
            <a:schemeClr val="tx1"/>
          </a:solidFill>
          <a:latin typeface="+mn-lt"/>
          <a:ea typeface="+mn-ea"/>
        </a:defRPr>
      </a:lvl6pPr>
      <a:lvl7pPr marL="2971800" indent="-228600" algn="l" defTabSz="457200">
        <a:spcBef>
          <a:spcPts val="0"/>
        </a:spcBef>
        <a:buFont typeface="Arial"/>
        <a:buChar char="•"/>
        <a:defRPr sz="2000">
          <a:solidFill>
            <a:schemeClr val="tx1"/>
          </a:solidFill>
          <a:latin typeface="+mn-lt"/>
          <a:ea typeface="+mn-ea"/>
        </a:defRPr>
      </a:lvl7pPr>
      <a:lvl8pPr marL="3429000" indent="-228600" algn="l" defTabSz="457200">
        <a:spcBef>
          <a:spcPts val="0"/>
        </a:spcBef>
        <a:buFont typeface="Arial"/>
        <a:buChar char="•"/>
        <a:defRPr sz="2000">
          <a:solidFill>
            <a:schemeClr val="tx1"/>
          </a:solidFill>
          <a:latin typeface="+mn-lt"/>
          <a:ea typeface="+mn-ea"/>
        </a:defRPr>
      </a:lvl8pPr>
      <a:lvl9pPr marL="3657600" indent="0" algn="l" defTabSz="457200">
        <a:spcBef>
          <a:spcPts val="0"/>
        </a:spcBef>
        <a:buFont typeface="Arial"/>
        <a:buNone/>
        <a:defRPr sz="2000">
          <a:solidFill>
            <a:schemeClr val="tx1"/>
          </a:solidFill>
          <a:latin typeface="+mn-lt"/>
          <a:ea typeface="+mn-ea"/>
        </a:defRPr>
      </a:lvl9pPr>
    </p:bodyStyle>
    <p:otherStyle>
      <a:defPPr>
        <a:defRPr/>
      </a:defPPr>
      <a:lvl1pPr marL="0" algn="l" defTabSz="457200">
        <a:defRPr sz="1800">
          <a:solidFill>
            <a:schemeClr val="tx1"/>
          </a:solidFill>
          <a:latin typeface="+mn-lt"/>
          <a:ea typeface="+mn-ea"/>
        </a:defRPr>
      </a:lvl1pPr>
      <a:lvl2pPr marL="457200" algn="l" defTabSz="457200">
        <a:defRPr sz="1800">
          <a:solidFill>
            <a:schemeClr val="tx1"/>
          </a:solidFill>
          <a:latin typeface="+mn-lt"/>
          <a:ea typeface="+mn-ea"/>
        </a:defRPr>
      </a:lvl2pPr>
      <a:lvl3pPr marL="914400" algn="l" defTabSz="457200">
        <a:defRPr sz="1800">
          <a:solidFill>
            <a:schemeClr val="tx1"/>
          </a:solidFill>
          <a:latin typeface="+mn-lt"/>
          <a:ea typeface="+mn-ea"/>
        </a:defRPr>
      </a:lvl3pPr>
      <a:lvl4pPr marL="1371600" algn="l" defTabSz="457200">
        <a:defRPr sz="1800">
          <a:solidFill>
            <a:schemeClr val="tx1"/>
          </a:solidFill>
          <a:latin typeface="+mn-lt"/>
          <a:ea typeface="+mn-ea"/>
        </a:defRPr>
      </a:lvl4pPr>
      <a:lvl5pPr marL="1828800" algn="l" defTabSz="457200">
        <a:defRPr sz="1800">
          <a:solidFill>
            <a:schemeClr val="tx1"/>
          </a:solidFill>
          <a:latin typeface="+mn-lt"/>
          <a:ea typeface="+mn-ea"/>
        </a:defRPr>
      </a:lvl5pPr>
      <a:lvl6pPr marL="2286000" algn="l" defTabSz="457200">
        <a:defRPr sz="1800">
          <a:solidFill>
            <a:schemeClr val="tx1"/>
          </a:solidFill>
          <a:latin typeface="+mn-lt"/>
          <a:ea typeface="+mn-ea"/>
        </a:defRPr>
      </a:lvl6pPr>
      <a:lvl7pPr marL="2743200" algn="l" defTabSz="457200">
        <a:defRPr sz="1800">
          <a:solidFill>
            <a:schemeClr val="tx1"/>
          </a:solidFill>
          <a:latin typeface="+mn-lt"/>
          <a:ea typeface="+mn-ea"/>
        </a:defRPr>
      </a:lvl7pPr>
      <a:lvl8pPr marL="3200400" algn="l" defTabSz="457200">
        <a:defRPr sz="1800">
          <a:solidFill>
            <a:schemeClr val="tx1"/>
          </a:solidFill>
          <a:latin typeface="+mn-lt"/>
          <a:ea typeface="+mn-ea"/>
        </a:defRPr>
      </a:lvl8pPr>
      <a:lvl9pPr marL="3657600" algn="l" defTabSz="457200">
        <a:defRPr sz="1800">
          <a:solidFill>
            <a:schemeClr val="tx1"/>
          </a:solidFill>
          <a:latin typeface="+mn-lt"/>
          <a:ea typeface="+mn-e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ctrTitle"/>
          </p:nvPr>
        </p:nvSpPr>
        <p:spPr bwMode="auto">
          <a:xfrm>
            <a:off x="395536" y="476672"/>
            <a:ext cx="8136000" cy="1620000"/>
          </a:xfrm>
        </p:spPr>
        <p:txBody>
          <a:bodyPr/>
          <a:lstStyle/>
          <a:p>
            <a:pPr>
              <a:defRPr/>
            </a:pPr>
            <a:r>
              <a:rPr sz="3200" dirty="0">
                <a:latin typeface="Helvetica Neue"/>
              </a:rPr>
              <a:t>ERASMUS </a:t>
            </a:r>
            <a:br>
              <a:rPr sz="3200" dirty="0">
                <a:latin typeface="Helvetica Neue"/>
              </a:rPr>
            </a:br>
            <a:r>
              <a:rPr sz="3200" dirty="0">
                <a:latin typeface="Helvetica Neue"/>
              </a:rPr>
              <a:t>Staff Week </a:t>
            </a:r>
            <a:r>
              <a:rPr sz="3200" dirty="0" smtClean="0">
                <a:latin typeface="Helvetica Neue"/>
              </a:rPr>
              <a:t>201</a:t>
            </a:r>
            <a:r>
              <a:rPr lang="de-DE" sz="3200" dirty="0" smtClean="0">
                <a:latin typeface="Helvetica Neue"/>
              </a:rPr>
              <a:t>7</a:t>
            </a:r>
            <a:r>
              <a:rPr lang="de-DE" dirty="0">
                <a:latin typeface="Helvetica Neue"/>
              </a:rPr>
              <a:t/>
            </a:r>
            <a:br>
              <a:rPr lang="de-DE" dirty="0">
                <a:latin typeface="Helvetica Neue"/>
              </a:rPr>
            </a:br>
            <a:r>
              <a:rPr sz="2800" dirty="0">
                <a:latin typeface="Helvetica Neue"/>
              </a:rPr>
              <a:t/>
            </a:r>
            <a:br>
              <a:rPr sz="2800" dirty="0">
                <a:latin typeface="Helvetica Neue"/>
              </a:rPr>
            </a:br>
            <a:r>
              <a:rPr sz="2800" dirty="0">
                <a:solidFill>
                  <a:schemeClr val="accent3"/>
                </a:solidFill>
                <a:latin typeface="Helvetica Neue"/>
              </a:rPr>
              <a:t>Introduction </a:t>
            </a:r>
            <a:r>
              <a:rPr sz="2800" dirty="0" smtClean="0">
                <a:solidFill>
                  <a:schemeClr val="accent3"/>
                </a:solidFill>
                <a:latin typeface="Helvetica Neue"/>
              </a:rPr>
              <a:t>to</a:t>
            </a:r>
            <a:r>
              <a:rPr lang="de-DE" sz="2800" dirty="0" smtClean="0">
                <a:solidFill>
                  <a:schemeClr val="accent3"/>
                </a:solidFill>
                <a:latin typeface="Helvetica Neue"/>
              </a:rPr>
              <a:t> </a:t>
            </a:r>
            <a:r>
              <a:rPr lang="de-DE" sz="2800" dirty="0" smtClean="0">
                <a:solidFill>
                  <a:schemeClr val="accent3"/>
                </a:solidFill>
              </a:rPr>
              <a:t>Friedrich-Alexander-University </a:t>
            </a:r>
            <a:r>
              <a:rPr lang="de-DE" sz="2800" dirty="0" err="1">
                <a:solidFill>
                  <a:schemeClr val="accent3"/>
                </a:solidFill>
              </a:rPr>
              <a:t>of</a:t>
            </a:r>
            <a:r>
              <a:rPr lang="de-DE" sz="2800" dirty="0">
                <a:solidFill>
                  <a:schemeClr val="accent3"/>
                </a:solidFill>
              </a:rPr>
              <a:t> </a:t>
            </a:r>
            <a:r>
              <a:rPr lang="de-DE" sz="2800" dirty="0" smtClean="0">
                <a:solidFill>
                  <a:schemeClr val="accent3"/>
                </a:solidFill>
              </a:rPr>
              <a:t>Erlangen-</a:t>
            </a:r>
            <a:r>
              <a:rPr lang="de-DE" sz="2800" dirty="0" err="1" smtClean="0">
                <a:solidFill>
                  <a:schemeClr val="accent3"/>
                </a:solidFill>
              </a:rPr>
              <a:t>Nueremberg</a:t>
            </a:r>
            <a:r>
              <a:rPr lang="de-DE" sz="2800" dirty="0" smtClean="0">
                <a:solidFill>
                  <a:schemeClr val="accent3"/>
                </a:solidFill>
              </a:rPr>
              <a:t> </a:t>
            </a:r>
            <a:r>
              <a:rPr lang="de-DE" sz="2800" dirty="0">
                <a:solidFill>
                  <a:schemeClr val="accent3"/>
                </a:solidFill>
              </a:rPr>
              <a:t>(FAU)</a:t>
            </a:r>
            <a:br>
              <a:rPr lang="de-DE" sz="2800" dirty="0">
                <a:solidFill>
                  <a:schemeClr val="accent3"/>
                </a:solidFill>
              </a:rPr>
            </a:br>
            <a:r>
              <a:rPr lang="de-DE" sz="2800" dirty="0" smtClean="0">
                <a:solidFill>
                  <a:schemeClr val="accent3"/>
                </a:solidFill>
              </a:rPr>
              <a:t/>
            </a:r>
            <a:br>
              <a:rPr lang="de-DE" sz="2800" dirty="0" smtClean="0">
                <a:solidFill>
                  <a:schemeClr val="accent3"/>
                </a:solidFill>
              </a:rPr>
            </a:br>
            <a:r>
              <a:rPr lang="de-DE" sz="2800" i="1" dirty="0" err="1" smtClean="0">
                <a:solidFill>
                  <a:srgbClr val="FF0000"/>
                </a:solidFill>
                <a:latin typeface="Helvetica Neue"/>
              </a:rPr>
              <a:t>Advance</a:t>
            </a:r>
            <a:r>
              <a:rPr lang="de-DE" sz="2800" i="1" dirty="0" smtClean="0">
                <a:solidFill>
                  <a:srgbClr val="FF0000"/>
                </a:solidFill>
                <a:latin typeface="Helvetica Neue"/>
              </a:rPr>
              <a:t> </a:t>
            </a:r>
            <a:r>
              <a:rPr lang="de-DE" sz="2800" i="1" dirty="0" err="1" smtClean="0">
                <a:solidFill>
                  <a:srgbClr val="FF0000"/>
                </a:solidFill>
                <a:latin typeface="Helvetica Neue"/>
              </a:rPr>
              <a:t>through</a:t>
            </a:r>
            <a:r>
              <a:rPr lang="de-DE" sz="2800" i="1" dirty="0" smtClean="0">
                <a:solidFill>
                  <a:srgbClr val="FF0000"/>
                </a:solidFill>
                <a:latin typeface="Helvetica Neue"/>
              </a:rPr>
              <a:t> </a:t>
            </a:r>
            <a:r>
              <a:rPr lang="de-DE" sz="2800" i="1" dirty="0" err="1" smtClean="0">
                <a:solidFill>
                  <a:srgbClr val="FF0000"/>
                </a:solidFill>
                <a:latin typeface="Helvetica Neue"/>
              </a:rPr>
              <a:t>networks</a:t>
            </a:r>
            <a:r>
              <a:rPr lang="de-DE" sz="2800" dirty="0">
                <a:solidFill>
                  <a:srgbClr val="FF0000"/>
                </a:solidFill>
              </a:rPr>
              <a:t/>
            </a:r>
            <a:br>
              <a:rPr lang="de-DE" sz="2800" dirty="0">
                <a:solidFill>
                  <a:srgbClr val="FF0000"/>
                </a:solidFill>
              </a:rPr>
            </a:br>
            <a:r>
              <a:rPr lang="de-DE" sz="2000" dirty="0" smtClean="0">
                <a:solidFill>
                  <a:schemeClr val="accent3"/>
                </a:solidFill>
              </a:rPr>
              <a:t>Dr</a:t>
            </a:r>
            <a:r>
              <a:rPr lang="de-DE" sz="2000" dirty="0">
                <a:solidFill>
                  <a:schemeClr val="accent3"/>
                </a:solidFill>
              </a:rPr>
              <a:t>. Bianca </a:t>
            </a:r>
            <a:r>
              <a:rPr lang="de-DE" sz="2000" dirty="0" smtClean="0">
                <a:solidFill>
                  <a:schemeClr val="accent3"/>
                </a:solidFill>
              </a:rPr>
              <a:t>Distler</a:t>
            </a:r>
            <a:r>
              <a:rPr lang="de-DE" sz="2000" dirty="0">
                <a:solidFill>
                  <a:schemeClr val="accent3"/>
                </a:solidFill>
              </a:rPr>
              <a:t/>
            </a:r>
            <a:br>
              <a:rPr lang="de-DE" sz="2000" dirty="0">
                <a:solidFill>
                  <a:schemeClr val="accent3"/>
                </a:solidFill>
              </a:rPr>
            </a:br>
            <a:r>
              <a:rPr lang="de-DE" sz="2000" dirty="0" smtClean="0">
                <a:solidFill>
                  <a:schemeClr val="accent3"/>
                </a:solidFill>
              </a:rPr>
              <a:t/>
            </a:r>
            <a:br>
              <a:rPr lang="de-DE" sz="2000" dirty="0" smtClean="0">
                <a:solidFill>
                  <a:schemeClr val="accent3"/>
                </a:solidFill>
              </a:rPr>
            </a:br>
            <a:r>
              <a:rPr lang="de-DE" sz="2000" dirty="0" smtClean="0">
                <a:solidFill>
                  <a:schemeClr val="accent3"/>
                </a:solidFill>
              </a:rPr>
              <a:t>						      </a:t>
            </a:r>
            <a:r>
              <a:rPr lang="de-DE" sz="1800" dirty="0" smtClean="0">
                <a:solidFill>
                  <a:srgbClr val="002060"/>
                </a:solidFill>
              </a:rPr>
              <a:t>Pisa</a:t>
            </a:r>
            <a:r>
              <a:rPr lang="de-DE" sz="1800" dirty="0">
                <a:solidFill>
                  <a:srgbClr val="002060"/>
                </a:solidFill>
              </a:rPr>
              <a:t>, 19-06-2017 </a:t>
            </a:r>
            <a:br>
              <a:rPr lang="de-DE" sz="1800" dirty="0">
                <a:solidFill>
                  <a:srgbClr val="002060"/>
                </a:solidFill>
              </a:rPr>
            </a:br>
            <a:r>
              <a:rPr lang="de-DE" sz="1800" dirty="0">
                <a:solidFill>
                  <a:srgbClr val="002060"/>
                </a:solidFill>
              </a:rPr>
              <a:t/>
            </a:r>
            <a:br>
              <a:rPr lang="de-DE" sz="1800" dirty="0">
                <a:solidFill>
                  <a:srgbClr val="002060"/>
                </a:solidFill>
              </a:rPr>
            </a:br>
            <a:r>
              <a:rPr dirty="0">
                <a:latin typeface="Helvetica Neue"/>
              </a:rPr>
              <a:t/>
            </a:r>
            <a:br>
              <a:rPr dirty="0">
                <a:latin typeface="Helvetica Neue"/>
              </a:rPr>
            </a:br>
            <a:endParaRPr dirty="0">
              <a:latin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0"/>
          </p:nvPr>
        </p:nvSpPr>
        <p:spPr bwMode="auto"/>
        <p:txBody>
          <a:bodyPr/>
          <a:lstStyle/>
          <a:p>
            <a:pPr>
              <a:defRPr/>
            </a:pPr>
            <a:r>
              <a:rPr/>
              <a:t>14</a:t>
            </a:r>
          </a:p>
        </p:txBody>
      </p:sp>
      <p:sp>
        <p:nvSpPr>
          <p:cNvPr id="215042" name="AutoShape 2"/>
          <p:cNvSpPr>
            <a:spLocks noChangeAspect="1" noChangeArrowheads="1"/>
          </p:cNvSpPr>
          <p:nvPr/>
        </p:nvSpPr>
        <p:spPr bwMode="auto">
          <a:xfrm>
            <a:off x="155575" y="-3367088"/>
            <a:ext cx="10544175" cy="7029451"/>
          </a:xfrm>
          <a:prstGeom prst="rect">
            <a:avLst/>
          </a:prstGeom>
          <a:noFill/>
        </p:spPr>
        <p:txBody>
          <a:bodyPr vert="horz" wrap="square" lIns="91440" tIns="45720" rIns="91440" bIns="45720" numCol="1" anchor="t" anchorCtr="0" compatLnSpc="1">
            <a:prstTxWarp prst="textNoShape">
              <a:avLst/>
            </a:prstTxWarp>
          </a:bodyPr>
          <a:lstStyle/>
          <a:p>
            <a:pPr>
              <a:defRPr/>
            </a:pPr>
            <a:endParaRPr/>
          </a:p>
        </p:txBody>
      </p:sp>
      <p:sp>
        <p:nvSpPr>
          <p:cNvPr id="215044" name="AutoShape 4"/>
          <p:cNvSpPr>
            <a:spLocks noChangeAspect="1" noChangeArrowheads="1"/>
          </p:cNvSpPr>
          <p:nvPr/>
        </p:nvSpPr>
        <p:spPr bwMode="auto">
          <a:xfrm>
            <a:off x="155575" y="-3367088"/>
            <a:ext cx="10544175" cy="7029451"/>
          </a:xfrm>
          <a:prstGeom prst="rect">
            <a:avLst/>
          </a:prstGeom>
          <a:noFill/>
        </p:spPr>
        <p:txBody>
          <a:bodyPr vert="horz" wrap="square" lIns="91440" tIns="45720" rIns="91440" bIns="45720" numCol="1" anchor="t" anchorCtr="0" compatLnSpc="1">
            <a:prstTxWarp prst="textNoShape">
              <a:avLst/>
            </a:prstTxWarp>
          </a:bodyPr>
          <a:lstStyle/>
          <a:p>
            <a:pPr>
              <a:defRPr/>
            </a:pPr>
            <a:endParaRPr/>
          </a:p>
        </p:txBody>
      </p:sp>
      <p:sp>
        <p:nvSpPr>
          <p:cNvPr id="215046" name="AutoShape 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a:p>
        </p:txBody>
      </p:sp>
      <p:pic>
        <p:nvPicPr>
          <p:cNvPr id="6" name="Grafik 5"/>
          <p:cNvPicPr>
            <a:picLocks noChangeAspect="1"/>
          </p:cNvPicPr>
          <p:nvPr/>
        </p:nvPicPr>
        <p:blipFill>
          <a:blip r:embed="rId3"/>
          <a:stretch/>
        </p:blipFill>
        <p:spPr bwMode="auto">
          <a:xfrm>
            <a:off x="681318" y="1060246"/>
            <a:ext cx="8026586" cy="5351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Grafik 1"/>
          <p:cNvPicPr>
            <a:picLocks noChangeAspect="1"/>
          </p:cNvPicPr>
          <p:nvPr/>
        </p:nvPicPr>
        <p:blipFill>
          <a:blip r:embed="rId3"/>
          <a:stretch/>
        </p:blipFill>
        <p:spPr bwMode="auto">
          <a:xfrm>
            <a:off x="1048868" y="977150"/>
            <a:ext cx="7135907" cy="53519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0"/>
          </p:nvPr>
        </p:nvSpPr>
        <p:spPr bwMode="auto"/>
        <p:txBody>
          <a:bodyPr/>
          <a:lstStyle/>
          <a:p>
            <a:pPr>
              <a:defRPr/>
            </a:pPr>
            <a:r>
              <a:rPr/>
              <a:t>18</a:t>
            </a:r>
          </a:p>
        </p:txBody>
      </p:sp>
      <p:sp>
        <p:nvSpPr>
          <p:cNvPr id="2" name="Title 1"/>
          <p:cNvSpPr>
            <a:spLocks noGrp="1"/>
          </p:cNvSpPr>
          <p:nvPr>
            <p:ph type="title" idx="4294967295"/>
          </p:nvPr>
        </p:nvSpPr>
        <p:spPr bwMode="auto">
          <a:xfrm>
            <a:off x="1008063" y="1252538"/>
            <a:ext cx="8135937" cy="360362"/>
          </a:xfrm>
        </p:spPr>
        <p:txBody>
          <a:bodyPr/>
          <a:lstStyle/>
          <a:p>
            <a:pPr>
              <a:defRPr/>
            </a:pPr>
            <a:r>
              <a:rPr sz="2400" b="1" dirty="0"/>
              <a:t>Erlangen – „savoir vivre“</a:t>
            </a:r>
          </a:p>
        </p:txBody>
      </p:sp>
      <p:sp>
        <p:nvSpPr>
          <p:cNvPr id="3" name="Content Placeholder 2"/>
          <p:cNvSpPr>
            <a:spLocks noGrp="1"/>
          </p:cNvSpPr>
          <p:nvPr>
            <p:ph idx="4294967295"/>
          </p:nvPr>
        </p:nvSpPr>
        <p:spPr bwMode="auto">
          <a:xfrm>
            <a:off x="1008062" y="1855692"/>
            <a:ext cx="4428034" cy="1213267"/>
          </a:xfrm>
        </p:spPr>
        <p:txBody>
          <a:bodyPr/>
          <a:lstStyle/>
          <a:p>
            <a:pPr marL="975" indent="0">
              <a:buNone/>
              <a:defRPr/>
            </a:pPr>
            <a:r>
              <a:rPr sz="2000" dirty="0"/>
              <a:t>The smallest of Bavaria‘s big cities (111.000 inhabitants) has preserved its </a:t>
            </a:r>
            <a:r>
              <a:rPr sz="2000" b="1" dirty="0">
                <a:solidFill>
                  <a:srgbClr val="003366"/>
                </a:solidFill>
              </a:rPr>
              <a:t>international flair </a:t>
            </a:r>
            <a:r>
              <a:rPr sz="2000" dirty="0"/>
              <a:t>of the days of the Huguenots to this day.</a:t>
            </a:r>
            <a:endParaRPr dirty="0"/>
          </a:p>
        </p:txBody>
      </p:sp>
      <p:pic>
        <p:nvPicPr>
          <p:cNvPr id="7" name="Picture 7"/>
          <p:cNvPicPr>
            <a:picLocks noChangeAspect="1" noChangeArrowheads="1"/>
          </p:cNvPicPr>
          <p:nvPr/>
        </p:nvPicPr>
        <p:blipFill>
          <a:blip r:embed="rId3"/>
          <a:stretch/>
        </p:blipFill>
        <p:spPr bwMode="auto">
          <a:xfrm>
            <a:off x="5676112" y="1738163"/>
            <a:ext cx="3086888" cy="1809886"/>
          </a:xfrm>
          <a:prstGeom prst="rect">
            <a:avLst/>
          </a:prstGeom>
          <a:noFill/>
          <a:ln>
            <a:noFill/>
          </a:ln>
        </p:spPr>
      </p:pic>
      <p:sp>
        <p:nvSpPr>
          <p:cNvPr id="11" name="Rectangle 10"/>
          <p:cNvSpPr/>
          <p:nvPr/>
        </p:nvSpPr>
        <p:spPr bwMode="auto">
          <a:xfrm>
            <a:off x="3344602" y="4319004"/>
            <a:ext cx="5418398" cy="1631216"/>
          </a:xfrm>
          <a:prstGeom prst="rect">
            <a:avLst/>
          </a:prstGeom>
        </p:spPr>
        <p:txBody>
          <a:bodyPr wrap="square">
            <a:spAutoFit/>
          </a:bodyPr>
          <a:lstStyle/>
          <a:p>
            <a:pPr marL="975">
              <a:defRPr/>
            </a:pPr>
            <a:r>
              <a:rPr sz="2000" dirty="0">
                <a:solidFill>
                  <a:prstClr val="black"/>
                </a:solidFill>
                <a:latin typeface="Helvetica Neue"/>
                <a:ea typeface="ＭＳ Ｐゴシック"/>
              </a:rPr>
              <a:t>The city is dominated by university buildings, university clinics and branch offices of SIEMENS. Erlangen has developed as the </a:t>
            </a:r>
            <a:r>
              <a:rPr sz="2000" b="1" dirty="0">
                <a:solidFill>
                  <a:srgbClr val="003366"/>
                </a:solidFill>
                <a:latin typeface="Helvetica Neue"/>
                <a:ea typeface="ＭＳ Ｐゴシック"/>
              </a:rPr>
              <a:t>medical</a:t>
            </a:r>
            <a:r>
              <a:rPr sz="2000" dirty="0">
                <a:solidFill>
                  <a:prstClr val="black"/>
                </a:solidFill>
                <a:latin typeface="Helvetica Neue"/>
                <a:ea typeface="ＭＳ Ｐゴシック"/>
              </a:rPr>
              <a:t> and </a:t>
            </a:r>
            <a:r>
              <a:rPr sz="2000" b="1" dirty="0">
                <a:solidFill>
                  <a:srgbClr val="003366"/>
                </a:solidFill>
                <a:latin typeface="Helvetica Neue"/>
                <a:ea typeface="ＭＳ Ｐゴシック"/>
              </a:rPr>
              <a:t>high-tech</a:t>
            </a:r>
            <a:r>
              <a:rPr sz="2000" dirty="0">
                <a:solidFill>
                  <a:prstClr val="black"/>
                </a:solidFill>
                <a:latin typeface="Helvetica Neue"/>
                <a:ea typeface="ＭＳ Ｐゴシック"/>
              </a:rPr>
              <a:t> </a:t>
            </a:r>
            <a:r>
              <a:rPr sz="2000" b="1" dirty="0">
                <a:solidFill>
                  <a:srgbClr val="003366"/>
                </a:solidFill>
                <a:latin typeface="Helvetica Neue"/>
                <a:ea typeface="ＭＳ Ｐゴシック"/>
              </a:rPr>
              <a:t>center</a:t>
            </a:r>
            <a:r>
              <a:rPr sz="2000" dirty="0">
                <a:solidFill>
                  <a:prstClr val="black"/>
                </a:solidFill>
                <a:latin typeface="Helvetica Neue"/>
                <a:ea typeface="ＭＳ Ｐゴシック"/>
              </a:rPr>
              <a:t> of the </a:t>
            </a:r>
            <a:r>
              <a:rPr sz="2000" dirty="0" err="1">
                <a:solidFill>
                  <a:prstClr val="black"/>
                </a:solidFill>
                <a:latin typeface="Helvetica Neue"/>
                <a:ea typeface="ＭＳ Ｐゴシック"/>
              </a:rPr>
              <a:t>Nürnberg</a:t>
            </a:r>
            <a:r>
              <a:rPr sz="2000" dirty="0">
                <a:solidFill>
                  <a:prstClr val="black"/>
                </a:solidFill>
                <a:latin typeface="Helvetica Neue"/>
                <a:ea typeface="ＭＳ Ｐゴシック"/>
              </a:rPr>
              <a:t> </a:t>
            </a:r>
            <a:r>
              <a:rPr sz="2000" dirty="0" err="1">
                <a:solidFill>
                  <a:prstClr val="black"/>
                </a:solidFill>
                <a:latin typeface="Helvetica Neue"/>
                <a:ea typeface="ＭＳ Ｐゴシック"/>
              </a:rPr>
              <a:t>metropolian</a:t>
            </a:r>
            <a:r>
              <a:rPr sz="2000" dirty="0">
                <a:solidFill>
                  <a:prstClr val="black"/>
                </a:solidFill>
                <a:latin typeface="Helvetica Neue"/>
                <a:ea typeface="ＭＳ Ｐゴシック"/>
              </a:rPr>
              <a:t> area.  </a:t>
            </a:r>
            <a:endParaRPr dirty="0"/>
          </a:p>
        </p:txBody>
      </p:sp>
      <p:pic>
        <p:nvPicPr>
          <p:cNvPr id="12" name="Picture 6"/>
          <p:cNvPicPr>
            <a:picLocks noChangeAspect="1" noChangeArrowheads="1"/>
          </p:cNvPicPr>
          <p:nvPr/>
        </p:nvPicPr>
        <p:blipFill>
          <a:blip r:embed="rId4"/>
          <a:srcRect t="-1000"/>
          <a:stretch/>
        </p:blipFill>
        <p:spPr bwMode="auto">
          <a:xfrm>
            <a:off x="1008063" y="3366125"/>
            <a:ext cx="2208610" cy="29060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Slide Number Placeholder 4"/>
          <p:cNvSpPr>
            <a:spLocks noGrp="1"/>
          </p:cNvSpPr>
          <p:nvPr>
            <p:ph type="sldNum" sz="quarter" idx="10"/>
          </p:nvPr>
        </p:nvSpPr>
        <p:spPr bwMode="auto"/>
        <p:txBody>
          <a:bodyPr/>
          <a:lstStyle/>
          <a:p>
            <a:pPr>
              <a:defRPr/>
            </a:pPr>
            <a:r>
              <a:rPr/>
              <a:t>20</a:t>
            </a:r>
          </a:p>
        </p:txBody>
      </p:sp>
      <p:sp>
        <p:nvSpPr>
          <p:cNvPr id="2" name="Title 1"/>
          <p:cNvSpPr>
            <a:spLocks noGrp="1"/>
          </p:cNvSpPr>
          <p:nvPr>
            <p:ph type="title" idx="4294967295"/>
          </p:nvPr>
        </p:nvSpPr>
        <p:spPr bwMode="auto">
          <a:xfrm>
            <a:off x="1008063" y="1252538"/>
            <a:ext cx="8135937" cy="360362"/>
          </a:xfrm>
        </p:spPr>
        <p:txBody>
          <a:bodyPr/>
          <a:lstStyle/>
          <a:p>
            <a:pPr>
              <a:defRPr/>
            </a:pPr>
            <a:r>
              <a:rPr b="1"/>
              <a:t>Nürnberg – Tradition and modern spirit</a:t>
            </a:r>
          </a:p>
        </p:txBody>
      </p:sp>
      <p:sp>
        <p:nvSpPr>
          <p:cNvPr id="3" name="Content Placeholder 2"/>
          <p:cNvSpPr>
            <a:spLocks noGrp="1"/>
          </p:cNvSpPr>
          <p:nvPr>
            <p:ph idx="4294967295"/>
          </p:nvPr>
        </p:nvSpPr>
        <p:spPr bwMode="auto">
          <a:xfrm>
            <a:off x="4244975" y="2089150"/>
            <a:ext cx="4899025" cy="4032250"/>
          </a:xfrm>
        </p:spPr>
        <p:txBody>
          <a:bodyPr/>
          <a:lstStyle/>
          <a:p>
            <a:pPr marL="975" indent="0">
              <a:buNone/>
              <a:defRPr/>
            </a:pPr>
            <a:r>
              <a:rPr sz="2000"/>
              <a:t>Even though Nürnberg is Bavaria‘s second largest city (appr. 500.000 inhabitants) , it has preserved its </a:t>
            </a:r>
            <a:r>
              <a:rPr sz="2000" b="1">
                <a:solidFill>
                  <a:srgbClr val="003366"/>
                </a:solidFill>
              </a:rPr>
              <a:t>typical Franconian coziness</a:t>
            </a:r>
            <a:r>
              <a:rPr sz="2000"/>
              <a:t>. But the town today is also a </a:t>
            </a:r>
            <a:r>
              <a:rPr sz="2000" b="1">
                <a:solidFill>
                  <a:srgbClr val="003366"/>
                </a:solidFill>
              </a:rPr>
              <a:t>cosmopolitan, </a:t>
            </a:r>
            <a:br>
              <a:rPr sz="2000" b="1">
                <a:solidFill>
                  <a:srgbClr val="003366"/>
                </a:solidFill>
              </a:rPr>
            </a:br>
            <a:r>
              <a:rPr sz="2000" b="1">
                <a:solidFill>
                  <a:srgbClr val="003366"/>
                </a:solidFill>
              </a:rPr>
              <a:t>international, modern city</a:t>
            </a:r>
            <a:r>
              <a:rPr sz="2000"/>
              <a:t>. </a:t>
            </a:r>
          </a:p>
          <a:p>
            <a:pPr marL="975" indent="0">
              <a:buNone/>
              <a:defRPr/>
            </a:pPr>
            <a:endParaRPr sz="2000"/>
          </a:p>
          <a:p>
            <a:pPr marL="975" indent="0">
              <a:buNone/>
              <a:defRPr/>
            </a:pPr>
            <a:endParaRPr sz="2000"/>
          </a:p>
          <a:p>
            <a:pPr marL="975" indent="0">
              <a:buNone/>
              <a:defRPr/>
            </a:pPr>
            <a:r>
              <a:rPr sz="2000"/>
              <a:t>You can experience this international appeal best during the annual </a:t>
            </a:r>
            <a:r>
              <a:rPr sz="2000" b="1">
                <a:solidFill>
                  <a:srgbClr val="003366"/>
                </a:solidFill>
              </a:rPr>
              <a:t>Christkindles Christmas Market</a:t>
            </a:r>
            <a:r>
              <a:rPr sz="2000"/>
              <a:t>.</a:t>
            </a:r>
          </a:p>
        </p:txBody>
      </p:sp>
      <p:pic>
        <p:nvPicPr>
          <p:cNvPr id="6" name="Picture 4"/>
          <p:cNvPicPr>
            <a:picLocks noChangeAspect="1" noChangeArrowheads="1"/>
          </p:cNvPicPr>
          <p:nvPr/>
        </p:nvPicPr>
        <p:blipFill>
          <a:blip r:embed="rId3"/>
          <a:stretch/>
        </p:blipFill>
        <p:spPr bwMode="auto">
          <a:xfrm>
            <a:off x="627063" y="4271750"/>
            <a:ext cx="2795417" cy="1759313"/>
          </a:xfrm>
          <a:prstGeom prst="rect">
            <a:avLst/>
          </a:prstGeom>
          <a:noFill/>
          <a:ln w="9525">
            <a:noFill/>
            <a:miter lim="800000"/>
            <a:headEnd/>
            <a:tailEnd/>
          </a:ln>
        </p:spPr>
      </p:pic>
      <p:pic>
        <p:nvPicPr>
          <p:cNvPr id="7" name="Picture 8"/>
          <p:cNvPicPr>
            <a:picLocks noChangeAspect="1" noChangeArrowheads="1"/>
          </p:cNvPicPr>
          <p:nvPr/>
        </p:nvPicPr>
        <p:blipFill>
          <a:blip r:embed="rId4"/>
          <a:stretch/>
        </p:blipFill>
        <p:spPr bwMode="auto">
          <a:xfrm>
            <a:off x="627063" y="1860931"/>
            <a:ext cx="2795417" cy="203531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Grafik 1"/>
          <p:cNvPicPr>
            <a:picLocks noChangeAspect="1"/>
          </p:cNvPicPr>
          <p:nvPr/>
        </p:nvPicPr>
        <p:blipFill>
          <a:blip r:embed="rId3"/>
          <a:stretch/>
        </p:blipFill>
        <p:spPr bwMode="auto">
          <a:xfrm>
            <a:off x="1048871" y="926823"/>
            <a:ext cx="7288306" cy="5471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64546" name="Picture 2"/>
          <p:cNvPicPr>
            <a:picLocks noChangeAspect="1" noChangeArrowheads="1"/>
          </p:cNvPicPr>
          <p:nvPr/>
        </p:nvPicPr>
        <p:blipFill>
          <a:blip r:embed="rId3"/>
          <a:srcRect t="2699"/>
          <a:stretch/>
        </p:blipFill>
        <p:spPr bwMode="auto">
          <a:xfrm>
            <a:off x="699246" y="880826"/>
            <a:ext cx="7790329" cy="50691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advClick="0" advTm="15000"/>
    </mc:Choice>
    <mc:Fallback xmlns="" xmlns:m="http://schemas.openxmlformats.org/officeDocument/2006/math" xmlns:w="http://schemas.openxmlformats.org/wordprocessingml/2006/main">
      <p:transition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479890" y="1397003"/>
            <a:ext cx="7764518" cy="2320030"/>
          </a:xfrm>
        </p:spPr>
        <p:txBody>
          <a:bodyPr/>
          <a:lstStyle/>
          <a:p>
            <a:pPr>
              <a:defRPr/>
            </a:pPr>
            <a:r>
              <a:rPr b="1">
                <a:solidFill>
                  <a:schemeClr val="bg1"/>
                </a:solidFill>
              </a:rPr>
              <a:t>Our Major Research Areas</a:t>
            </a:r>
            <a:endParaRPr/>
          </a:p>
        </p:txBody>
      </p:sp>
      <p:graphicFrame>
        <p:nvGraphicFramePr>
          <p:cNvPr id="8" name="Tabelle 7"/>
          <p:cNvGraphicFramePr>
            <a:graphicFrameLocks noGrp="1"/>
          </p:cNvGraphicFramePr>
          <p:nvPr>
            <p:extLst>
              <p:ext uri="{D42A27DB-BD31-4B8C-83A1-F6EECF244321}">
                <p14:modId xmlns:p14="http://schemas.microsoft.com/office/powerpoint/2010/main" val="34135423"/>
              </p:ext>
            </p:extLst>
          </p:nvPr>
        </p:nvGraphicFramePr>
        <p:xfrm>
          <a:off x="510550" y="2132855"/>
          <a:ext cx="8267350" cy="3877841"/>
        </p:xfrm>
        <a:graphic>
          <a:graphicData uri="http://schemas.openxmlformats.org/drawingml/2006/table">
            <a:tbl>
              <a:tblPr firstRow="1"/>
              <a:tblGrid>
                <a:gridCol w="1653470"/>
                <a:gridCol w="1653470"/>
                <a:gridCol w="1653470"/>
                <a:gridCol w="1653470"/>
                <a:gridCol w="1653470"/>
              </a:tblGrid>
              <a:tr h="849088">
                <a:tc>
                  <a:txBody>
                    <a:bodyPr/>
                    <a:lstStyle/>
                    <a:p>
                      <a:pPr algn="ctr">
                        <a:defRPr/>
                      </a:pPr>
                      <a:r>
                        <a:rPr sz="1400" b="1" i="0" u="none" strike="noStrike" dirty="0">
                          <a:solidFill>
                            <a:srgbClr val="FFFFFF"/>
                          </a:solidFill>
                          <a:latin typeface="+mn-lt"/>
                        </a:rPr>
                        <a:t>Humanities, Social Sciences, and Theology</a:t>
                      </a:r>
                      <a:endParaRPr dirty="0"/>
                    </a:p>
                  </a:txBody>
                  <a:tcPr marL="7812" marR="7812" marT="7812" marB="0" anchor="ctr">
                    <a:lnL w="12700" algn="ctr">
                      <a:solidFill>
                        <a:srgbClr val="8DB4E2"/>
                      </a:solidFill>
                    </a:lnL>
                    <a:lnR w="12700" algn="ctr">
                      <a:solidFill>
                        <a:srgbClr val="FFFFFF"/>
                      </a:solidFill>
                    </a:lnR>
                    <a:lnT w="12700" algn="ctr">
                      <a:solidFill>
                        <a:srgbClr val="8DB4E2"/>
                      </a:solidFill>
                    </a:lnT>
                    <a:lnB w="12700" algn="ctr">
                      <a:solidFill>
                        <a:srgbClr val="FFFFFF"/>
                      </a:solidFill>
                    </a:lnB>
                    <a:solidFill>
                      <a:srgbClr val="366092"/>
                    </a:solidFill>
                  </a:tcPr>
                </a:tc>
                <a:tc>
                  <a:txBody>
                    <a:bodyPr/>
                    <a:lstStyle/>
                    <a:p>
                      <a:pPr algn="ctr">
                        <a:defRPr/>
                      </a:pPr>
                      <a:r>
                        <a:rPr sz="1400" b="1" i="0" u="none" strike="noStrike">
                          <a:solidFill>
                            <a:srgbClr val="FFFFFF"/>
                          </a:solidFill>
                          <a:latin typeface="+mn-lt"/>
                        </a:rPr>
                        <a:t>Business, Economics, and Law</a:t>
                      </a:r>
                      <a:endParaRPr/>
                    </a:p>
                  </a:txBody>
                  <a:tcPr marL="7812" marR="7812" marT="7812" marB="0" anchor="ctr">
                    <a:lnL w="12700" algn="ctr">
                      <a:solidFill>
                        <a:srgbClr val="FFFFFF"/>
                      </a:solidFill>
                    </a:lnL>
                    <a:lnR w="12700" algn="ctr">
                      <a:solidFill>
                        <a:srgbClr val="FFFFFF"/>
                      </a:solidFill>
                    </a:lnR>
                    <a:lnT w="12700" algn="ctr">
                      <a:solidFill>
                        <a:srgbClr val="8DB4E2"/>
                      </a:solidFill>
                    </a:lnT>
                    <a:lnB w="12700" algn="ctr">
                      <a:solidFill>
                        <a:srgbClr val="FFFFFF"/>
                      </a:solidFill>
                    </a:lnB>
                    <a:solidFill>
                      <a:srgbClr val="366092"/>
                    </a:solidFill>
                  </a:tcPr>
                </a:tc>
                <a:tc>
                  <a:txBody>
                    <a:bodyPr/>
                    <a:lstStyle/>
                    <a:p>
                      <a:pPr algn="ctr">
                        <a:defRPr/>
                      </a:pPr>
                      <a:r>
                        <a:rPr sz="1400" b="1" i="0" u="none" strike="noStrike">
                          <a:solidFill>
                            <a:srgbClr val="FFFFFF"/>
                          </a:solidFill>
                          <a:latin typeface="+mn-lt"/>
                        </a:rPr>
                        <a:t>Medicine</a:t>
                      </a:r>
                    </a:p>
                  </a:txBody>
                  <a:tcPr marL="7812" marR="7812" marT="7812" marB="0" anchor="ctr">
                    <a:lnL w="12700" algn="ctr">
                      <a:solidFill>
                        <a:srgbClr val="FFFFFF"/>
                      </a:solidFill>
                    </a:lnL>
                    <a:lnR w="12700" algn="ctr">
                      <a:solidFill>
                        <a:srgbClr val="FFFFFF"/>
                      </a:solidFill>
                    </a:lnR>
                    <a:lnT w="12700" algn="ctr">
                      <a:solidFill>
                        <a:srgbClr val="8DB4E2"/>
                      </a:solidFill>
                    </a:lnT>
                    <a:lnB w="12700" algn="ctr">
                      <a:solidFill>
                        <a:srgbClr val="FFFFFF"/>
                      </a:solidFill>
                    </a:lnB>
                    <a:solidFill>
                      <a:srgbClr val="366092"/>
                    </a:solidFill>
                  </a:tcPr>
                </a:tc>
                <a:tc>
                  <a:txBody>
                    <a:bodyPr/>
                    <a:lstStyle/>
                    <a:p>
                      <a:pPr algn="ctr">
                        <a:defRPr/>
                      </a:pPr>
                      <a:r>
                        <a:rPr sz="1400" b="1" i="0" u="none" strike="noStrike">
                          <a:solidFill>
                            <a:srgbClr val="FFFFFF"/>
                          </a:solidFill>
                          <a:latin typeface="+mn-lt"/>
                        </a:rPr>
                        <a:t>Sciences</a:t>
                      </a:r>
                    </a:p>
                  </a:txBody>
                  <a:tcPr marL="7812" marR="7812" marT="7812" marB="0" anchor="ctr">
                    <a:lnL w="12700" algn="ctr">
                      <a:solidFill>
                        <a:srgbClr val="FFFFFF"/>
                      </a:solidFill>
                    </a:lnL>
                    <a:lnR w="12700" algn="ctr">
                      <a:solidFill>
                        <a:srgbClr val="FFFFFF"/>
                      </a:solidFill>
                    </a:lnR>
                    <a:lnT w="12700" algn="ctr">
                      <a:solidFill>
                        <a:srgbClr val="8DB4E2"/>
                      </a:solidFill>
                    </a:lnT>
                    <a:lnB w="12700" algn="ctr">
                      <a:solidFill>
                        <a:srgbClr val="FFFFFF"/>
                      </a:solidFill>
                    </a:lnB>
                    <a:solidFill>
                      <a:srgbClr val="366092"/>
                    </a:solidFill>
                  </a:tcPr>
                </a:tc>
                <a:tc>
                  <a:txBody>
                    <a:bodyPr/>
                    <a:lstStyle/>
                    <a:p>
                      <a:pPr algn="ctr">
                        <a:defRPr/>
                      </a:pPr>
                      <a:r>
                        <a:rPr sz="1400" b="1" i="0" u="none" strike="noStrike">
                          <a:solidFill>
                            <a:srgbClr val="FFFFFF"/>
                          </a:solidFill>
                          <a:latin typeface="Arial"/>
                        </a:rPr>
                        <a:t>Engineering</a:t>
                      </a:r>
                      <a:endParaRPr/>
                    </a:p>
                  </a:txBody>
                  <a:tcPr marL="7812" marR="7812" marT="7812" marB="0" anchor="ctr">
                    <a:lnL w="12700" algn="ctr">
                      <a:solidFill>
                        <a:srgbClr val="FFFFFF"/>
                      </a:solidFill>
                    </a:lnL>
                    <a:lnR w="12700" algn="ctr">
                      <a:solidFill>
                        <a:srgbClr val="8DB4E2"/>
                      </a:solidFill>
                    </a:lnR>
                    <a:lnT w="12700" algn="ctr">
                      <a:solidFill>
                        <a:srgbClr val="8DB4E2"/>
                      </a:solidFill>
                    </a:lnT>
                    <a:lnB w="12700" algn="ctr">
                      <a:solidFill>
                        <a:srgbClr val="FFFFFF"/>
                      </a:solidFill>
                    </a:lnB>
                    <a:solidFill>
                      <a:srgbClr val="366092"/>
                    </a:solidFill>
                  </a:tcPr>
                </a:tc>
              </a:tr>
              <a:tr h="378594">
                <a:tc>
                  <a:txBody>
                    <a:bodyPr/>
                    <a:lstStyle/>
                    <a:p>
                      <a:pPr algn="ctr">
                        <a:defRPr/>
                      </a:pPr>
                      <a:r>
                        <a:rPr sz="1100" b="0" i="0" u="none" strike="noStrike">
                          <a:solidFill>
                            <a:srgbClr val="000000"/>
                          </a:solidFill>
                          <a:latin typeface="+mn-lt"/>
                        </a:rPr>
                        <a:t> </a:t>
                      </a:r>
                      <a:endParaRPr/>
                    </a:p>
                  </a:txBody>
                  <a:tcPr marL="7812" marR="7812" marT="7812" marB="0" anchor="ctr">
                    <a:lnL w="12700" algn="ctr">
                      <a:solidFill>
                        <a:srgbClr val="B8CCE4"/>
                      </a:solidFill>
                    </a:lnL>
                    <a:lnR w="12700" algn="ctr">
                      <a:noFill/>
                    </a:lnR>
                    <a:lnT w="12700" algn="ctr">
                      <a:solidFill>
                        <a:srgbClr val="FFFFFF"/>
                      </a:solidFill>
                    </a:lnT>
                    <a:lnB w="12700" algn="ctr">
                      <a:noFill/>
                    </a:lnB>
                    <a:solidFill>
                      <a:srgbClr val="244062"/>
                    </a:solidFill>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solidFill>
                        <a:srgbClr val="FFFFFF"/>
                      </a:solidFill>
                    </a:lnT>
                    <a:lnB w="12700" algn="ctr">
                      <a:noFill/>
                    </a:lnB>
                    <a:solidFill>
                      <a:srgbClr val="244062"/>
                    </a:solidFill>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solidFill>
                        <a:srgbClr val="FFFFFF"/>
                      </a:solidFill>
                    </a:lnT>
                    <a:lnB w="12700" algn="ctr">
                      <a:noFill/>
                    </a:lnB>
                    <a:solidFill>
                      <a:srgbClr val="244062"/>
                    </a:solidFill>
                  </a:tcPr>
                </a:tc>
                <a:tc gridSpan="2">
                  <a:txBody>
                    <a:bodyPr/>
                    <a:lstStyle/>
                    <a:p>
                      <a:pPr algn="ctr">
                        <a:defRPr/>
                      </a:pPr>
                      <a:r>
                        <a:rPr sz="1100" b="1" i="0" u="none" strike="noStrike">
                          <a:solidFill>
                            <a:srgbClr val="000000"/>
                          </a:solidFill>
                          <a:latin typeface="+mn-lt"/>
                        </a:rPr>
                        <a:t>New Materials and Processes</a:t>
                      </a:r>
                    </a:p>
                  </a:txBody>
                  <a:tcPr marL="7812" marR="7812" marT="7812" marB="0" anchor="ctr">
                    <a:lnL w="12700" algn="ctr">
                      <a:noFill/>
                    </a:lnL>
                    <a:lnR w="12700" algn="ctr">
                      <a:solidFill>
                        <a:srgbClr val="B8CCE4"/>
                      </a:solidFill>
                    </a:lnR>
                    <a:lnT w="12700" algn="ctr">
                      <a:solidFill>
                        <a:srgbClr val="FFFFFF"/>
                      </a:solidFill>
                    </a:lnT>
                    <a:lnB w="12700" algn="ctr">
                      <a:noFill/>
                    </a:lnB>
                    <a:solidFill>
                      <a:srgbClr val="B8CCE4"/>
                    </a:solidFill>
                  </a:tcPr>
                </a:tc>
                <a:tc hMerge="1">
                  <a:txBody>
                    <a:bodyPr/>
                    <a:lstStyle/>
                    <a:p>
                      <a:endParaRPr/>
                    </a:p>
                  </a:txBody>
                  <a:tcPr/>
                </a:tc>
              </a:tr>
              <a:tr h="378594">
                <a:tc>
                  <a:txBody>
                    <a:bodyPr/>
                    <a:lstStyle/>
                    <a:p>
                      <a:pPr algn="ctr">
                        <a:defRPr/>
                      </a:pPr>
                      <a:r>
                        <a:rPr sz="1100" b="0" i="0" u="none" strike="noStrike">
                          <a:solidFill>
                            <a:srgbClr val="000000"/>
                          </a:solidFill>
                          <a:latin typeface="+mn-lt"/>
                        </a:rPr>
                        <a:t> </a:t>
                      </a:r>
                      <a:endParaRPr/>
                    </a:p>
                  </a:txBody>
                  <a:tcPr marL="7812" marR="7812" marT="7812" marB="0" anchor="ctr">
                    <a:lnL w="12700" algn="ctr">
                      <a:solidFill>
                        <a:srgbClr val="B8CCE4"/>
                      </a:solidFill>
                    </a:lnL>
                    <a:lnR w="12700" algn="ctr">
                      <a:noFill/>
                    </a:lnR>
                    <a:lnT w="12700" algn="ctr">
                      <a:noFill/>
                    </a:lnT>
                    <a:lnB w="12700" algn="ctr">
                      <a:noFill/>
                    </a:lnB>
                    <a:solidFill>
                      <a:srgbClr val="244062"/>
                    </a:solidFill>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noFill/>
                    </a:lnB>
                    <a:solidFill>
                      <a:srgbClr val="244062"/>
                    </a:solidFill>
                  </a:tcPr>
                </a:tc>
                <a:tc gridSpan="3">
                  <a:txBody>
                    <a:bodyPr/>
                    <a:lstStyle/>
                    <a:p>
                      <a:pPr algn="ctr">
                        <a:defRPr/>
                      </a:pPr>
                      <a:r>
                        <a:rPr sz="1100" b="1" i="0" u="none" strike="noStrike">
                          <a:solidFill>
                            <a:srgbClr val="000000"/>
                          </a:solidFill>
                          <a:latin typeface="+mn-lt"/>
                        </a:rPr>
                        <a:t>Optics and Optical Technology</a:t>
                      </a:r>
                      <a:endParaRPr/>
                    </a:p>
                  </a:txBody>
                  <a:tcPr marL="7812" marR="7812" marT="7812" marB="0" anchor="ctr">
                    <a:lnL w="12700" algn="ctr">
                      <a:noFill/>
                    </a:lnL>
                    <a:lnR w="12700" algn="ctr">
                      <a:solidFill>
                        <a:srgbClr val="B8CCE4"/>
                      </a:solidFill>
                    </a:lnR>
                    <a:lnT w="12700" algn="ctr">
                      <a:noFill/>
                    </a:lnT>
                    <a:lnB w="12700" algn="ctr">
                      <a:noFill/>
                    </a:lnB>
                    <a:solidFill>
                      <a:srgbClr val="95B3D7"/>
                    </a:solidFill>
                  </a:tcPr>
                </a:tc>
                <a:tc hMerge="1">
                  <a:txBody>
                    <a:bodyPr/>
                    <a:lstStyle/>
                    <a:p>
                      <a:endParaRPr/>
                    </a:p>
                  </a:txBody>
                  <a:tcPr/>
                </a:tc>
                <a:tc hMerge="1">
                  <a:txBody>
                    <a:bodyPr/>
                    <a:lstStyle/>
                    <a:p>
                      <a:endParaRPr/>
                    </a:p>
                  </a:txBody>
                  <a:tcPr/>
                </a:tc>
              </a:tr>
              <a:tr h="567892">
                <a:tc>
                  <a:txBody>
                    <a:bodyPr/>
                    <a:lstStyle/>
                    <a:p>
                      <a:pPr algn="ctr">
                        <a:defRPr/>
                      </a:pPr>
                      <a:r>
                        <a:rPr sz="1100" b="0" i="0" u="none" strike="noStrike">
                          <a:solidFill>
                            <a:srgbClr val="000000"/>
                          </a:solidFill>
                          <a:latin typeface="+mn-lt"/>
                        </a:rPr>
                        <a:t> </a:t>
                      </a:r>
                      <a:endParaRPr/>
                    </a:p>
                  </a:txBody>
                  <a:tcPr marL="7812" marR="7812" marT="7812" marB="0" anchor="ctr">
                    <a:lnL w="12700" algn="ctr">
                      <a:solidFill>
                        <a:srgbClr val="B8CCE4"/>
                      </a:solidFill>
                    </a:lnL>
                    <a:lnR w="12700" algn="ctr">
                      <a:noFill/>
                    </a:lnR>
                    <a:lnT w="12700" algn="ctr">
                      <a:noFill/>
                    </a:lnT>
                    <a:lnB w="12700" algn="ctr">
                      <a:noFill/>
                    </a:lnB>
                    <a:solidFill>
                      <a:srgbClr val="244062"/>
                    </a:solidFill>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noFill/>
                    </a:lnB>
                    <a:solidFill>
                      <a:srgbClr val="244062"/>
                    </a:solidFill>
                  </a:tcPr>
                </a:tc>
                <a:tc gridSpan="2">
                  <a:txBody>
                    <a:bodyPr/>
                    <a:lstStyle/>
                    <a:p>
                      <a:pPr algn="ctr">
                        <a:defRPr/>
                      </a:pPr>
                      <a:r>
                        <a:rPr sz="1100" b="1" i="0" u="none" strike="noStrike">
                          <a:solidFill>
                            <a:srgbClr val="000000"/>
                          </a:solidFill>
                          <a:latin typeface="+mn-lt"/>
                        </a:rPr>
                        <a:t>Molecular Life Science and Medicine</a:t>
                      </a:r>
                      <a:endParaRPr/>
                    </a:p>
                  </a:txBody>
                  <a:tcPr marL="7812" marR="7812" marT="7812" marB="0" anchor="ctr">
                    <a:lnL w="12700" algn="ctr">
                      <a:noFill/>
                    </a:lnL>
                    <a:lnR w="12700" algn="ctr">
                      <a:noFill/>
                    </a:lnR>
                    <a:lnT w="12700" algn="ctr">
                      <a:noFill/>
                    </a:lnT>
                    <a:lnB w="12700" algn="ctr">
                      <a:noFill/>
                    </a:lnB>
                    <a:solidFill>
                      <a:srgbClr val="B8CCE4"/>
                    </a:solidFill>
                  </a:tcPr>
                </a:tc>
                <a:tc hMerge="1">
                  <a:txBody>
                    <a:bodyPr/>
                    <a:lstStyle/>
                    <a:p>
                      <a:endParaRPr/>
                    </a:p>
                  </a:txBody>
                  <a:tcPr/>
                </a:tc>
                <a:tc>
                  <a:txBody>
                    <a:bodyPr/>
                    <a:lstStyle/>
                    <a:p>
                      <a:pPr algn="ctr">
                        <a:defRPr/>
                      </a:pPr>
                      <a:r>
                        <a:rPr sz="900" b="0" i="0" u="none" strike="noStrike">
                          <a:solidFill>
                            <a:srgbClr val="000000"/>
                          </a:solidFill>
                          <a:latin typeface="Arial"/>
                        </a:rPr>
                        <a:t> </a:t>
                      </a:r>
                      <a:endParaRPr/>
                    </a:p>
                  </a:txBody>
                  <a:tcPr marL="7812" marR="7812" marT="7812" marB="0" anchor="ctr">
                    <a:lnL w="12700" algn="ctr">
                      <a:noFill/>
                    </a:lnL>
                    <a:lnR w="12700" algn="ctr">
                      <a:solidFill>
                        <a:srgbClr val="B8CCE4"/>
                      </a:solidFill>
                    </a:lnR>
                    <a:lnT w="12700" algn="ctr">
                      <a:noFill/>
                    </a:lnT>
                    <a:lnB w="12700" algn="ctr">
                      <a:noFill/>
                    </a:lnB>
                    <a:solidFill>
                      <a:srgbClr val="244062"/>
                    </a:solidFill>
                  </a:tcPr>
                </a:tc>
              </a:tr>
              <a:tr h="189297">
                <a:tc>
                  <a:txBody>
                    <a:bodyPr/>
                    <a:lstStyle/>
                    <a:p>
                      <a:pPr algn="ctr">
                        <a:defRPr/>
                      </a:pPr>
                      <a:r>
                        <a:rPr sz="1100" b="0" i="0" u="none" strike="noStrike">
                          <a:solidFill>
                            <a:srgbClr val="000000"/>
                          </a:solidFill>
                          <a:latin typeface="+mn-lt"/>
                        </a:rPr>
                        <a:t> </a:t>
                      </a:r>
                      <a:endParaRPr/>
                    </a:p>
                  </a:txBody>
                  <a:tcPr marL="7812" marR="7812" marT="7812" marB="0" anchor="ctr">
                    <a:lnL w="12700" algn="ctr">
                      <a:solidFill>
                        <a:srgbClr val="B8CCE4"/>
                      </a:solidFill>
                    </a:lnL>
                    <a:lnR w="12700" algn="ctr">
                      <a:noFill/>
                    </a:lnR>
                    <a:lnT w="12700" algn="ctr">
                      <a:noFill/>
                    </a:lnT>
                    <a:lnB w="12700" algn="ctr">
                      <a:noFill/>
                    </a:lnB>
                    <a:solidFill>
                      <a:srgbClr val="244062"/>
                    </a:solidFill>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noFill/>
                    </a:lnB>
                    <a:solidFill>
                      <a:srgbClr val="244062"/>
                    </a:solidFill>
                  </a:tcPr>
                </a:tc>
                <a:tc gridSpan="3">
                  <a:txBody>
                    <a:bodyPr/>
                    <a:lstStyle/>
                    <a:p>
                      <a:pPr algn="ctr">
                        <a:defRPr/>
                      </a:pPr>
                      <a:r>
                        <a:rPr sz="1100" b="1" i="0" u="none" strike="noStrike">
                          <a:solidFill>
                            <a:srgbClr val="000000"/>
                          </a:solidFill>
                          <a:latin typeface="+mn-lt"/>
                        </a:rPr>
                        <a:t>Health Technology</a:t>
                      </a:r>
                      <a:endParaRPr/>
                    </a:p>
                  </a:txBody>
                  <a:tcPr marL="7812" marR="7812" marT="7812" marB="0" anchor="ctr">
                    <a:lnL w="12700" algn="ctr">
                      <a:noFill/>
                    </a:lnL>
                    <a:lnR w="12700" algn="ctr">
                      <a:solidFill>
                        <a:srgbClr val="B8CCE4"/>
                      </a:solidFill>
                    </a:lnR>
                    <a:lnT w="12700" algn="ctr">
                      <a:noFill/>
                    </a:lnT>
                    <a:lnB w="12700" algn="ctr">
                      <a:noFill/>
                    </a:lnB>
                    <a:solidFill>
                      <a:srgbClr val="95B3D7"/>
                    </a:solidFill>
                  </a:tcPr>
                </a:tc>
                <a:tc hMerge="1">
                  <a:txBody>
                    <a:bodyPr/>
                    <a:lstStyle/>
                    <a:p>
                      <a:endParaRPr/>
                    </a:p>
                  </a:txBody>
                  <a:tcPr/>
                </a:tc>
                <a:tc hMerge="1">
                  <a:txBody>
                    <a:bodyPr/>
                    <a:lstStyle/>
                    <a:p>
                      <a:endParaRPr/>
                    </a:p>
                  </a:txBody>
                  <a:tcPr/>
                </a:tc>
              </a:tr>
              <a:tr h="189297">
                <a:tc gridSpan="5">
                  <a:txBody>
                    <a:bodyPr/>
                    <a:lstStyle/>
                    <a:p>
                      <a:pPr algn="ctr">
                        <a:defRPr/>
                      </a:pPr>
                      <a:r>
                        <a:rPr sz="1100" b="1" i="0" u="none" strike="noStrike">
                          <a:solidFill>
                            <a:srgbClr val="000000"/>
                          </a:solidFill>
                          <a:latin typeface="+mn-lt"/>
                        </a:rPr>
                        <a:t>Electronics, Information and Communication</a:t>
                      </a:r>
                      <a:endParaRPr/>
                    </a:p>
                  </a:txBody>
                  <a:tcPr marL="7812" marR="7812" marT="7812" marB="0" anchor="ctr">
                    <a:lnL w="12700" algn="ctr">
                      <a:solidFill>
                        <a:srgbClr val="B8CCE4"/>
                      </a:solidFill>
                    </a:lnL>
                    <a:lnR w="12700" algn="ctr">
                      <a:solidFill>
                        <a:srgbClr val="B8CCE4"/>
                      </a:solidFill>
                    </a:lnR>
                    <a:lnT w="12700" algn="ctr">
                      <a:noFill/>
                    </a:lnT>
                    <a:lnB w="12700" algn="ctr">
                      <a:noFill/>
                    </a:lnB>
                    <a:solidFill>
                      <a:srgbClr val="B8CCE4"/>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r>
              <a:tr h="189297">
                <a:tc gridSpan="5">
                  <a:txBody>
                    <a:bodyPr/>
                    <a:lstStyle/>
                    <a:p>
                      <a:pPr algn="ctr">
                        <a:defRPr/>
                      </a:pPr>
                      <a:r>
                        <a:rPr sz="1100" b="1" i="0" u="none" strike="noStrike">
                          <a:solidFill>
                            <a:srgbClr val="000000"/>
                          </a:solidFill>
                          <a:latin typeface="+mn-lt"/>
                        </a:rPr>
                        <a:t>Energy, Environment and Climate </a:t>
                      </a:r>
                      <a:endParaRPr/>
                    </a:p>
                  </a:txBody>
                  <a:tcPr marL="7812" marR="7812" marT="7812" marB="0" anchor="ctr">
                    <a:lnL w="12700" algn="ctr">
                      <a:solidFill>
                        <a:srgbClr val="B8CCE4"/>
                      </a:solidFill>
                    </a:lnL>
                    <a:lnR w="12700" algn="ctr">
                      <a:solidFill>
                        <a:srgbClr val="B8CCE4"/>
                      </a:solidFill>
                    </a:lnR>
                    <a:lnT w="12700" algn="ctr">
                      <a:noFill/>
                    </a:lnT>
                    <a:lnB w="12700" algn="ctr">
                      <a:noFill/>
                    </a:lnB>
                    <a:solidFill>
                      <a:srgbClr val="95B3D7"/>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r>
              <a:tr h="378594">
                <a:tc gridSpan="2">
                  <a:txBody>
                    <a:bodyPr/>
                    <a:lstStyle/>
                    <a:p>
                      <a:pPr algn="ctr">
                        <a:defRPr/>
                      </a:pPr>
                      <a:r>
                        <a:rPr sz="1100" b="1" i="0" u="none" strike="noStrike">
                          <a:solidFill>
                            <a:srgbClr val="000000"/>
                          </a:solidFill>
                          <a:latin typeface="+mn-lt"/>
                        </a:rPr>
                        <a:t>Language – Culture – Region</a:t>
                      </a:r>
                      <a:endParaRPr/>
                    </a:p>
                  </a:txBody>
                  <a:tcPr marL="7812" marR="7812" marT="7812" marB="0" anchor="ctr">
                    <a:lnL w="12700" algn="ctr">
                      <a:solidFill>
                        <a:srgbClr val="B8CCE4"/>
                      </a:solidFill>
                    </a:lnL>
                    <a:lnR w="12700" algn="ctr">
                      <a:noFill/>
                    </a:lnR>
                    <a:lnT w="12700" algn="ctr">
                      <a:noFill/>
                    </a:lnT>
                    <a:lnB w="12700" algn="ctr">
                      <a:noFill/>
                    </a:lnB>
                    <a:solidFill>
                      <a:srgbClr val="B8CCE4"/>
                    </a:solidFill>
                  </a:tcPr>
                </a:tc>
                <a:tc hMerge="1">
                  <a:txBody>
                    <a:bodyPr/>
                    <a:lstStyle/>
                    <a:p>
                      <a:endParaRPr/>
                    </a:p>
                  </a:txBody>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noFill/>
                    </a:lnB>
                    <a:solidFill>
                      <a:srgbClr val="244062"/>
                    </a:solidFill>
                  </a:tcPr>
                </a:tc>
                <a:tc>
                  <a:txBody>
                    <a:bodyPr/>
                    <a:lstStyle/>
                    <a:p>
                      <a:pPr algn="ctr">
                        <a:defRPr/>
                      </a:pPr>
                      <a:r>
                        <a:rPr sz="1100" b="1"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noFill/>
                    </a:lnB>
                    <a:solidFill>
                      <a:srgbClr val="244062"/>
                    </a:solidFill>
                  </a:tcPr>
                </a:tc>
                <a:tc>
                  <a:txBody>
                    <a:bodyPr/>
                    <a:lstStyle/>
                    <a:p>
                      <a:pPr algn="ctr">
                        <a:defRPr/>
                      </a:pPr>
                      <a:r>
                        <a:rPr sz="900" b="0" i="0" u="none" strike="noStrike">
                          <a:solidFill>
                            <a:srgbClr val="000000"/>
                          </a:solidFill>
                          <a:latin typeface="Arial"/>
                        </a:rPr>
                        <a:t> </a:t>
                      </a:r>
                      <a:endParaRPr/>
                    </a:p>
                  </a:txBody>
                  <a:tcPr marL="7812" marR="7812" marT="7812" marB="0" anchor="ctr">
                    <a:lnL w="12700" algn="ctr">
                      <a:noFill/>
                    </a:lnL>
                    <a:lnR w="12700" algn="ctr">
                      <a:solidFill>
                        <a:srgbClr val="B8CCE4"/>
                      </a:solidFill>
                    </a:lnR>
                    <a:lnT w="12700" algn="ctr">
                      <a:noFill/>
                    </a:lnT>
                    <a:lnB w="12700" algn="ctr">
                      <a:noFill/>
                    </a:lnB>
                    <a:solidFill>
                      <a:srgbClr val="244062"/>
                    </a:solidFill>
                  </a:tcPr>
                </a:tc>
              </a:tr>
              <a:tr h="757188">
                <a:tc gridSpan="2">
                  <a:txBody>
                    <a:bodyPr/>
                    <a:lstStyle/>
                    <a:p>
                      <a:pPr algn="ctr">
                        <a:defRPr/>
                      </a:pPr>
                      <a:r>
                        <a:rPr sz="1100" b="1" i="0" u="none" strike="noStrike" dirty="0">
                          <a:solidFill>
                            <a:srgbClr val="000000"/>
                          </a:solidFill>
                          <a:latin typeface="+mn-lt"/>
                        </a:rPr>
                        <a:t>Cohesion – Transformation – Innovation in Law and Economics</a:t>
                      </a:r>
                      <a:endParaRPr dirty="0"/>
                    </a:p>
                  </a:txBody>
                  <a:tcPr marL="7812" marR="7812" marT="7812" marB="0" anchor="ctr">
                    <a:lnL w="12700" algn="ctr">
                      <a:solidFill>
                        <a:srgbClr val="B8CCE4"/>
                      </a:solidFill>
                    </a:lnL>
                    <a:lnR w="12700" algn="ctr">
                      <a:noFill/>
                    </a:lnR>
                    <a:lnT w="12700" algn="ctr">
                      <a:noFill/>
                    </a:lnT>
                    <a:lnB w="12700" algn="ctr">
                      <a:solidFill>
                        <a:srgbClr val="B8CCE4"/>
                      </a:solidFill>
                    </a:lnB>
                    <a:solidFill>
                      <a:srgbClr val="95B3D7"/>
                    </a:solidFill>
                  </a:tcPr>
                </a:tc>
                <a:tc hMerge="1">
                  <a:txBody>
                    <a:bodyPr/>
                    <a:lstStyle/>
                    <a:p>
                      <a:endParaRPr/>
                    </a:p>
                  </a:txBody>
                  <a:tcPr/>
                </a:tc>
                <a:tc>
                  <a:txBody>
                    <a:bodyPr/>
                    <a:lstStyle/>
                    <a:p>
                      <a:pPr algn="ctr">
                        <a:defRPr/>
                      </a:pPr>
                      <a:r>
                        <a:rPr sz="1100" b="0"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solidFill>
                        <a:srgbClr val="B8CCE4"/>
                      </a:solidFill>
                    </a:lnB>
                    <a:solidFill>
                      <a:srgbClr val="244062"/>
                    </a:solidFill>
                  </a:tcPr>
                </a:tc>
                <a:tc>
                  <a:txBody>
                    <a:bodyPr/>
                    <a:lstStyle/>
                    <a:p>
                      <a:pPr algn="ctr">
                        <a:defRPr/>
                      </a:pPr>
                      <a:r>
                        <a:rPr sz="1100" b="1" i="0" u="none" strike="noStrike">
                          <a:solidFill>
                            <a:srgbClr val="000000"/>
                          </a:solidFill>
                          <a:latin typeface="+mn-lt"/>
                        </a:rPr>
                        <a:t> </a:t>
                      </a:r>
                      <a:endParaRPr/>
                    </a:p>
                  </a:txBody>
                  <a:tcPr marL="7812" marR="7812" marT="7812" marB="0" anchor="ctr">
                    <a:lnL w="12700" algn="ctr">
                      <a:noFill/>
                    </a:lnL>
                    <a:lnR w="12700" algn="ctr">
                      <a:noFill/>
                    </a:lnR>
                    <a:lnT w="12700" algn="ctr">
                      <a:noFill/>
                    </a:lnT>
                    <a:lnB w="12700" algn="ctr">
                      <a:solidFill>
                        <a:srgbClr val="B8CCE4"/>
                      </a:solidFill>
                    </a:lnB>
                    <a:solidFill>
                      <a:srgbClr val="244062"/>
                    </a:solidFill>
                  </a:tcPr>
                </a:tc>
                <a:tc>
                  <a:txBody>
                    <a:bodyPr/>
                    <a:lstStyle/>
                    <a:p>
                      <a:pPr algn="ctr">
                        <a:defRPr/>
                      </a:pPr>
                      <a:r>
                        <a:rPr sz="900" b="0" i="0" u="none" strike="noStrike" dirty="0">
                          <a:solidFill>
                            <a:srgbClr val="000000"/>
                          </a:solidFill>
                          <a:latin typeface="Arial"/>
                        </a:rPr>
                        <a:t> </a:t>
                      </a:r>
                      <a:endParaRPr dirty="0"/>
                    </a:p>
                  </a:txBody>
                  <a:tcPr marL="7812" marR="7812" marT="7812" marB="0" anchor="ctr">
                    <a:lnL w="12700" algn="ctr">
                      <a:noFill/>
                    </a:lnL>
                    <a:lnR w="12700" algn="ctr">
                      <a:solidFill>
                        <a:srgbClr val="B8CCE4"/>
                      </a:solidFill>
                    </a:lnR>
                    <a:lnT w="12700" algn="ctr">
                      <a:noFill/>
                    </a:lnT>
                    <a:lnB w="12700" algn="ctr">
                      <a:solidFill>
                        <a:srgbClr val="B8CCE4"/>
                      </a:solidFill>
                    </a:lnB>
                    <a:solidFill>
                      <a:srgbClr val="244062"/>
                    </a:solidFill>
                  </a:tcPr>
                </a:tc>
              </a:tr>
            </a:tbl>
          </a:graphicData>
        </a:graphic>
      </p:graphicFrame>
      <p:sp>
        <p:nvSpPr>
          <p:cNvPr id="3" name="Rechteck 2"/>
          <p:cNvSpPr/>
          <p:nvPr/>
        </p:nvSpPr>
        <p:spPr>
          <a:xfrm>
            <a:off x="479890" y="260648"/>
            <a:ext cx="2262158" cy="646331"/>
          </a:xfrm>
          <a:prstGeom prst="rect">
            <a:avLst/>
          </a:prstGeom>
        </p:spPr>
        <p:txBody>
          <a:bodyPr wrap="none">
            <a:spAutoFit/>
          </a:bodyPr>
          <a:lstStyle/>
          <a:p>
            <a:r>
              <a:rPr lang="de-DE" sz="3600" b="1" dirty="0">
                <a:solidFill>
                  <a:srgbClr val="002060"/>
                </a:solidFill>
                <a:latin typeface="+mn-lt"/>
              </a:rPr>
              <a:t>Research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prstGeom prst="rect">
            <a:avLst/>
          </a:prstGeom>
        </p:spPr>
        <p:txBody>
          <a:bodyPr/>
          <a:lstStyle/>
          <a:p>
            <a:pPr>
              <a:defRPr/>
            </a:pPr>
            <a:r>
              <a:rPr sz="3600"/>
              <a:t>Internationalization</a:t>
            </a:r>
          </a:p>
        </p:txBody>
      </p:sp>
      <p:pic>
        <p:nvPicPr>
          <p:cNvPr id="3" name="Picture 2"/>
          <p:cNvPicPr>
            <a:picLocks noChangeAspect="1" noChangeArrowheads="1"/>
          </p:cNvPicPr>
          <p:nvPr/>
        </p:nvPicPr>
        <p:blipFill>
          <a:blip r:embed="rId3"/>
          <a:srcRect b="10730"/>
          <a:stretch/>
        </p:blipFill>
        <p:spPr bwMode="auto">
          <a:xfrm>
            <a:off x="0" y="3771900"/>
            <a:ext cx="9144000" cy="2000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b="1" dirty="0">
                <a:solidFill>
                  <a:schemeClr val="bg1"/>
                </a:solidFill>
              </a:rPr>
              <a:t>International profile</a:t>
            </a:r>
          </a:p>
        </p:txBody>
      </p:sp>
      <p:sp>
        <p:nvSpPr>
          <p:cNvPr id="3" name="Untertitel 2"/>
          <p:cNvSpPr>
            <a:spLocks noGrp="1"/>
          </p:cNvSpPr>
          <p:nvPr>
            <p:ph type="subTitle" idx="1"/>
          </p:nvPr>
        </p:nvSpPr>
        <p:spPr bwMode="auto">
          <a:xfrm>
            <a:off x="396000" y="2108200"/>
            <a:ext cx="8568000" cy="4300838"/>
          </a:xfrm>
        </p:spPr>
        <p:txBody>
          <a:bodyPr/>
          <a:lstStyle/>
          <a:p>
            <a:pPr marL="285750" lvl="0" indent="-285750" defTabSz="457200">
              <a:lnSpc>
                <a:spcPct val="110000"/>
              </a:lnSpc>
              <a:spcBef>
                <a:spcPts val="300"/>
              </a:spcBef>
              <a:spcAft>
                <a:spcPts val="0"/>
              </a:spcAft>
              <a:buClr>
                <a:schemeClr val="bg1"/>
              </a:buClr>
              <a:buSzPct val="100000"/>
              <a:buFont typeface="Arial"/>
              <a:buChar char="•"/>
              <a:defRPr/>
            </a:pPr>
            <a:r>
              <a:rPr b="1" dirty="0">
                <a:latin typeface="Helvetica Neue"/>
              </a:rPr>
              <a:t>About 500</a:t>
            </a:r>
            <a:r>
              <a:rPr dirty="0">
                <a:latin typeface="Helvetica Neue"/>
              </a:rPr>
              <a:t> </a:t>
            </a:r>
            <a:r>
              <a:rPr b="1" dirty="0">
                <a:latin typeface="Helvetica Neue"/>
              </a:rPr>
              <a:t>partner universities </a:t>
            </a:r>
            <a:r>
              <a:rPr dirty="0">
                <a:latin typeface="Helvetica Neue"/>
              </a:rPr>
              <a:t>in more than </a:t>
            </a:r>
            <a:r>
              <a:rPr b="1" dirty="0">
                <a:latin typeface="Helvetica Neue"/>
              </a:rPr>
              <a:t>70</a:t>
            </a:r>
            <a:r>
              <a:rPr dirty="0">
                <a:latin typeface="Helvetica Neue"/>
              </a:rPr>
              <a:t> </a:t>
            </a:r>
            <a:r>
              <a:rPr b="1" dirty="0">
                <a:latin typeface="Helvetica Neue"/>
              </a:rPr>
              <a:t>countries</a:t>
            </a:r>
            <a:endParaRPr dirty="0"/>
          </a:p>
          <a:p>
            <a:pPr marL="285750" lvl="0" indent="-285750" defTabSz="457200">
              <a:lnSpc>
                <a:spcPct val="110000"/>
              </a:lnSpc>
              <a:spcBef>
                <a:spcPts val="300"/>
              </a:spcBef>
              <a:spcAft>
                <a:spcPts val="0"/>
              </a:spcAft>
              <a:buClr>
                <a:schemeClr val="bg1"/>
              </a:buClr>
              <a:buSzPct val="100000"/>
              <a:buFont typeface="Arial"/>
              <a:buChar char="•"/>
              <a:defRPr/>
            </a:pPr>
            <a:r>
              <a:rPr b="1" dirty="0">
                <a:latin typeface="Helvetica Neue"/>
              </a:rPr>
              <a:t>A high standing among </a:t>
            </a:r>
            <a:r>
              <a:rPr dirty="0">
                <a:latin typeface="Helvetica Neue"/>
              </a:rPr>
              <a:t>international academics as confirmed by top </a:t>
            </a:r>
            <a:r>
              <a:rPr dirty="0" smtClean="0">
                <a:latin typeface="Helvetica Neue"/>
              </a:rPr>
              <a:t>positions</a:t>
            </a:r>
            <a:r>
              <a:rPr lang="de-DE" dirty="0" smtClean="0">
                <a:latin typeface="Helvetica Neue"/>
              </a:rPr>
              <a:t> </a:t>
            </a:r>
            <a:r>
              <a:rPr dirty="0" smtClean="0">
                <a:latin typeface="Helvetica Neue"/>
              </a:rPr>
              <a:t>in </a:t>
            </a:r>
            <a:r>
              <a:rPr dirty="0">
                <a:latin typeface="Helvetica Neue"/>
              </a:rPr>
              <a:t>the Alexander von Humboldt Foundation rankings:</a:t>
            </a:r>
            <a:endParaRPr dirty="0"/>
          </a:p>
          <a:p>
            <a:pPr marL="742950" lvl="1" indent="-285750" algn="l" defTabSz="457200">
              <a:lnSpc>
                <a:spcPct val="110000"/>
              </a:lnSpc>
              <a:spcBef>
                <a:spcPts val="300"/>
              </a:spcBef>
              <a:spcAft>
                <a:spcPts val="0"/>
              </a:spcAft>
              <a:buClr>
                <a:prstClr val="white"/>
              </a:buClr>
              <a:buSzPct val="100000"/>
              <a:buFont typeface="Arial"/>
              <a:buChar char="•"/>
              <a:defRPr/>
            </a:pPr>
            <a:r>
              <a:rPr b="1" dirty="0">
                <a:solidFill>
                  <a:prstClr val="white"/>
                </a:solidFill>
                <a:latin typeface="Helvetica Neue"/>
              </a:rPr>
              <a:t>Rank 6 </a:t>
            </a:r>
            <a:r>
              <a:rPr dirty="0">
                <a:solidFill>
                  <a:prstClr val="white"/>
                </a:solidFill>
                <a:latin typeface="Helvetica Neue"/>
              </a:rPr>
              <a:t>in engineering, </a:t>
            </a:r>
            <a:r>
              <a:rPr b="1" dirty="0">
                <a:solidFill>
                  <a:prstClr val="white"/>
                </a:solidFill>
                <a:latin typeface="Helvetica Neue"/>
              </a:rPr>
              <a:t>Rank 8 </a:t>
            </a:r>
            <a:r>
              <a:rPr dirty="0">
                <a:solidFill>
                  <a:prstClr val="white"/>
                </a:solidFill>
                <a:latin typeface="Helvetica Neue"/>
              </a:rPr>
              <a:t>in natural sciences</a:t>
            </a:r>
            <a:endParaRPr dirty="0"/>
          </a:p>
          <a:p>
            <a:pPr marL="285750" lvl="0" indent="-285750" defTabSz="457200">
              <a:lnSpc>
                <a:spcPct val="110000"/>
              </a:lnSpc>
              <a:spcBef>
                <a:spcPts val="300"/>
              </a:spcBef>
              <a:spcAft>
                <a:spcPts val="0"/>
              </a:spcAft>
              <a:buClr>
                <a:schemeClr val="bg1"/>
              </a:buClr>
              <a:buSzPct val="100000"/>
              <a:buFont typeface="Arial"/>
              <a:buChar char="•"/>
              <a:defRPr/>
            </a:pPr>
            <a:r>
              <a:rPr dirty="0">
                <a:latin typeface="Helvetica Neue"/>
              </a:rPr>
              <a:t>More than </a:t>
            </a:r>
            <a:r>
              <a:rPr b="1" dirty="0">
                <a:latin typeface="Helvetica Neue"/>
              </a:rPr>
              <a:t>200 Humboldt scholars</a:t>
            </a:r>
            <a:r>
              <a:rPr dirty="0">
                <a:latin typeface="Helvetica Neue"/>
              </a:rPr>
              <a:t>, among them  </a:t>
            </a:r>
            <a:endParaRPr dirty="0"/>
          </a:p>
          <a:p>
            <a:pPr lvl="0" defTabSz="457200">
              <a:lnSpc>
                <a:spcPct val="110000"/>
              </a:lnSpc>
              <a:spcBef>
                <a:spcPts val="300"/>
              </a:spcBef>
              <a:spcAft>
                <a:spcPts val="0"/>
              </a:spcAft>
              <a:buClr>
                <a:schemeClr val="bg1"/>
              </a:buClr>
              <a:buSzPct val="100000"/>
              <a:defRPr/>
            </a:pPr>
            <a:r>
              <a:rPr b="1" dirty="0">
                <a:latin typeface="Helvetica Neue"/>
              </a:rPr>
              <a:t>     3 Humboldt professorships</a:t>
            </a:r>
            <a:endParaRPr dirty="0">
              <a:latin typeface="Helvetica Neue"/>
            </a:endParaRPr>
          </a:p>
          <a:p>
            <a:pPr marL="285750" lvl="0" indent="-285750" defTabSz="457200">
              <a:lnSpc>
                <a:spcPct val="110000"/>
              </a:lnSpc>
              <a:spcBef>
                <a:spcPts val="300"/>
              </a:spcBef>
              <a:spcAft>
                <a:spcPts val="0"/>
              </a:spcAft>
              <a:buClr>
                <a:schemeClr val="bg1"/>
              </a:buClr>
              <a:buSzPct val="100000"/>
              <a:buFont typeface="Arial"/>
              <a:buChar char="•"/>
              <a:defRPr/>
            </a:pPr>
            <a:r>
              <a:rPr b="1" dirty="0">
                <a:latin typeface="Helvetica Neue"/>
              </a:rPr>
              <a:t>FAU Language Centre</a:t>
            </a:r>
            <a:r>
              <a:rPr dirty="0">
                <a:latin typeface="Helvetica Neue"/>
              </a:rPr>
              <a:t> among the largest in Germany</a:t>
            </a:r>
            <a:endParaRPr dirty="0"/>
          </a:p>
          <a:p>
            <a:pPr marL="285750" lvl="0" indent="-285750" defTabSz="457200">
              <a:lnSpc>
                <a:spcPct val="110000"/>
              </a:lnSpc>
              <a:spcBef>
                <a:spcPts val="300"/>
              </a:spcBef>
              <a:spcAft>
                <a:spcPts val="0"/>
              </a:spcAft>
              <a:buClr>
                <a:schemeClr val="bg1"/>
              </a:buClr>
              <a:buSzPct val="100000"/>
              <a:buFont typeface="Arial"/>
              <a:buChar char="•"/>
              <a:defRPr/>
            </a:pPr>
            <a:r>
              <a:rPr dirty="0">
                <a:latin typeface="Helvetica Neue"/>
              </a:rPr>
              <a:t>FAU Campus Busan (</a:t>
            </a:r>
            <a:r>
              <a:rPr b="1" dirty="0">
                <a:latin typeface="Helvetica Neue"/>
              </a:rPr>
              <a:t>South Korea</a:t>
            </a:r>
            <a:r>
              <a:rPr dirty="0">
                <a:latin typeface="Helvetica Neue"/>
              </a:rPr>
              <a:t>)</a:t>
            </a:r>
            <a:endParaRPr dirty="0"/>
          </a:p>
          <a:p>
            <a:pPr marL="285750" lvl="0" indent="-285750" defTabSz="457200">
              <a:lnSpc>
                <a:spcPct val="110000"/>
              </a:lnSpc>
              <a:spcBef>
                <a:spcPts val="300"/>
              </a:spcBef>
              <a:spcAft>
                <a:spcPts val="0"/>
              </a:spcAft>
              <a:buClr>
                <a:schemeClr val="bg1"/>
              </a:buClr>
              <a:buSzPct val="100000"/>
              <a:buFont typeface="Arial"/>
              <a:buChar char="•"/>
              <a:defRPr/>
            </a:pPr>
            <a:r>
              <a:rPr dirty="0">
                <a:latin typeface="Helvetica Neue"/>
              </a:rPr>
              <a:t>Bavarian University Center for </a:t>
            </a:r>
            <a:r>
              <a:rPr b="1" dirty="0">
                <a:latin typeface="Helvetica Neue"/>
              </a:rPr>
              <a:t>Latin America </a:t>
            </a:r>
            <a:r>
              <a:rPr dirty="0">
                <a:latin typeface="Helvetica Neue"/>
              </a:rPr>
              <a:t>(BAYLAT)</a:t>
            </a:r>
            <a:endParaRPr dirty="0"/>
          </a:p>
          <a:p>
            <a:pPr marL="285750" lvl="0" indent="-285750" defTabSz="457200">
              <a:lnSpc>
                <a:spcPct val="110000"/>
              </a:lnSpc>
              <a:spcBef>
                <a:spcPts val="300"/>
              </a:spcBef>
              <a:spcAft>
                <a:spcPts val="0"/>
              </a:spcAft>
              <a:buClr>
                <a:schemeClr val="bg1"/>
              </a:buClr>
              <a:buSzPct val="100000"/>
              <a:buFont typeface="Arial"/>
              <a:buChar char="•"/>
              <a:defRPr/>
            </a:pPr>
            <a:r>
              <a:rPr b="1" dirty="0">
                <a:latin typeface="Helvetica Neue"/>
              </a:rPr>
              <a:t>Confucius-Institute </a:t>
            </a:r>
            <a:r>
              <a:rPr dirty="0" err="1">
                <a:latin typeface="Helvetica Neue"/>
              </a:rPr>
              <a:t>Nürnberg</a:t>
            </a:r>
            <a:r>
              <a:rPr dirty="0">
                <a:latin typeface="Helvetica Neue"/>
              </a:rPr>
              <a:t>-Erlangen</a:t>
            </a:r>
            <a:endParaRPr dirty="0"/>
          </a:p>
          <a:p>
            <a:pPr marL="342900" indent="-342900">
              <a:buFont typeface="Arial"/>
              <a:buChar char="•"/>
              <a:defRPr/>
            </a:pPr>
            <a:endParaRPr dirty="0"/>
          </a:p>
        </p:txBody>
      </p:sp>
      <p:pic>
        <p:nvPicPr>
          <p:cNvPr id="4098" name="Picture 2"/>
          <p:cNvPicPr>
            <a:picLocks noChangeAspect="1" noChangeArrowheads="1"/>
          </p:cNvPicPr>
          <p:nvPr/>
        </p:nvPicPr>
        <p:blipFill>
          <a:blip r:embed="rId3"/>
          <a:stretch/>
        </p:blipFill>
        <p:spPr bwMode="auto">
          <a:xfrm>
            <a:off x="7164983" y="3274541"/>
            <a:ext cx="1979017" cy="20863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Foliennummernplatzhalter 2"/>
          <p:cNvSpPr>
            <a:spLocks noGrp="1"/>
          </p:cNvSpPr>
          <p:nvPr>
            <p:ph type="sldNum" sz="quarter" idx="10"/>
          </p:nvPr>
        </p:nvSpPr>
        <p:spPr bwMode="auto"/>
        <p:txBody>
          <a:bodyPr/>
          <a:lstStyle/>
          <a:p>
            <a:pPr>
              <a:defRPr/>
            </a:pPr>
            <a:r>
              <a:rPr/>
              <a:t>30</a:t>
            </a:r>
          </a:p>
        </p:txBody>
      </p:sp>
      <p:sp>
        <p:nvSpPr>
          <p:cNvPr id="2" name="Inhaltsplatzhalter 1"/>
          <p:cNvSpPr>
            <a:spLocks noGrp="1"/>
          </p:cNvSpPr>
          <p:nvPr>
            <p:ph idx="4294967295"/>
          </p:nvPr>
        </p:nvSpPr>
        <p:spPr bwMode="auto">
          <a:xfrm>
            <a:off x="851647" y="1762125"/>
            <a:ext cx="6747716" cy="3771900"/>
          </a:xfrm>
        </p:spPr>
        <p:txBody>
          <a:bodyPr/>
          <a:lstStyle/>
          <a:p>
            <a:pPr lvl="0">
              <a:lnSpc>
                <a:spcPct val="150000"/>
              </a:lnSpc>
              <a:buFont typeface="Arial"/>
              <a:buChar char="•"/>
              <a:defRPr/>
            </a:pPr>
            <a:r>
              <a:rPr sz="1800" dirty="0"/>
              <a:t>25 Double Degrees in 15 degree </a:t>
            </a:r>
            <a:r>
              <a:rPr sz="1800" dirty="0" err="1"/>
              <a:t>programmes</a:t>
            </a:r>
            <a:endParaRPr sz="1800" dirty="0"/>
          </a:p>
          <a:p>
            <a:pPr>
              <a:lnSpc>
                <a:spcPct val="150000"/>
              </a:lnSpc>
              <a:buFont typeface="Arial"/>
              <a:buChar char="•"/>
              <a:defRPr/>
            </a:pPr>
            <a:r>
              <a:rPr sz="1800" dirty="0"/>
              <a:t>About </a:t>
            </a:r>
            <a:r>
              <a:rPr sz="1800" b="1" dirty="0">
                <a:solidFill>
                  <a:srgbClr val="003366"/>
                </a:solidFill>
              </a:rPr>
              <a:t>4300</a:t>
            </a:r>
            <a:r>
              <a:rPr sz="1800" dirty="0"/>
              <a:t> students from abroad, TOP 3 countries of origin: China, Turkey, Ukraine</a:t>
            </a:r>
            <a:endParaRPr dirty="0"/>
          </a:p>
          <a:p>
            <a:pPr lvl="0">
              <a:lnSpc>
                <a:spcPct val="150000"/>
              </a:lnSpc>
              <a:defRPr/>
            </a:pPr>
            <a:r>
              <a:rPr sz="1800" dirty="0"/>
              <a:t>44 international degree </a:t>
            </a:r>
            <a:r>
              <a:rPr sz="1800" dirty="0" err="1"/>
              <a:t>programmes</a:t>
            </a:r>
            <a:r>
              <a:rPr sz="1800" dirty="0"/>
              <a:t>, of which 13 taught entirely in English, 4 partly in English, 2 in other languages</a:t>
            </a:r>
          </a:p>
          <a:p>
            <a:pPr>
              <a:lnSpc>
                <a:spcPct val="150000"/>
              </a:lnSpc>
              <a:buFont typeface="Arial"/>
              <a:buChar char="•"/>
              <a:defRPr/>
            </a:pPr>
            <a:r>
              <a:rPr sz="1800" dirty="0"/>
              <a:t>About </a:t>
            </a:r>
            <a:r>
              <a:rPr sz="1800" b="1" dirty="0">
                <a:solidFill>
                  <a:srgbClr val="003366"/>
                </a:solidFill>
              </a:rPr>
              <a:t>70</a:t>
            </a:r>
            <a:r>
              <a:rPr sz="1800" dirty="0"/>
              <a:t> employees from abroad among non-scientific staff </a:t>
            </a:r>
            <a:endParaRPr dirty="0"/>
          </a:p>
          <a:p>
            <a:pPr>
              <a:lnSpc>
                <a:spcPct val="150000"/>
              </a:lnSpc>
              <a:buFont typeface="Arial"/>
              <a:buChar char="•"/>
              <a:defRPr/>
            </a:pPr>
            <a:r>
              <a:rPr sz="1800" dirty="0"/>
              <a:t>About </a:t>
            </a:r>
            <a:r>
              <a:rPr sz="1800" b="1" dirty="0">
                <a:solidFill>
                  <a:srgbClr val="003366"/>
                </a:solidFill>
              </a:rPr>
              <a:t>460</a:t>
            </a:r>
            <a:r>
              <a:rPr sz="1800" dirty="0"/>
              <a:t> doctorate candidates from abroad</a:t>
            </a:r>
            <a:endParaRPr dirty="0"/>
          </a:p>
          <a:p>
            <a:pPr>
              <a:lnSpc>
                <a:spcPct val="150000"/>
              </a:lnSpc>
              <a:buFont typeface="Arial"/>
              <a:buChar char="•"/>
              <a:defRPr/>
            </a:pPr>
            <a:r>
              <a:rPr sz="1800" dirty="0"/>
              <a:t>About </a:t>
            </a:r>
            <a:r>
              <a:rPr sz="1800" b="1" dirty="0">
                <a:solidFill>
                  <a:srgbClr val="003366"/>
                </a:solidFill>
              </a:rPr>
              <a:t>500 </a:t>
            </a:r>
            <a:r>
              <a:rPr sz="1800" dirty="0"/>
              <a:t>scientists from abroad</a:t>
            </a:r>
          </a:p>
        </p:txBody>
      </p:sp>
      <p:sp>
        <p:nvSpPr>
          <p:cNvPr id="4" name="Titel 3"/>
          <p:cNvSpPr>
            <a:spLocks noGrp="1"/>
          </p:cNvSpPr>
          <p:nvPr>
            <p:ph type="title" idx="4294967295"/>
          </p:nvPr>
        </p:nvSpPr>
        <p:spPr bwMode="auto">
          <a:xfrm>
            <a:off x="611560" y="502444"/>
            <a:ext cx="7997825" cy="557212"/>
          </a:xfrm>
        </p:spPr>
        <p:txBody>
          <a:bodyPr/>
          <a:lstStyle/>
          <a:p>
            <a:pPr>
              <a:defRPr/>
            </a:pPr>
            <a:r>
              <a:rPr sz="2400" b="1" dirty="0">
                <a:latin typeface="+mn-lt"/>
              </a:rPr>
              <a:t>Internationalization – </a:t>
            </a:r>
            <a:r>
              <a:rPr lang="de-DE" sz="2400" b="1" dirty="0" smtClean="0">
                <a:latin typeface="+mn-lt"/>
              </a:rPr>
              <a:t/>
            </a:r>
            <a:br>
              <a:rPr lang="de-DE" sz="2400" b="1" dirty="0" smtClean="0">
                <a:latin typeface="+mn-lt"/>
              </a:rPr>
            </a:br>
            <a:r>
              <a:rPr sz="2400" b="1" dirty="0" smtClean="0">
                <a:latin typeface="+mn-lt"/>
              </a:rPr>
              <a:t>General </a:t>
            </a:r>
            <a:r>
              <a:rPr sz="2400" b="1" dirty="0">
                <a:latin typeface="+mn-lt"/>
              </a:rPr>
              <a:t>Facts and Figures </a:t>
            </a:r>
          </a:p>
        </p:txBody>
      </p:sp>
      <p:pic>
        <p:nvPicPr>
          <p:cNvPr id="5" name="Picture 2"/>
          <p:cNvPicPr>
            <a:picLocks noChangeAspect="1" noChangeArrowheads="1"/>
          </p:cNvPicPr>
          <p:nvPr/>
        </p:nvPicPr>
        <p:blipFill>
          <a:blip r:embed="rId3"/>
          <a:srcRect r="27881"/>
          <a:stretch/>
        </p:blipFill>
        <p:spPr bwMode="auto">
          <a:xfrm>
            <a:off x="6548438" y="4918074"/>
            <a:ext cx="2441575" cy="182816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632917" y="886883"/>
            <a:ext cx="8656858" cy="952500"/>
          </a:xfrm>
        </p:spPr>
        <p:txBody>
          <a:bodyPr/>
          <a:lstStyle/>
          <a:p>
            <a:pPr>
              <a:defRPr/>
            </a:pPr>
            <a:r>
              <a:rPr sz="3200" b="1" dirty="0">
                <a:solidFill>
                  <a:srgbClr val="002060"/>
                </a:solidFill>
              </a:rPr>
              <a:t>FAU</a:t>
            </a:r>
            <a:r>
              <a:rPr sz="2400" b="1" dirty="0">
                <a:solidFill>
                  <a:srgbClr val="002060"/>
                </a:solidFill>
              </a:rPr>
              <a:t> – one of the leading research universities in Germany</a:t>
            </a:r>
          </a:p>
        </p:txBody>
      </p:sp>
      <p:sp>
        <p:nvSpPr>
          <p:cNvPr id="6" name="Rechteck 5"/>
          <p:cNvSpPr/>
          <p:nvPr/>
        </p:nvSpPr>
        <p:spPr bwMode="auto">
          <a:xfrm>
            <a:off x="755576" y="2024220"/>
            <a:ext cx="8169657" cy="2462213"/>
          </a:xfrm>
          <a:prstGeom prst="rect">
            <a:avLst/>
          </a:prstGeom>
        </p:spPr>
        <p:txBody>
          <a:bodyPr wrap="square">
            <a:spAutoFit/>
          </a:bodyPr>
          <a:lstStyle/>
          <a:p>
            <a:pPr marL="285750" indent="-285750">
              <a:spcBef>
                <a:spcPts val="300"/>
              </a:spcBef>
              <a:buFont typeface="Arial"/>
              <a:buChar char="•"/>
              <a:defRPr/>
            </a:pPr>
            <a:r>
              <a:rPr b="1" dirty="0">
                <a:solidFill>
                  <a:srgbClr val="002060"/>
                </a:solidFill>
                <a:latin typeface="+mn-lt"/>
              </a:rPr>
              <a:t>5</a:t>
            </a:r>
            <a:r>
              <a:rPr dirty="0">
                <a:solidFill>
                  <a:srgbClr val="002060"/>
                </a:solidFill>
                <a:latin typeface="+mn-lt"/>
              </a:rPr>
              <a:t> faculties (incl. Faculty of Engineering and university hospital)</a:t>
            </a:r>
            <a:endParaRPr dirty="0"/>
          </a:p>
          <a:p>
            <a:pPr marL="285750" indent="-285750">
              <a:spcBef>
                <a:spcPts val="300"/>
              </a:spcBef>
              <a:buFont typeface="Arial"/>
              <a:buChar char="•"/>
              <a:defRPr/>
            </a:pPr>
            <a:r>
              <a:rPr b="1" dirty="0">
                <a:solidFill>
                  <a:srgbClr val="002060"/>
                </a:solidFill>
                <a:latin typeface="+mn-lt"/>
              </a:rPr>
              <a:t>23 </a:t>
            </a:r>
            <a:r>
              <a:rPr dirty="0">
                <a:solidFill>
                  <a:srgbClr val="002060"/>
                </a:solidFill>
                <a:latin typeface="+mn-lt"/>
              </a:rPr>
              <a:t>departments, </a:t>
            </a:r>
            <a:r>
              <a:rPr b="1" dirty="0">
                <a:solidFill>
                  <a:srgbClr val="002060"/>
                </a:solidFill>
                <a:latin typeface="+mn-lt"/>
              </a:rPr>
              <a:t>25</a:t>
            </a:r>
            <a:r>
              <a:rPr dirty="0">
                <a:solidFill>
                  <a:srgbClr val="002060"/>
                </a:solidFill>
                <a:latin typeface="+mn-lt"/>
              </a:rPr>
              <a:t> clinics</a:t>
            </a:r>
            <a:endParaRPr dirty="0"/>
          </a:p>
          <a:p>
            <a:pPr marL="285750" indent="-285750">
              <a:spcBef>
                <a:spcPts val="300"/>
              </a:spcBef>
              <a:buFont typeface="Arial"/>
              <a:buChar char="•"/>
              <a:defRPr/>
            </a:pPr>
            <a:r>
              <a:rPr dirty="0">
                <a:solidFill>
                  <a:srgbClr val="002060"/>
                </a:solidFill>
                <a:latin typeface="+mn-lt"/>
              </a:rPr>
              <a:t>More than </a:t>
            </a:r>
            <a:r>
              <a:rPr b="1" dirty="0">
                <a:solidFill>
                  <a:srgbClr val="002060"/>
                </a:solidFill>
                <a:latin typeface="+mn-lt"/>
              </a:rPr>
              <a:t>256</a:t>
            </a:r>
            <a:r>
              <a:rPr dirty="0">
                <a:solidFill>
                  <a:srgbClr val="002060"/>
                </a:solidFill>
                <a:latin typeface="+mn-lt"/>
              </a:rPr>
              <a:t> degree programs, among them </a:t>
            </a:r>
            <a:r>
              <a:rPr b="1" dirty="0">
                <a:solidFill>
                  <a:srgbClr val="002060"/>
                </a:solidFill>
                <a:latin typeface="+mn-lt"/>
              </a:rPr>
              <a:t>78 </a:t>
            </a:r>
            <a:r>
              <a:rPr dirty="0">
                <a:solidFill>
                  <a:srgbClr val="002060"/>
                </a:solidFill>
                <a:latin typeface="+mn-lt"/>
              </a:rPr>
              <a:t>Bachelor’s degree programs and </a:t>
            </a:r>
            <a:r>
              <a:rPr b="1" dirty="0">
                <a:solidFill>
                  <a:srgbClr val="002060"/>
                </a:solidFill>
                <a:latin typeface="+mn-lt"/>
              </a:rPr>
              <a:t>90</a:t>
            </a:r>
            <a:r>
              <a:rPr dirty="0">
                <a:solidFill>
                  <a:srgbClr val="002060"/>
                </a:solidFill>
                <a:latin typeface="+mn-lt"/>
              </a:rPr>
              <a:t> Master’s degree programs; 90 State Examination degrees</a:t>
            </a:r>
            <a:endParaRPr dirty="0"/>
          </a:p>
          <a:p>
            <a:pPr marL="285750" indent="-285750">
              <a:spcBef>
                <a:spcPts val="300"/>
              </a:spcBef>
              <a:buFont typeface="Arial"/>
              <a:buChar char="•"/>
              <a:defRPr/>
            </a:pPr>
            <a:r>
              <a:rPr lang="de-DE" b="1" dirty="0" smtClean="0">
                <a:solidFill>
                  <a:srgbClr val="002060"/>
                </a:solidFill>
                <a:latin typeface="+mn-lt"/>
              </a:rPr>
              <a:t>Round 40.000</a:t>
            </a:r>
            <a:r>
              <a:rPr b="1" dirty="0" smtClean="0">
                <a:solidFill>
                  <a:srgbClr val="002060"/>
                </a:solidFill>
                <a:latin typeface="+mn-lt"/>
                <a:ea typeface="ＭＳ Ｐゴシック"/>
              </a:rPr>
              <a:t> </a:t>
            </a:r>
            <a:r>
              <a:rPr b="1" dirty="0">
                <a:solidFill>
                  <a:srgbClr val="002060"/>
                </a:solidFill>
                <a:latin typeface="+mn-lt"/>
                <a:ea typeface="ＭＳ Ｐゴシック"/>
              </a:rPr>
              <a:t>students </a:t>
            </a:r>
            <a:r>
              <a:rPr dirty="0">
                <a:solidFill>
                  <a:srgbClr val="002060"/>
                </a:solidFill>
                <a:latin typeface="+mn-lt"/>
                <a:ea typeface="ＭＳ Ｐゴシック"/>
              </a:rPr>
              <a:t>(WS </a:t>
            </a:r>
            <a:r>
              <a:rPr dirty="0" smtClean="0">
                <a:solidFill>
                  <a:srgbClr val="002060"/>
                </a:solidFill>
                <a:latin typeface="+mn-lt"/>
                <a:ea typeface="ＭＳ Ｐゴシック"/>
              </a:rPr>
              <a:t>201</a:t>
            </a:r>
            <a:r>
              <a:rPr lang="de-DE" dirty="0" smtClean="0">
                <a:solidFill>
                  <a:srgbClr val="002060"/>
                </a:solidFill>
                <a:latin typeface="+mn-lt"/>
                <a:ea typeface="ＭＳ Ｐゴシック"/>
              </a:rPr>
              <a:t>7</a:t>
            </a:r>
            <a:r>
              <a:rPr dirty="0" smtClean="0">
                <a:solidFill>
                  <a:srgbClr val="002060"/>
                </a:solidFill>
                <a:latin typeface="+mn-lt"/>
                <a:ea typeface="ＭＳ Ｐゴシック"/>
              </a:rPr>
              <a:t>/1</a:t>
            </a:r>
            <a:r>
              <a:rPr lang="de-DE" dirty="0" smtClean="0">
                <a:solidFill>
                  <a:srgbClr val="002060"/>
                </a:solidFill>
                <a:latin typeface="+mn-lt"/>
                <a:ea typeface="ＭＳ Ｐゴシック"/>
              </a:rPr>
              <a:t>8</a:t>
            </a:r>
            <a:r>
              <a:rPr dirty="0" smtClean="0">
                <a:solidFill>
                  <a:srgbClr val="002060"/>
                </a:solidFill>
                <a:latin typeface="+mn-lt"/>
                <a:ea typeface="ＭＳ Ｐゴシック"/>
              </a:rPr>
              <a:t>), </a:t>
            </a:r>
            <a:r>
              <a:rPr dirty="0">
                <a:solidFill>
                  <a:srgbClr val="002060"/>
                </a:solidFill>
                <a:latin typeface="+mn-lt"/>
                <a:ea typeface="ＭＳ Ｐゴシック"/>
              </a:rPr>
              <a:t>of which </a:t>
            </a:r>
            <a:r>
              <a:rPr b="1" dirty="0" smtClean="0">
                <a:solidFill>
                  <a:srgbClr val="002060"/>
                </a:solidFill>
                <a:latin typeface="+mn-lt"/>
              </a:rPr>
              <a:t>4.</a:t>
            </a:r>
            <a:r>
              <a:rPr lang="de-DE" b="1" dirty="0" smtClean="0">
                <a:solidFill>
                  <a:srgbClr val="002060"/>
                </a:solidFill>
                <a:latin typeface="+mn-lt"/>
              </a:rPr>
              <a:t>400</a:t>
            </a:r>
            <a:r>
              <a:rPr b="1" dirty="0" smtClean="0">
                <a:solidFill>
                  <a:srgbClr val="002060"/>
                </a:solidFill>
                <a:latin typeface="+mn-lt"/>
              </a:rPr>
              <a:t> </a:t>
            </a:r>
            <a:r>
              <a:rPr b="1" dirty="0">
                <a:solidFill>
                  <a:srgbClr val="002060"/>
                </a:solidFill>
                <a:latin typeface="+mn-lt"/>
              </a:rPr>
              <a:t>international students</a:t>
            </a:r>
            <a:endParaRPr b="1" dirty="0">
              <a:solidFill>
                <a:srgbClr val="002060"/>
              </a:solidFill>
              <a:latin typeface="+mn-lt"/>
              <a:ea typeface="ＭＳ Ｐゴシック"/>
            </a:endParaRPr>
          </a:p>
          <a:p>
            <a:pPr marL="285750" indent="-285750">
              <a:spcBef>
                <a:spcPts val="300"/>
              </a:spcBef>
              <a:buFont typeface="Arial"/>
              <a:buChar char="•"/>
              <a:defRPr/>
            </a:pPr>
            <a:r>
              <a:rPr dirty="0">
                <a:solidFill>
                  <a:srgbClr val="002060"/>
                </a:solidFill>
                <a:latin typeface="+mn-lt"/>
                <a:ea typeface="ＭＳ Ｐゴシック"/>
              </a:rPr>
              <a:t>approx. 13.000 staff, of which </a:t>
            </a:r>
            <a:r>
              <a:rPr b="1" dirty="0">
                <a:solidFill>
                  <a:srgbClr val="002060"/>
                </a:solidFill>
              </a:rPr>
              <a:t>647 professors</a:t>
            </a:r>
            <a:endParaRPr dirty="0">
              <a:solidFill>
                <a:srgbClr val="002060"/>
              </a:solidFill>
            </a:endParaRPr>
          </a:p>
          <a:p>
            <a:pPr>
              <a:defRPr/>
            </a:pPr>
            <a:endParaRPr dirty="0">
              <a:solidFill>
                <a:schemeClr val="bg1"/>
              </a:solidFill>
            </a:endParaRPr>
          </a:p>
        </p:txBody>
      </p:sp>
      <p:pic>
        <p:nvPicPr>
          <p:cNvPr id="5" name="Picture 2"/>
          <p:cNvPicPr>
            <a:picLocks noChangeAspect="1" noChangeArrowheads="1"/>
          </p:cNvPicPr>
          <p:nvPr/>
        </p:nvPicPr>
        <p:blipFill>
          <a:blip r:embed="rId3"/>
          <a:stretch/>
        </p:blipFill>
        <p:spPr bwMode="auto">
          <a:xfrm>
            <a:off x="588861" y="4500696"/>
            <a:ext cx="8006024" cy="16762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oliennummernplatzhalter 3"/>
          <p:cNvSpPr>
            <a:spLocks noGrp="1"/>
          </p:cNvSpPr>
          <p:nvPr>
            <p:ph type="sldNum" sz="quarter" idx="10"/>
          </p:nvPr>
        </p:nvSpPr>
        <p:spPr bwMode="auto"/>
        <p:txBody>
          <a:bodyPr/>
          <a:lstStyle/>
          <a:p>
            <a:pPr>
              <a:defRPr/>
            </a:pPr>
            <a:r>
              <a:rPr/>
              <a:t>31</a:t>
            </a:r>
          </a:p>
        </p:txBody>
      </p:sp>
      <p:sp>
        <p:nvSpPr>
          <p:cNvPr id="2" name="Titel 1"/>
          <p:cNvSpPr>
            <a:spLocks noGrp="1"/>
          </p:cNvSpPr>
          <p:nvPr>
            <p:ph type="title" idx="4294967295"/>
          </p:nvPr>
        </p:nvSpPr>
        <p:spPr bwMode="auto">
          <a:xfrm>
            <a:off x="660400" y="1204913"/>
            <a:ext cx="7599363" cy="557212"/>
          </a:xfrm>
        </p:spPr>
        <p:txBody>
          <a:bodyPr/>
          <a:lstStyle/>
          <a:p>
            <a:pPr>
              <a:defRPr/>
            </a:pPr>
            <a:r>
              <a:rPr sz="2400" b="1"/>
              <a:t>Internationalization - Bodies</a:t>
            </a:r>
          </a:p>
        </p:txBody>
      </p:sp>
      <p:sp>
        <p:nvSpPr>
          <p:cNvPr id="3" name="Inhaltsplatzhalter 2"/>
          <p:cNvSpPr>
            <a:spLocks noGrp="1"/>
          </p:cNvSpPr>
          <p:nvPr>
            <p:ph idx="4294967295"/>
          </p:nvPr>
        </p:nvSpPr>
        <p:spPr bwMode="auto">
          <a:xfrm>
            <a:off x="660400" y="1906588"/>
            <a:ext cx="7599363" cy="3771900"/>
          </a:xfrm>
        </p:spPr>
        <p:txBody>
          <a:bodyPr/>
          <a:lstStyle/>
          <a:p>
            <a:pPr>
              <a:lnSpc>
                <a:spcPct val="150000"/>
              </a:lnSpc>
              <a:defRPr/>
            </a:pPr>
            <a:r>
              <a:rPr sz="2000" dirty="0"/>
              <a:t>Chancellor</a:t>
            </a:r>
          </a:p>
          <a:p>
            <a:pPr>
              <a:lnSpc>
                <a:spcPct val="150000"/>
              </a:lnSpc>
              <a:defRPr/>
            </a:pPr>
            <a:r>
              <a:rPr sz="2000" dirty="0"/>
              <a:t>Vice-President for International Affairs</a:t>
            </a:r>
          </a:p>
          <a:p>
            <a:pPr>
              <a:lnSpc>
                <a:spcPct val="150000"/>
              </a:lnSpc>
              <a:defRPr/>
            </a:pPr>
            <a:r>
              <a:rPr sz="2000" dirty="0"/>
              <a:t>Senate Commission for International Affairs</a:t>
            </a:r>
          </a:p>
          <a:p>
            <a:pPr>
              <a:lnSpc>
                <a:spcPct val="150000"/>
              </a:lnSpc>
              <a:defRPr/>
            </a:pPr>
            <a:r>
              <a:rPr sz="2000" dirty="0"/>
              <a:t>Central Office of International Affairs </a:t>
            </a:r>
            <a:r>
              <a:rPr sz="2000" dirty="0" err="1"/>
              <a:t>inc.</a:t>
            </a:r>
            <a:r>
              <a:rPr sz="2000" dirty="0"/>
              <a:t> Welcome Center</a:t>
            </a:r>
            <a:endParaRPr dirty="0"/>
          </a:p>
          <a:p>
            <a:pPr>
              <a:lnSpc>
                <a:spcPct val="150000"/>
              </a:lnSpc>
              <a:defRPr/>
            </a:pPr>
            <a:r>
              <a:rPr sz="2000" dirty="0"/>
              <a:t>International Offices in the Faculties of Humanities, Medicine, Engineering, Sciences and in the Department of Law and Department of Economic Sciences</a:t>
            </a:r>
          </a:p>
          <a:p>
            <a:pPr>
              <a:lnSpc>
                <a:spcPct val="150000"/>
              </a:lnSpc>
              <a:defRPr/>
            </a:pPr>
            <a:r>
              <a:rPr sz="2000" dirty="0"/>
              <a:t>ERASMUS Co-</a:t>
            </a:r>
            <a:r>
              <a:rPr sz="2000" dirty="0" err="1"/>
              <a:t>ordinators</a:t>
            </a:r>
            <a:r>
              <a:rPr sz="2000" dirty="0"/>
              <a:t> in the Departments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52258" name="Text Box 2"/>
          <p:cNvSpPr>
            <a:spLocks/>
          </p:cNvSpPr>
          <p:nvPr/>
        </p:nvSpPr>
        <p:spPr bwMode="auto">
          <a:xfrm>
            <a:off x="358775" y="914400"/>
            <a:ext cx="8389938" cy="641350"/>
          </a:xfrm>
          <a:prstGeom prst="rect">
            <a:avLst/>
          </a:prstGeom>
          <a:noFill/>
          <a:ln>
            <a:noFill/>
          </a:ln>
        </p:spPr>
        <p:txBody>
          <a:bodyPr lIns="90000" tIns="46800" rIns="90000" bIns="46800" anchor="ctr"/>
          <a:lstStyle>
            <a:lvl1pPr defTabSz="449263">
              <a:defRPr sz="2400">
                <a:solidFill>
                  <a:schemeClr val="tx1"/>
                </a:solidFill>
                <a:latin typeface="Times New Roman"/>
              </a:defRPr>
            </a:lvl1pPr>
            <a:lvl2pPr marL="742950" indent="-285750" defTabSz="449263">
              <a:defRPr sz="2400">
                <a:solidFill>
                  <a:schemeClr val="tx1"/>
                </a:solidFill>
                <a:latin typeface="Times New Roman"/>
              </a:defRPr>
            </a:lvl2pPr>
            <a:lvl3pPr marL="1143000" indent="-228600" defTabSz="449263">
              <a:defRPr sz="2400">
                <a:solidFill>
                  <a:schemeClr val="tx1"/>
                </a:solidFill>
                <a:latin typeface="Times New Roman"/>
              </a:defRPr>
            </a:lvl3pPr>
            <a:lvl4pPr marL="1600200" indent="-228600" defTabSz="449263">
              <a:defRPr sz="2400">
                <a:solidFill>
                  <a:schemeClr val="tx1"/>
                </a:solidFill>
                <a:latin typeface="Times New Roman"/>
              </a:defRPr>
            </a:lvl4pPr>
            <a:lvl5pPr marL="2057400" indent="-228600" defTabSz="449263">
              <a:defRPr sz="2400">
                <a:solidFill>
                  <a:schemeClr val="tx1"/>
                </a:solidFill>
                <a:latin typeface="Times New Roman"/>
              </a:defRPr>
            </a:lvl5pPr>
            <a:lvl6pPr marL="2514600" indent="-228600" defTabSz="449263">
              <a:spcBef>
                <a:spcPts val="0"/>
              </a:spcBef>
              <a:spcAft>
                <a:spcPts val="0"/>
              </a:spcAft>
              <a:defRPr sz="2400">
                <a:solidFill>
                  <a:schemeClr val="tx1"/>
                </a:solidFill>
                <a:latin typeface="Times New Roman"/>
              </a:defRPr>
            </a:lvl6pPr>
            <a:lvl7pPr marL="2971800" indent="-228600" defTabSz="449263">
              <a:spcBef>
                <a:spcPts val="0"/>
              </a:spcBef>
              <a:spcAft>
                <a:spcPts val="0"/>
              </a:spcAft>
              <a:defRPr sz="2400">
                <a:solidFill>
                  <a:schemeClr val="tx1"/>
                </a:solidFill>
                <a:latin typeface="Times New Roman"/>
              </a:defRPr>
            </a:lvl7pPr>
            <a:lvl8pPr marL="3429000" indent="-228600" defTabSz="449263">
              <a:spcBef>
                <a:spcPts val="0"/>
              </a:spcBef>
              <a:spcAft>
                <a:spcPts val="0"/>
              </a:spcAft>
              <a:defRPr sz="2400">
                <a:solidFill>
                  <a:schemeClr val="tx1"/>
                </a:solidFill>
                <a:latin typeface="Times New Roman"/>
              </a:defRPr>
            </a:lvl8pPr>
            <a:lvl9pPr marL="3886200" indent="-228600" defTabSz="449263">
              <a:spcBef>
                <a:spcPts val="0"/>
              </a:spcBef>
              <a:spcAft>
                <a:spcPts val="0"/>
              </a:spcAft>
              <a:defRPr sz="2400">
                <a:solidFill>
                  <a:schemeClr val="tx1"/>
                </a:solidFill>
                <a:latin typeface="Times New Roman"/>
              </a:defRPr>
            </a:lvl9pPr>
          </a:lstStyle>
          <a:p>
            <a:pPr>
              <a:buClr>
                <a:srgbClr val="000000"/>
              </a:buClr>
              <a:buSzPct val="100000"/>
              <a:buFont typeface="Times New Roman"/>
              <a:buNone/>
              <a:defRPr/>
            </a:pPr>
            <a:r>
              <a:rPr b="1" dirty="0">
                <a:solidFill>
                  <a:srgbClr val="1F497D"/>
                </a:solidFill>
                <a:latin typeface="Arial"/>
              </a:rPr>
              <a:t>Central Office of International Affairs - Tasks </a:t>
            </a:r>
          </a:p>
        </p:txBody>
      </p:sp>
      <p:sp>
        <p:nvSpPr>
          <p:cNvPr id="352259" name="Text Box 3"/>
          <p:cNvSpPr>
            <a:spLocks/>
          </p:cNvSpPr>
          <p:nvPr/>
        </p:nvSpPr>
        <p:spPr bwMode="auto">
          <a:xfrm>
            <a:off x="358775" y="1828800"/>
            <a:ext cx="8569325" cy="4028535"/>
          </a:xfrm>
          <a:prstGeom prst="rect">
            <a:avLst/>
          </a:prstGeom>
          <a:noFill/>
          <a:ln>
            <a:noFill/>
          </a:ln>
        </p:spPr>
        <p:txBody>
          <a:bodyPr lIns="90000" tIns="46800" rIns="90000" bIns="46800"/>
          <a:lstStyle>
            <a:lvl1pPr defTabSz="449263">
              <a:defRPr sz="2400">
                <a:solidFill>
                  <a:schemeClr val="tx1"/>
                </a:solidFill>
                <a:latin typeface="Times New Roman"/>
              </a:defRPr>
            </a:lvl1pPr>
            <a:lvl2pPr marL="742950" indent="-285750" defTabSz="449263">
              <a:defRPr sz="2400">
                <a:solidFill>
                  <a:schemeClr val="tx1"/>
                </a:solidFill>
                <a:latin typeface="Times New Roman"/>
              </a:defRPr>
            </a:lvl2pPr>
            <a:lvl3pPr marL="1143000" indent="-228600" defTabSz="449263">
              <a:defRPr sz="2400">
                <a:solidFill>
                  <a:schemeClr val="tx1"/>
                </a:solidFill>
                <a:latin typeface="Times New Roman"/>
              </a:defRPr>
            </a:lvl3pPr>
            <a:lvl4pPr marL="1600200" indent="-228600" defTabSz="449263">
              <a:defRPr sz="2400">
                <a:solidFill>
                  <a:schemeClr val="tx1"/>
                </a:solidFill>
                <a:latin typeface="Times New Roman"/>
              </a:defRPr>
            </a:lvl4pPr>
            <a:lvl5pPr marL="2057400" indent="-228600" defTabSz="449263">
              <a:defRPr sz="2400">
                <a:solidFill>
                  <a:schemeClr val="tx1"/>
                </a:solidFill>
                <a:latin typeface="Times New Roman"/>
              </a:defRPr>
            </a:lvl5pPr>
            <a:lvl6pPr marL="2514600" indent="-228600" defTabSz="449263">
              <a:spcBef>
                <a:spcPts val="0"/>
              </a:spcBef>
              <a:spcAft>
                <a:spcPts val="0"/>
              </a:spcAft>
              <a:defRPr sz="2400">
                <a:solidFill>
                  <a:schemeClr val="tx1"/>
                </a:solidFill>
                <a:latin typeface="Times New Roman"/>
              </a:defRPr>
            </a:lvl6pPr>
            <a:lvl7pPr marL="2971800" indent="-228600" defTabSz="449263">
              <a:spcBef>
                <a:spcPts val="0"/>
              </a:spcBef>
              <a:spcAft>
                <a:spcPts val="0"/>
              </a:spcAft>
              <a:defRPr sz="2400">
                <a:solidFill>
                  <a:schemeClr val="tx1"/>
                </a:solidFill>
                <a:latin typeface="Times New Roman"/>
              </a:defRPr>
            </a:lvl7pPr>
            <a:lvl8pPr marL="3429000" indent="-228600" defTabSz="449263">
              <a:spcBef>
                <a:spcPts val="0"/>
              </a:spcBef>
              <a:spcAft>
                <a:spcPts val="0"/>
              </a:spcAft>
              <a:defRPr sz="2400">
                <a:solidFill>
                  <a:schemeClr val="tx1"/>
                </a:solidFill>
                <a:latin typeface="Times New Roman"/>
              </a:defRPr>
            </a:lvl8pPr>
            <a:lvl9pPr marL="3886200" indent="-228600" defTabSz="449263">
              <a:spcBef>
                <a:spcPts val="0"/>
              </a:spcBef>
              <a:spcAft>
                <a:spcPts val="0"/>
              </a:spcAft>
              <a:defRPr sz="2400">
                <a:solidFill>
                  <a:schemeClr val="tx1"/>
                </a:solidFill>
                <a:latin typeface="Times New Roman"/>
              </a:defRPr>
            </a:lvl9pPr>
          </a:lstStyle>
          <a:p>
            <a:pPr marL="285750" indent="-285750">
              <a:lnSpc>
                <a:spcPct val="150000"/>
              </a:lnSpc>
              <a:spcBef>
                <a:spcPts val="600"/>
              </a:spcBef>
              <a:buClr>
                <a:srgbClr val="000000"/>
              </a:buClr>
              <a:buFont typeface="Arial"/>
              <a:buChar char="•"/>
              <a:defRPr/>
            </a:pPr>
            <a:r>
              <a:rPr sz="2000" dirty="0">
                <a:latin typeface="+mn-lt"/>
              </a:rPr>
              <a:t>co-ordination of all international contacts</a:t>
            </a:r>
            <a:endParaRPr dirty="0"/>
          </a:p>
          <a:p>
            <a:pPr marL="285750" indent="-285750">
              <a:lnSpc>
                <a:spcPct val="150000"/>
              </a:lnSpc>
              <a:spcBef>
                <a:spcPts val="600"/>
              </a:spcBef>
              <a:buClr>
                <a:srgbClr val="000000"/>
              </a:buClr>
              <a:buFont typeface="Arial"/>
              <a:buChar char="•"/>
              <a:defRPr/>
            </a:pPr>
            <a:r>
              <a:rPr sz="2000" dirty="0">
                <a:latin typeface="+mn-lt"/>
              </a:rPr>
              <a:t> elaboration of the international strategy of the university (in co-operation with the Vice-President for International Affairs)</a:t>
            </a:r>
            <a:endParaRPr dirty="0"/>
          </a:p>
          <a:p>
            <a:pPr marL="285750" indent="-285750">
              <a:lnSpc>
                <a:spcPct val="150000"/>
              </a:lnSpc>
              <a:spcBef>
                <a:spcPts val="600"/>
              </a:spcBef>
              <a:buClr>
                <a:srgbClr val="000000"/>
              </a:buClr>
              <a:buFont typeface="Arial"/>
              <a:buChar char="•"/>
              <a:defRPr/>
            </a:pPr>
            <a:r>
              <a:rPr sz="2000" dirty="0">
                <a:latin typeface="+mn-lt"/>
              </a:rPr>
              <a:t> dissemination of the university’s profile in teaching and research abroad (in co-operation with the Division of Marketing)</a:t>
            </a:r>
            <a:endParaRPr dirty="0"/>
          </a:p>
          <a:p>
            <a:pPr marL="285750" indent="-285750">
              <a:lnSpc>
                <a:spcPct val="150000"/>
              </a:lnSpc>
              <a:spcBef>
                <a:spcPts val="600"/>
              </a:spcBef>
              <a:buClr>
                <a:srgbClr val="000000"/>
              </a:buClr>
              <a:buFont typeface="Arial"/>
              <a:buChar char="•"/>
              <a:defRPr/>
            </a:pPr>
            <a:r>
              <a:rPr sz="2000" dirty="0">
                <a:latin typeface="+mn-lt"/>
              </a:rPr>
              <a:t> handling of exchange contracts </a:t>
            </a:r>
            <a:endParaRPr dirty="0"/>
          </a:p>
          <a:p>
            <a:pPr>
              <a:buFontTx/>
              <a:buChar char="•"/>
              <a:defRPr/>
            </a:pPr>
            <a:endParaRPr dirty="0">
              <a:solidFill>
                <a:schemeClr val="accent2"/>
              </a:solidFill>
            </a:endParaRPr>
          </a:p>
          <a:p>
            <a:pPr>
              <a:buFontTx/>
              <a:buChar char="•"/>
              <a:defRPr/>
            </a:pPr>
            <a:endParaRPr sz="2000" dirty="0">
              <a:solidFill>
                <a:schemeClr val="accent2"/>
              </a:solidFill>
              <a:latin typeface="Arial"/>
            </a:endParaRPr>
          </a:p>
          <a:p>
            <a:pPr>
              <a:buFontTx/>
              <a:buChar char="•"/>
              <a:defRPr/>
            </a:pPr>
            <a:endParaRPr sz="2000" dirty="0">
              <a:solidFill>
                <a:schemeClr val="accent2"/>
              </a:solidFill>
              <a:latin typeface="Arial"/>
            </a:endParaRPr>
          </a:p>
          <a:p>
            <a:pPr>
              <a:buClr>
                <a:srgbClr val="000000"/>
              </a:buClr>
              <a:buSzPct val="100000"/>
              <a:buFontTx/>
              <a:buChar char="•"/>
              <a:defRPr/>
            </a:pPr>
            <a:endParaRPr dirty="0">
              <a:solidFill>
                <a:srgbClr val="000080"/>
              </a:solidFill>
              <a:latin typeface="Arial"/>
            </a:endParaRPr>
          </a:p>
          <a:p>
            <a:pPr>
              <a:buClr>
                <a:srgbClr val="000000"/>
              </a:buClr>
              <a:buSzPct val="100000"/>
              <a:buFont typeface="Times New Roman"/>
              <a:buNone/>
              <a:defRPr/>
            </a:pPr>
            <a:endParaRPr sz="2800" dirty="0">
              <a:solidFill>
                <a:srgbClr val="000080"/>
              </a:solidFill>
              <a:latin typeface="Arial"/>
            </a:endParaRPr>
          </a:p>
          <a:p>
            <a:pPr>
              <a:buClr>
                <a:srgbClr val="000000"/>
              </a:buClr>
              <a:buSzPct val="100000"/>
              <a:buFont typeface="Times New Roman"/>
              <a:buNone/>
              <a:defRPr/>
            </a:pPr>
            <a:endParaRPr sz="2800" dirty="0">
              <a:solidFill>
                <a:srgbClr val="00008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0"/>
          </p:nvPr>
        </p:nvSpPr>
        <p:spPr bwMode="auto"/>
        <p:txBody>
          <a:bodyPr/>
          <a:lstStyle/>
          <a:p>
            <a:pPr>
              <a:defRPr/>
            </a:pPr>
            <a:r>
              <a:rPr/>
              <a:t>38</a:t>
            </a:r>
          </a:p>
        </p:txBody>
      </p:sp>
      <p:sp>
        <p:nvSpPr>
          <p:cNvPr id="3" name="Rechteck 2"/>
          <p:cNvSpPr/>
          <p:nvPr/>
        </p:nvSpPr>
        <p:spPr bwMode="auto">
          <a:xfrm>
            <a:off x="683568" y="1196752"/>
            <a:ext cx="7919049" cy="2739211"/>
          </a:xfrm>
          <a:prstGeom prst="rect">
            <a:avLst/>
          </a:prstGeom>
        </p:spPr>
        <p:txBody>
          <a:bodyPr wrap="square">
            <a:spAutoFit/>
          </a:bodyPr>
          <a:lstStyle/>
          <a:p>
            <a:pPr>
              <a:buClr>
                <a:srgbClr val="000000"/>
              </a:buClr>
              <a:buSzPct val="100000"/>
              <a:buFont typeface="Times New Roman"/>
              <a:buNone/>
              <a:defRPr/>
            </a:pPr>
            <a:r>
              <a:rPr sz="2400" b="1" u="sng" dirty="0">
                <a:solidFill>
                  <a:schemeClr val="tx2">
                    <a:lumMod val="75000"/>
                  </a:schemeClr>
                </a:solidFill>
                <a:latin typeface="Helvetica Neue"/>
              </a:rPr>
              <a:t>Service Units for regular international applicants </a:t>
            </a:r>
            <a:endParaRPr dirty="0"/>
          </a:p>
          <a:p>
            <a:pPr>
              <a:buClr>
                <a:srgbClr val="000000"/>
              </a:buClr>
              <a:buSzPct val="100000"/>
              <a:buFont typeface="Times New Roman"/>
              <a:buNone/>
              <a:defRPr/>
            </a:pPr>
            <a:endParaRPr sz="2800" dirty="0">
              <a:solidFill>
                <a:schemeClr val="tx2">
                  <a:lumMod val="75000"/>
                </a:schemeClr>
              </a:solidFill>
              <a:latin typeface="Helvetica Neue"/>
            </a:endParaRPr>
          </a:p>
          <a:p>
            <a:pPr marL="457200" indent="-457200">
              <a:buClr>
                <a:srgbClr val="000000"/>
              </a:buClr>
              <a:buSzPct val="100000"/>
              <a:buFont typeface="Arial" panose="020B0604020202020204" pitchFamily="34" charset="0"/>
              <a:buChar char="•"/>
              <a:defRPr/>
            </a:pPr>
            <a:r>
              <a:rPr sz="2400" dirty="0" smtClean="0">
                <a:solidFill>
                  <a:srgbClr val="003366"/>
                </a:solidFill>
                <a:latin typeface="+mn-lt"/>
              </a:rPr>
              <a:t>Admissions </a:t>
            </a:r>
            <a:r>
              <a:rPr sz="2400" dirty="0">
                <a:solidFill>
                  <a:srgbClr val="003366"/>
                </a:solidFill>
                <a:latin typeface="+mn-lt"/>
              </a:rPr>
              <a:t>Office</a:t>
            </a:r>
            <a:endParaRPr sz="2400" dirty="0">
              <a:latin typeface="+mn-lt"/>
            </a:endParaRPr>
          </a:p>
          <a:p>
            <a:pPr marL="457200" indent="-457200">
              <a:buClr>
                <a:srgbClr val="000000"/>
              </a:buClr>
              <a:buSzPct val="100000"/>
              <a:buFont typeface="Arial" panose="020B0604020202020204" pitchFamily="34" charset="0"/>
              <a:buChar char="•"/>
              <a:defRPr/>
            </a:pPr>
            <a:endParaRPr sz="2400" dirty="0">
              <a:solidFill>
                <a:srgbClr val="003366"/>
              </a:solidFill>
              <a:latin typeface="+mn-lt"/>
            </a:endParaRPr>
          </a:p>
          <a:p>
            <a:pPr marL="457200" indent="-457200">
              <a:buClr>
                <a:srgbClr val="000000"/>
              </a:buClr>
              <a:buSzPct val="100000"/>
              <a:buFont typeface="Arial" panose="020B0604020202020204" pitchFamily="34" charset="0"/>
              <a:buChar char="•"/>
              <a:defRPr/>
            </a:pPr>
            <a:r>
              <a:rPr sz="2400" dirty="0">
                <a:solidFill>
                  <a:srgbClr val="003366"/>
                </a:solidFill>
                <a:latin typeface="+mn-lt"/>
              </a:rPr>
              <a:t>Student Advice and Career Service</a:t>
            </a:r>
            <a:endParaRPr sz="2400" dirty="0">
              <a:latin typeface="+mn-lt"/>
            </a:endParaRPr>
          </a:p>
          <a:p>
            <a:pPr marL="457200" indent="-457200">
              <a:buClr>
                <a:srgbClr val="000000"/>
              </a:buClr>
              <a:buSzPct val="100000"/>
              <a:buFont typeface="Arial" panose="020B0604020202020204" pitchFamily="34" charset="0"/>
              <a:buChar char="•"/>
              <a:defRPr/>
            </a:pPr>
            <a:endParaRPr sz="2400" dirty="0">
              <a:solidFill>
                <a:srgbClr val="003366"/>
              </a:solidFill>
              <a:latin typeface="+mn-lt"/>
            </a:endParaRPr>
          </a:p>
          <a:p>
            <a:pPr marL="457200" indent="-457200">
              <a:buClr>
                <a:srgbClr val="000000"/>
              </a:buClr>
              <a:buSzPct val="100000"/>
              <a:buFont typeface="Arial" panose="020B0604020202020204" pitchFamily="34" charset="0"/>
              <a:buChar char="•"/>
              <a:defRPr/>
            </a:pPr>
            <a:r>
              <a:rPr sz="2400" dirty="0">
                <a:solidFill>
                  <a:srgbClr val="003366"/>
                </a:solidFill>
                <a:latin typeface="+mn-lt"/>
              </a:rPr>
              <a:t>Graduate School</a:t>
            </a:r>
          </a:p>
        </p:txBody>
      </p:sp>
      <p:pic>
        <p:nvPicPr>
          <p:cNvPr id="4" name="Picture 2"/>
          <p:cNvPicPr>
            <a:picLocks noChangeAspect="1" noChangeArrowheads="1"/>
          </p:cNvPicPr>
          <p:nvPr/>
        </p:nvPicPr>
        <p:blipFill>
          <a:blip r:embed="rId3"/>
          <a:srcRect/>
          <a:stretch>
            <a:fillRect/>
          </a:stretch>
        </p:blipFill>
        <p:spPr bwMode="auto">
          <a:xfrm>
            <a:off x="2123728" y="4437112"/>
            <a:ext cx="5400774" cy="1611201"/>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a:xfrm>
            <a:off x="457200" y="6519863"/>
            <a:ext cx="2133600" cy="365125"/>
          </a:xfrm>
          <a:prstGeom prst="rect">
            <a:avLst/>
          </a:prstGeom>
          <a:noFill/>
        </p:spPr>
        <p:txBody>
          <a:bodyPr anchor="ctr"/>
          <a:lstStyle/>
          <a:p>
            <a:pPr fontAlgn="auto">
              <a:spcBef>
                <a:spcPts val="0"/>
              </a:spcBef>
              <a:spcAft>
                <a:spcPts val="0"/>
              </a:spcAft>
              <a:defRPr/>
            </a:pPr>
            <a:fld id="{9353DC82-42D9-4C69-B126-DF046FC98550}" type="datetime1">
              <a:rPr lang="de-DE" sz="800">
                <a:solidFill>
                  <a:schemeClr val="tx1">
                    <a:tint val="75000"/>
                  </a:schemeClr>
                </a:solidFill>
                <a:latin typeface="Helvetica" pitchFamily="34" charset="0"/>
                <a:cs typeface="+mn-cs"/>
              </a:rPr>
              <a:pPr fontAlgn="auto">
                <a:spcBef>
                  <a:spcPts val="0"/>
                </a:spcBef>
                <a:spcAft>
                  <a:spcPts val="0"/>
                </a:spcAft>
                <a:defRPr/>
              </a:pPr>
              <a:t>17.06.2017</a:t>
            </a:fld>
            <a:endParaRPr lang="de-DE" sz="800" dirty="0">
              <a:solidFill>
                <a:schemeClr val="tx1">
                  <a:tint val="75000"/>
                </a:schemeClr>
              </a:solidFill>
              <a:latin typeface="Helvetica" pitchFamily="34" charset="0"/>
              <a:cs typeface="+mn-cs"/>
            </a:endParaRPr>
          </a:p>
        </p:txBody>
      </p:sp>
      <p:sp>
        <p:nvSpPr>
          <p:cNvPr id="5" name="Foliennummernplatzhalter 4"/>
          <p:cNvSpPr txBox="1">
            <a:spLocks noGrp="1"/>
          </p:cNvSpPr>
          <p:nvPr/>
        </p:nvSpPr>
        <p:spPr>
          <a:xfrm>
            <a:off x="6553200" y="6519863"/>
            <a:ext cx="2133600" cy="365125"/>
          </a:xfrm>
          <a:prstGeom prst="rect">
            <a:avLst/>
          </a:prstGeom>
          <a:noFill/>
        </p:spPr>
        <p:txBody>
          <a:bodyPr anchor="ctr"/>
          <a:lstStyle/>
          <a:p>
            <a:pPr algn="r" fontAlgn="auto">
              <a:spcBef>
                <a:spcPts val="0"/>
              </a:spcBef>
              <a:spcAft>
                <a:spcPts val="0"/>
              </a:spcAft>
              <a:defRPr/>
            </a:pPr>
            <a:fld id="{7609D7E3-6A48-45A7-BF4A-727E458C0EAA}" type="slidenum">
              <a:rPr lang="de-DE" sz="800">
                <a:solidFill>
                  <a:schemeClr val="tx1">
                    <a:tint val="75000"/>
                  </a:schemeClr>
                </a:solidFill>
                <a:latin typeface="Helvetica" pitchFamily="34" charset="0"/>
                <a:cs typeface="+mn-cs"/>
              </a:rPr>
              <a:pPr algn="r" fontAlgn="auto">
                <a:spcBef>
                  <a:spcPts val="0"/>
                </a:spcBef>
                <a:spcAft>
                  <a:spcPts val="0"/>
                </a:spcAft>
                <a:defRPr/>
              </a:pPr>
              <a:t>23</a:t>
            </a:fld>
            <a:endParaRPr lang="de-DE" sz="800" dirty="0">
              <a:solidFill>
                <a:schemeClr val="tx1">
                  <a:tint val="75000"/>
                </a:schemeClr>
              </a:solidFill>
              <a:latin typeface="Helvetica" pitchFamily="34" charset="0"/>
              <a:cs typeface="+mn-cs"/>
            </a:endParaRPr>
          </a:p>
        </p:txBody>
      </p:sp>
      <p:sp>
        <p:nvSpPr>
          <p:cNvPr id="6" name="Fußzeilenplatzhalter 5"/>
          <p:cNvSpPr txBox="1">
            <a:spLocks noGrp="1"/>
          </p:cNvSpPr>
          <p:nvPr/>
        </p:nvSpPr>
        <p:spPr>
          <a:xfrm>
            <a:off x="3124200" y="6519863"/>
            <a:ext cx="2895600" cy="365125"/>
          </a:xfrm>
          <a:prstGeom prst="rect">
            <a:avLst/>
          </a:prstGeom>
          <a:noFill/>
        </p:spPr>
        <p:txBody>
          <a:bodyPr anchor="ctr"/>
          <a:lstStyle/>
          <a:p>
            <a:pPr algn="ctr" fontAlgn="auto">
              <a:spcBef>
                <a:spcPts val="0"/>
              </a:spcBef>
              <a:spcAft>
                <a:spcPts val="0"/>
              </a:spcAft>
              <a:defRPr/>
            </a:pPr>
            <a:endParaRPr lang="de-DE" sz="800">
              <a:solidFill>
                <a:schemeClr val="tx1">
                  <a:tint val="75000"/>
                </a:schemeClr>
              </a:solidFill>
              <a:latin typeface="Helvetica" pitchFamily="34" charset="0"/>
              <a:cs typeface="+mn-cs"/>
            </a:endParaRPr>
          </a:p>
        </p:txBody>
      </p:sp>
      <p:sp>
        <p:nvSpPr>
          <p:cNvPr id="61445" name="Rectangle 6"/>
          <p:cNvSpPr>
            <a:spLocks noChangeArrowheads="1"/>
          </p:cNvSpPr>
          <p:nvPr/>
        </p:nvSpPr>
        <p:spPr bwMode="auto">
          <a:xfrm>
            <a:off x="250825" y="1268413"/>
            <a:ext cx="8893175" cy="1296987"/>
          </a:xfrm>
          <a:prstGeom prst="rect">
            <a:avLst/>
          </a:prstGeom>
          <a:solidFill>
            <a:srgbClr val="A3ACB2">
              <a:alpha val="30196"/>
            </a:srgbClr>
          </a:solidFill>
          <a:ln w="9525">
            <a:noFill/>
            <a:round/>
            <a:headEnd/>
            <a:tailEnd/>
          </a:ln>
        </p:spPr>
        <p:txBody>
          <a:bodyPr lIns="90000" tIns="46800" rIns="90000" bIns="46800"/>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800" b="1" dirty="0" smtClean="0">
              <a:solidFill>
                <a:srgbClr val="990000"/>
              </a:solidFill>
              <a:latin typeface="Helvetica" pitchFamily="34" charset="0"/>
              <a:cs typeface="Times New Roman" pitchFamily="18" charset="0"/>
            </a:endParaRPr>
          </a:p>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smtClean="0">
                <a:solidFill>
                  <a:srgbClr val="002060"/>
                </a:solidFill>
                <a:latin typeface="Helvetica" pitchFamily="34" charset="0"/>
                <a:cs typeface="Times New Roman" pitchFamily="18" charset="0"/>
              </a:rPr>
              <a:t>At FAU: Student </a:t>
            </a:r>
            <a:r>
              <a:rPr lang="de-DE" sz="2800" b="1" dirty="0" err="1" smtClean="0">
                <a:solidFill>
                  <a:srgbClr val="002060"/>
                </a:solidFill>
                <a:latin typeface="Helvetica" pitchFamily="34" charset="0"/>
                <a:cs typeface="Times New Roman" pitchFamily="18" charset="0"/>
              </a:rPr>
              <a:t>advice</a:t>
            </a:r>
            <a:r>
              <a:rPr lang="de-DE" sz="2800" b="1" dirty="0" smtClean="0">
                <a:solidFill>
                  <a:srgbClr val="002060"/>
                </a:solidFill>
                <a:latin typeface="Helvetica" pitchFamily="34" charset="0"/>
                <a:cs typeface="Times New Roman" pitchFamily="18" charset="0"/>
              </a:rPr>
              <a:t> and </a:t>
            </a:r>
            <a:r>
              <a:rPr lang="de-DE" sz="2800" b="1" dirty="0" err="1" smtClean="0">
                <a:solidFill>
                  <a:srgbClr val="002060"/>
                </a:solidFill>
                <a:latin typeface="Helvetica" pitchFamily="34" charset="0"/>
                <a:cs typeface="Times New Roman" pitchFamily="18" charset="0"/>
              </a:rPr>
              <a:t>career</a:t>
            </a:r>
            <a:r>
              <a:rPr lang="de-DE" sz="2800" b="1" dirty="0" smtClean="0">
                <a:solidFill>
                  <a:srgbClr val="002060"/>
                </a:solidFill>
                <a:latin typeface="Helvetica" pitchFamily="34" charset="0"/>
                <a:cs typeface="Times New Roman" pitchFamily="18" charset="0"/>
              </a:rPr>
              <a:t> </a:t>
            </a:r>
            <a:r>
              <a:rPr lang="de-DE" sz="2800" b="1" dirty="0" err="1" smtClean="0">
                <a:solidFill>
                  <a:srgbClr val="002060"/>
                </a:solidFill>
                <a:latin typeface="Helvetica" pitchFamily="34" charset="0"/>
                <a:cs typeface="Times New Roman" pitchFamily="18" charset="0"/>
              </a:rPr>
              <a:t>service</a:t>
            </a:r>
            <a:r>
              <a:rPr lang="de-DE" sz="2800" b="1" dirty="0" smtClean="0">
                <a:solidFill>
                  <a:srgbClr val="002060"/>
                </a:solidFill>
                <a:latin typeface="Helvetica" pitchFamily="34" charset="0"/>
                <a:cs typeface="Times New Roman" pitchFamily="18" charset="0"/>
              </a:rPr>
              <a:t> </a:t>
            </a:r>
            <a:endParaRPr lang="de-DE" sz="2800" b="1" dirty="0">
              <a:solidFill>
                <a:srgbClr val="002060"/>
              </a:solidFill>
              <a:latin typeface="Helvetica" pitchFamily="34" charset="0"/>
              <a:cs typeface="Times New Roman" pitchFamily="18" charset="0"/>
            </a:endParaRPr>
          </a:p>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800" b="1" dirty="0" smtClean="0">
              <a:solidFill>
                <a:srgbClr val="990000"/>
              </a:solidFill>
              <a:latin typeface="Helvetica" pitchFamily="34" charset="0"/>
              <a:cs typeface="Times New Roman" pitchFamily="18" charset="0"/>
            </a:endParaRPr>
          </a:p>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err="1" smtClean="0">
                <a:solidFill>
                  <a:srgbClr val="990000"/>
                </a:solidFill>
                <a:latin typeface="Helvetica" pitchFamily="34" charset="0"/>
                <a:cs typeface="Times New Roman" pitchFamily="18" charset="0"/>
              </a:rPr>
              <a:t>Make</a:t>
            </a:r>
            <a:r>
              <a:rPr lang="de-DE" sz="2800" b="1" dirty="0" smtClean="0">
                <a:solidFill>
                  <a:srgbClr val="990000"/>
                </a:solidFill>
                <a:latin typeface="Helvetica" pitchFamily="34" charset="0"/>
                <a:cs typeface="Times New Roman" pitchFamily="18" charset="0"/>
              </a:rPr>
              <a:t> </a:t>
            </a:r>
            <a:r>
              <a:rPr lang="de-DE" sz="2800" b="1" dirty="0" err="1" smtClean="0">
                <a:solidFill>
                  <a:srgbClr val="990000"/>
                </a:solidFill>
                <a:latin typeface="Helvetica" pitchFamily="34" charset="0"/>
                <a:cs typeface="Times New Roman" pitchFamily="18" charset="0"/>
              </a:rPr>
              <a:t>the</a:t>
            </a:r>
            <a:r>
              <a:rPr lang="de-DE" sz="2800" b="1" dirty="0" smtClean="0">
                <a:solidFill>
                  <a:srgbClr val="990000"/>
                </a:solidFill>
                <a:latin typeface="Helvetica" pitchFamily="34" charset="0"/>
                <a:cs typeface="Times New Roman" pitchFamily="18" charset="0"/>
              </a:rPr>
              <a:t> </a:t>
            </a:r>
            <a:r>
              <a:rPr lang="de-DE" sz="2800" b="1" dirty="0" err="1" smtClean="0">
                <a:solidFill>
                  <a:srgbClr val="990000"/>
                </a:solidFill>
                <a:latin typeface="Helvetica" pitchFamily="34" charset="0"/>
                <a:cs typeface="Times New Roman" pitchFamily="18" charset="0"/>
              </a:rPr>
              <a:t>right</a:t>
            </a:r>
            <a:r>
              <a:rPr lang="de-DE" sz="2800" b="1" dirty="0" smtClean="0">
                <a:solidFill>
                  <a:srgbClr val="990000"/>
                </a:solidFill>
                <a:latin typeface="Helvetica" pitchFamily="34" charset="0"/>
                <a:cs typeface="Times New Roman" pitchFamily="18" charset="0"/>
              </a:rPr>
              <a:t> </a:t>
            </a:r>
            <a:r>
              <a:rPr lang="de-DE" sz="2800" b="1" dirty="0" err="1" smtClean="0">
                <a:solidFill>
                  <a:srgbClr val="990000"/>
                </a:solidFill>
                <a:latin typeface="Helvetica" pitchFamily="34" charset="0"/>
                <a:cs typeface="Times New Roman" pitchFamily="18" charset="0"/>
              </a:rPr>
              <a:t>decision</a:t>
            </a:r>
            <a:r>
              <a:rPr lang="de-DE" sz="2800" b="1" dirty="0" smtClean="0">
                <a:solidFill>
                  <a:srgbClr val="990000"/>
                </a:solidFill>
                <a:latin typeface="Helvetica" pitchFamily="34" charset="0"/>
                <a:cs typeface="Times New Roman" pitchFamily="18" charset="0"/>
              </a:rPr>
              <a:t> </a:t>
            </a:r>
            <a:r>
              <a:rPr lang="de-DE" sz="2800" b="1" dirty="0" smtClean="0">
                <a:solidFill>
                  <a:srgbClr val="990000"/>
                </a:solidFill>
                <a:latin typeface="Helvetica" pitchFamily="34" charset="0"/>
                <a:cs typeface="Times New Roman" pitchFamily="18" charset="0"/>
                <a:sym typeface="Wingdings" panose="05000000000000000000" pitchFamily="2" charset="2"/>
              </a:rPr>
              <a:t> </a:t>
            </a:r>
            <a:endParaRPr lang="de-DE" sz="2800" b="1" dirty="0">
              <a:solidFill>
                <a:srgbClr val="990000"/>
              </a:solidFill>
              <a:latin typeface="Helvetica" pitchFamily="34" charset="0"/>
              <a:cs typeface="Times New Roman" pitchFamily="18" charset="0"/>
            </a:endParaRPr>
          </a:p>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smtClean="0">
                <a:solidFill>
                  <a:srgbClr val="990000"/>
                </a:solidFill>
                <a:latin typeface="Helvetica" pitchFamily="34" charset="0"/>
                <a:cs typeface="Times New Roman" pitchFamily="18" charset="0"/>
              </a:rPr>
              <a:t>Study </a:t>
            </a:r>
            <a:r>
              <a:rPr lang="de-DE" sz="2800" b="1" dirty="0" err="1">
                <a:solidFill>
                  <a:srgbClr val="990000"/>
                </a:solidFill>
                <a:latin typeface="Helvetica" pitchFamily="34" charset="0"/>
                <a:cs typeface="Times New Roman" pitchFamily="18" charset="0"/>
              </a:rPr>
              <a:t>Accompanying</a:t>
            </a:r>
            <a:r>
              <a:rPr lang="de-DE" sz="2800" b="1" dirty="0">
                <a:solidFill>
                  <a:srgbClr val="990000"/>
                </a:solidFill>
                <a:latin typeface="Helvetica" pitchFamily="34" charset="0"/>
                <a:cs typeface="Times New Roman" pitchFamily="18" charset="0"/>
              </a:rPr>
              <a:t> </a:t>
            </a:r>
            <a:r>
              <a:rPr lang="de-DE" sz="2800" b="1" dirty="0" err="1">
                <a:solidFill>
                  <a:srgbClr val="990000"/>
                </a:solidFill>
                <a:latin typeface="Helvetica" pitchFamily="34" charset="0"/>
                <a:cs typeface="Times New Roman" pitchFamily="18" charset="0"/>
              </a:rPr>
              <a:t>Advice</a:t>
            </a:r>
            <a:r>
              <a:rPr lang="de-DE" sz="2800" b="1" dirty="0">
                <a:solidFill>
                  <a:srgbClr val="990000"/>
                </a:solidFill>
                <a:latin typeface="Helvetica" pitchFamily="34" charset="0"/>
                <a:cs typeface="Times New Roman" pitchFamily="18" charset="0"/>
              </a:rPr>
              <a:t>  </a:t>
            </a:r>
          </a:p>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smtClean="0">
                <a:solidFill>
                  <a:srgbClr val="990000"/>
                </a:solidFill>
                <a:latin typeface="Helvetica" pitchFamily="34" charset="0"/>
                <a:cs typeface="Times New Roman" pitchFamily="18" charset="0"/>
              </a:rPr>
              <a:t>…</a:t>
            </a:r>
            <a:r>
              <a:rPr lang="de-DE" sz="2000" b="1" dirty="0">
                <a:solidFill>
                  <a:srgbClr val="990000"/>
                </a:solidFill>
                <a:latin typeface="Helvetica" pitchFamily="34" charset="0"/>
                <a:cs typeface="Times New Roman" pitchFamily="18" charset="0"/>
              </a:rPr>
              <a:t>and </a:t>
            </a:r>
            <a:r>
              <a:rPr lang="de-DE" sz="2000" b="1" dirty="0" err="1">
                <a:solidFill>
                  <a:srgbClr val="990000"/>
                </a:solidFill>
                <a:latin typeface="Helvetica" pitchFamily="34" charset="0"/>
                <a:cs typeface="Times New Roman" pitchFamily="18" charset="0"/>
              </a:rPr>
              <a:t>more</a:t>
            </a:r>
            <a:r>
              <a:rPr lang="de-DE" sz="2000" b="1" dirty="0">
                <a:solidFill>
                  <a:srgbClr val="990000"/>
                </a:solidFill>
                <a:latin typeface="Helvetica" pitchFamily="34" charset="0"/>
                <a:cs typeface="Times New Roman" pitchFamily="18" charset="0"/>
              </a:rPr>
              <a:t>: </a:t>
            </a:r>
            <a:r>
              <a:rPr lang="de-DE" sz="2000" b="1" dirty="0" err="1">
                <a:solidFill>
                  <a:srgbClr val="990000"/>
                </a:solidFill>
                <a:latin typeface="Helvetica" pitchFamily="34" charset="0"/>
                <a:cs typeface="Times New Roman" pitchFamily="18" charset="0"/>
              </a:rPr>
              <a:t>consulting</a:t>
            </a:r>
            <a:r>
              <a:rPr lang="de-DE" sz="2000" b="1" dirty="0">
                <a:solidFill>
                  <a:srgbClr val="990000"/>
                </a:solidFill>
                <a:latin typeface="Helvetica" pitchFamily="34" charset="0"/>
                <a:cs typeface="Times New Roman" pitchFamily="18" charset="0"/>
              </a:rPr>
              <a:t> </a:t>
            </a:r>
            <a:r>
              <a:rPr lang="de-DE" sz="2000" b="1" dirty="0" err="1">
                <a:solidFill>
                  <a:srgbClr val="990000"/>
                </a:solidFill>
                <a:latin typeface="Helvetica" pitchFamily="34" charset="0"/>
                <a:cs typeface="Times New Roman" pitchFamily="18" charset="0"/>
              </a:rPr>
              <a:t>foreign</a:t>
            </a:r>
            <a:r>
              <a:rPr lang="de-DE" sz="2000" b="1" dirty="0">
                <a:solidFill>
                  <a:srgbClr val="990000"/>
                </a:solidFill>
                <a:latin typeface="Helvetica" pitchFamily="34" charset="0"/>
                <a:cs typeface="Times New Roman" pitchFamily="18" charset="0"/>
              </a:rPr>
              <a:t> </a:t>
            </a:r>
            <a:r>
              <a:rPr lang="de-DE" sz="2000" b="1" dirty="0" err="1">
                <a:solidFill>
                  <a:srgbClr val="990000"/>
                </a:solidFill>
                <a:latin typeface="Helvetica" pitchFamily="34" charset="0"/>
                <a:cs typeface="Times New Roman" pitchFamily="18" charset="0"/>
              </a:rPr>
              <a:t>students</a:t>
            </a:r>
            <a:r>
              <a:rPr lang="de-DE" sz="2000" b="1" dirty="0">
                <a:solidFill>
                  <a:srgbClr val="990000"/>
                </a:solidFill>
                <a:latin typeface="Helvetica" pitchFamily="34" charset="0"/>
                <a:cs typeface="Times New Roman" pitchFamily="18" charset="0"/>
              </a:rPr>
              <a:t>, </a:t>
            </a:r>
            <a:r>
              <a:rPr lang="de-DE" sz="2000" b="1" dirty="0" err="1">
                <a:solidFill>
                  <a:srgbClr val="990000"/>
                </a:solidFill>
                <a:latin typeface="Helvetica" pitchFamily="34" charset="0"/>
                <a:cs typeface="Times New Roman" pitchFamily="18" charset="0"/>
              </a:rPr>
              <a:t>information</a:t>
            </a:r>
            <a:r>
              <a:rPr lang="de-DE" sz="2000" b="1" dirty="0">
                <a:solidFill>
                  <a:srgbClr val="990000"/>
                </a:solidFill>
                <a:latin typeface="Helvetica" pitchFamily="34" charset="0"/>
                <a:cs typeface="Times New Roman" pitchFamily="18" charset="0"/>
              </a:rPr>
              <a:t> </a:t>
            </a:r>
            <a:r>
              <a:rPr lang="de-DE" sz="2000" b="1" dirty="0" err="1">
                <a:solidFill>
                  <a:srgbClr val="990000"/>
                </a:solidFill>
                <a:latin typeface="Helvetica" pitchFamily="34" charset="0"/>
                <a:cs typeface="Times New Roman" pitchFamily="18" charset="0"/>
              </a:rPr>
              <a:t>days</a:t>
            </a:r>
            <a:r>
              <a:rPr lang="de-DE" sz="2000" b="1" dirty="0">
                <a:solidFill>
                  <a:srgbClr val="990000"/>
                </a:solidFill>
                <a:latin typeface="Helvetica" pitchFamily="34" charset="0"/>
                <a:cs typeface="Times New Roman" pitchFamily="18" charset="0"/>
              </a:rPr>
              <a:t>,  </a:t>
            </a:r>
          </a:p>
        </p:txBody>
      </p:sp>
      <p:sp>
        <p:nvSpPr>
          <p:cNvPr id="15" name="Textfeld 14"/>
          <p:cNvSpPr txBox="1"/>
          <p:nvPr/>
        </p:nvSpPr>
        <p:spPr>
          <a:xfrm>
            <a:off x="7775575" y="6308725"/>
            <a:ext cx="1368425" cy="215900"/>
          </a:xfrm>
          <a:prstGeom prst="rect">
            <a:avLst/>
          </a:prstGeom>
          <a:noFill/>
        </p:spPr>
        <p:txBody>
          <a:bodyPr>
            <a:spAutoFit/>
          </a:bodyPr>
          <a:lstStyle/>
          <a:p>
            <a:pPr>
              <a:defRPr/>
            </a:pPr>
            <a:r>
              <a:rPr lang="en-US" sz="800" dirty="0">
                <a:solidFill>
                  <a:schemeClr val="tx1">
                    <a:lumMod val="75000"/>
                    <a:lumOff val="25000"/>
                  </a:schemeClr>
                </a:solidFill>
              </a:rPr>
              <a:t>Source</a:t>
            </a:r>
            <a:r>
              <a:rPr lang="de-DE" sz="800" dirty="0">
                <a:solidFill>
                  <a:schemeClr val="tx1">
                    <a:lumMod val="75000"/>
                    <a:lumOff val="25000"/>
                  </a:schemeClr>
                </a:solidFill>
              </a:rPr>
              <a:t>: FAU</a:t>
            </a:r>
          </a:p>
        </p:txBody>
      </p:sp>
      <p:sp>
        <p:nvSpPr>
          <p:cNvPr id="61457"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Tree>
    <p:extLst>
      <p:ext uri="{BB962C8B-B14F-4D97-AF65-F5344CB8AC3E}">
        <p14:creationId xmlns:p14="http://schemas.microsoft.com/office/powerpoint/2010/main" val="252321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6553200" y="6519863"/>
            <a:ext cx="2133600" cy="365125"/>
          </a:xfrm>
          <a:prstGeom prst="rect">
            <a:avLst/>
          </a:prstGeom>
        </p:spPr>
        <p:txBody>
          <a:bodyPr anchor="ctr"/>
          <a:lstStyle/>
          <a:p>
            <a:pPr algn="r" fontAlgn="auto">
              <a:spcBef>
                <a:spcPts val="0"/>
              </a:spcBef>
              <a:spcAft>
                <a:spcPts val="0"/>
              </a:spcAft>
              <a:defRPr/>
            </a:pPr>
            <a:fld id="{9DFD7CF0-335A-4C5B-ADEB-735A8A2E1F5C}" type="slidenum">
              <a:rPr lang="de-DE" sz="800">
                <a:solidFill>
                  <a:schemeClr val="tx1">
                    <a:tint val="75000"/>
                  </a:schemeClr>
                </a:solidFill>
                <a:latin typeface="Helvetica" pitchFamily="34" charset="0"/>
                <a:cs typeface="+mn-cs"/>
              </a:rPr>
              <a:pPr algn="r" fontAlgn="auto">
                <a:spcBef>
                  <a:spcPts val="0"/>
                </a:spcBef>
                <a:spcAft>
                  <a:spcPts val="0"/>
                </a:spcAft>
                <a:defRPr/>
              </a:pPr>
              <a:t>24</a:t>
            </a:fld>
            <a:endParaRPr lang="de-DE" sz="800" dirty="0">
              <a:solidFill>
                <a:schemeClr val="tx1">
                  <a:tint val="75000"/>
                </a:schemeClr>
              </a:solidFill>
              <a:latin typeface="Helvetica" pitchFamily="34" charset="0"/>
              <a:cs typeface="+mn-cs"/>
            </a:endParaRPr>
          </a:p>
        </p:txBody>
      </p:sp>
      <p:sp>
        <p:nvSpPr>
          <p:cNvPr id="40" name="Rechteck 39"/>
          <p:cNvSpPr/>
          <p:nvPr/>
        </p:nvSpPr>
        <p:spPr>
          <a:xfrm>
            <a:off x="827584" y="1772816"/>
            <a:ext cx="8893175"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44000" anchor="ctr"/>
          <a:lstStyle/>
          <a:p>
            <a:pPr>
              <a:spcBef>
                <a:spcPts val="600"/>
              </a:spcBef>
              <a:defRPr/>
            </a:pPr>
            <a:r>
              <a:rPr lang="de-DE" sz="2400" b="1" dirty="0">
                <a:solidFill>
                  <a:srgbClr val="002060"/>
                </a:solidFill>
                <a:cs typeface="Arial" charset="0"/>
              </a:rPr>
              <a:t>At a </a:t>
            </a:r>
            <a:r>
              <a:rPr lang="de-DE" sz="2400" b="1" dirty="0" err="1" smtClean="0">
                <a:solidFill>
                  <a:srgbClr val="002060"/>
                </a:solidFill>
                <a:cs typeface="Arial" charset="0"/>
              </a:rPr>
              <a:t>glance</a:t>
            </a:r>
            <a:r>
              <a:rPr lang="de-DE" sz="2400" b="1" dirty="0">
                <a:solidFill>
                  <a:srgbClr val="002060"/>
                </a:solidFill>
                <a:cs typeface="Arial" charset="0"/>
              </a:rPr>
              <a:t> </a:t>
            </a:r>
            <a:r>
              <a:rPr lang="de-DE" sz="2400" b="1" dirty="0" smtClean="0">
                <a:solidFill>
                  <a:srgbClr val="002060"/>
                </a:solidFill>
                <a:cs typeface="Arial" charset="0"/>
              </a:rPr>
              <a:t>– </a:t>
            </a:r>
          </a:p>
          <a:p>
            <a:pPr>
              <a:spcBef>
                <a:spcPts val="600"/>
              </a:spcBef>
              <a:defRPr/>
            </a:pPr>
            <a:r>
              <a:rPr lang="de-DE" sz="2400" b="1" dirty="0" err="1" smtClean="0">
                <a:solidFill>
                  <a:srgbClr val="002060"/>
                </a:solidFill>
                <a:cs typeface="Arial" charset="0"/>
              </a:rPr>
              <a:t>our</a:t>
            </a:r>
            <a:r>
              <a:rPr lang="de-DE" sz="2400" b="1" dirty="0" smtClean="0">
                <a:solidFill>
                  <a:srgbClr val="002060"/>
                </a:solidFill>
                <a:cs typeface="Arial" charset="0"/>
              </a:rPr>
              <a:t> </a:t>
            </a:r>
            <a:r>
              <a:rPr lang="de-DE" sz="2400" b="1" dirty="0" err="1" smtClean="0">
                <a:solidFill>
                  <a:srgbClr val="002060"/>
                </a:solidFill>
                <a:cs typeface="Arial" charset="0"/>
              </a:rPr>
              <a:t>Faculty</a:t>
            </a:r>
            <a:r>
              <a:rPr lang="de-DE" sz="2400" b="1" dirty="0">
                <a:solidFill>
                  <a:srgbClr val="002060"/>
                </a:solidFill>
                <a:cs typeface="Arial" charset="0"/>
              </a:rPr>
              <a:t> </a:t>
            </a:r>
            <a:r>
              <a:rPr lang="de-DE" sz="2400" b="1" dirty="0" err="1" smtClean="0">
                <a:solidFill>
                  <a:srgbClr val="002060"/>
                </a:solidFill>
                <a:cs typeface="Arial" charset="0"/>
              </a:rPr>
              <a:t>of</a:t>
            </a:r>
            <a:r>
              <a:rPr lang="de-DE" sz="2400" b="1" dirty="0" smtClean="0">
                <a:solidFill>
                  <a:srgbClr val="002060"/>
                </a:solidFill>
                <a:cs typeface="Arial" charset="0"/>
              </a:rPr>
              <a:t> </a:t>
            </a:r>
            <a:r>
              <a:rPr lang="de-DE" sz="2400" b="1" dirty="0">
                <a:solidFill>
                  <a:srgbClr val="002060"/>
                </a:solidFill>
                <a:cs typeface="Arial" charset="0"/>
              </a:rPr>
              <a:t>Business &amp; Economics </a:t>
            </a:r>
          </a:p>
        </p:txBody>
      </p:sp>
      <p:pic>
        <p:nvPicPr>
          <p:cNvPr id="39942" name="Grafik 13"/>
          <p:cNvPicPr>
            <a:picLocks noChangeAspect="1"/>
          </p:cNvPicPr>
          <p:nvPr/>
        </p:nvPicPr>
        <p:blipFill>
          <a:blip r:embed="rId3"/>
          <a:srcRect/>
          <a:stretch>
            <a:fillRect/>
          </a:stretch>
        </p:blipFill>
        <p:spPr bwMode="auto">
          <a:xfrm>
            <a:off x="6443663" y="115888"/>
            <a:ext cx="2449512" cy="709612"/>
          </a:xfrm>
          <a:prstGeom prst="rect">
            <a:avLst/>
          </a:prstGeom>
          <a:solidFill>
            <a:schemeClr val="bg1"/>
          </a:solidFill>
          <a:ln w="9525">
            <a:noFill/>
            <a:miter lim="800000"/>
            <a:headEnd/>
            <a:tailEnd/>
          </a:ln>
        </p:spPr>
      </p:pic>
      <p:pic>
        <p:nvPicPr>
          <p:cNvPr id="39943" name="Picture 4"/>
          <p:cNvPicPr>
            <a:picLocks noChangeAspect="1" noChangeArrowheads="1"/>
          </p:cNvPicPr>
          <p:nvPr/>
        </p:nvPicPr>
        <p:blipFill>
          <a:blip r:embed="rId4"/>
          <a:srcRect/>
          <a:stretch>
            <a:fillRect/>
          </a:stretch>
        </p:blipFill>
        <p:spPr bwMode="auto">
          <a:xfrm>
            <a:off x="1331913" y="3356769"/>
            <a:ext cx="2808287" cy="1871662"/>
          </a:xfrm>
          <a:prstGeom prst="rect">
            <a:avLst/>
          </a:prstGeom>
          <a:noFill/>
          <a:ln w="9525">
            <a:noFill/>
            <a:miter lim="800000"/>
            <a:headEnd/>
            <a:tailEnd/>
          </a:ln>
        </p:spPr>
      </p:pic>
      <p:grpSp>
        <p:nvGrpSpPr>
          <p:cNvPr id="39944" name="Group 7"/>
          <p:cNvGrpSpPr>
            <a:grpSpLocks/>
          </p:cNvGrpSpPr>
          <p:nvPr/>
        </p:nvGrpSpPr>
        <p:grpSpPr bwMode="auto">
          <a:xfrm>
            <a:off x="4283968" y="3356769"/>
            <a:ext cx="3960813" cy="1871662"/>
            <a:chOff x="2638" y="391"/>
            <a:chExt cx="1784" cy="794"/>
          </a:xfrm>
        </p:grpSpPr>
        <p:pic>
          <p:nvPicPr>
            <p:cNvPr id="39946" name="Picture 8" descr="DSC_0005_28"/>
            <p:cNvPicPr>
              <a:picLocks noChangeAspect="1" noChangeArrowheads="1"/>
            </p:cNvPicPr>
            <p:nvPr/>
          </p:nvPicPr>
          <p:blipFill>
            <a:blip r:embed="rId5"/>
            <a:srcRect/>
            <a:stretch>
              <a:fillRect/>
            </a:stretch>
          </p:blipFill>
          <p:spPr bwMode="auto">
            <a:xfrm>
              <a:off x="2638" y="391"/>
              <a:ext cx="1195" cy="794"/>
            </a:xfrm>
            <a:prstGeom prst="rect">
              <a:avLst/>
            </a:prstGeom>
            <a:solidFill>
              <a:srgbClr val="003366"/>
            </a:solidFill>
            <a:ln w="9525">
              <a:noFill/>
              <a:miter lim="800000"/>
              <a:headEnd/>
              <a:tailEnd/>
            </a:ln>
          </p:spPr>
        </p:pic>
        <p:pic>
          <p:nvPicPr>
            <p:cNvPr id="39947" name="Picture 9" descr="Neubau10_bear_kl"/>
            <p:cNvPicPr>
              <a:picLocks noChangeAspect="1" noChangeArrowheads="1"/>
            </p:cNvPicPr>
            <p:nvPr/>
          </p:nvPicPr>
          <p:blipFill>
            <a:blip r:embed="rId6"/>
            <a:srcRect/>
            <a:stretch>
              <a:fillRect/>
            </a:stretch>
          </p:blipFill>
          <p:spPr bwMode="auto">
            <a:xfrm>
              <a:off x="3787" y="391"/>
              <a:ext cx="635" cy="794"/>
            </a:xfrm>
            <a:prstGeom prst="rect">
              <a:avLst/>
            </a:prstGeom>
            <a:solidFill>
              <a:srgbClr val="003366"/>
            </a:solidFill>
            <a:ln w="9525">
              <a:noFill/>
              <a:miter lim="800000"/>
              <a:headEnd/>
              <a:tailEnd/>
            </a:ln>
          </p:spPr>
        </p:pic>
      </p:grpSp>
      <p:sp>
        <p:nvSpPr>
          <p:cNvPr id="39945"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Tree>
    <p:extLst>
      <p:ext uri="{BB962C8B-B14F-4D97-AF65-F5344CB8AC3E}">
        <p14:creationId xmlns:p14="http://schemas.microsoft.com/office/powerpoint/2010/main" val="3671024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rot="5400000">
            <a:off x="4462463" y="-1933575"/>
            <a:ext cx="552450" cy="7102475"/>
          </a:xfrm>
          <a:prstGeom prst="rect">
            <a:avLst/>
          </a:prstGeom>
          <a:solidFill>
            <a:srgbClr val="CEE0EE"/>
          </a:solidFill>
          <a:ln w="9525" algn="ctr">
            <a:noFill/>
            <a:miter lim="800000"/>
            <a:headEnd/>
            <a:tailEnd/>
          </a:ln>
        </p:spPr>
        <p:txBody>
          <a:bodyPr rot="10800000" vert="eaVert" wrap="none" anchor="ctr"/>
          <a:lstStyle/>
          <a:p>
            <a:pPr algn="ctr"/>
            <a:endParaRPr lang="en-GB" b="1">
              <a:solidFill>
                <a:srgbClr val="003366"/>
              </a:solidFill>
              <a:ea typeface="MS PGothic" pitchFamily="34" charset="-128"/>
            </a:endParaRPr>
          </a:p>
        </p:txBody>
      </p:sp>
      <p:sp>
        <p:nvSpPr>
          <p:cNvPr id="44035" name="Text Box 4"/>
          <p:cNvSpPr txBox="1">
            <a:spLocks noChangeArrowheads="1"/>
          </p:cNvSpPr>
          <p:nvPr/>
        </p:nvSpPr>
        <p:spPr bwMode="auto">
          <a:xfrm>
            <a:off x="2700338" y="1412875"/>
            <a:ext cx="4133850" cy="366713"/>
          </a:xfrm>
          <a:prstGeom prst="rect">
            <a:avLst/>
          </a:prstGeom>
          <a:noFill/>
          <a:ln w="9525" algn="ctr">
            <a:noFill/>
            <a:miter lim="800000"/>
            <a:headEnd/>
            <a:tailEnd/>
          </a:ln>
        </p:spPr>
        <p:txBody>
          <a:bodyPr wrap="none">
            <a:spAutoFit/>
          </a:bodyPr>
          <a:lstStyle/>
          <a:p>
            <a:pPr algn="ctr"/>
            <a:r>
              <a:rPr lang="en-GB" b="1">
                <a:solidFill>
                  <a:srgbClr val="003366"/>
                </a:solidFill>
                <a:ea typeface="MS PGothic" pitchFamily="34" charset="-128"/>
              </a:rPr>
              <a:t>Bachelor courses – </a:t>
            </a:r>
            <a:r>
              <a:rPr lang="en-GB" b="1">
                <a:solidFill>
                  <a:srgbClr val="800000"/>
                </a:solidFill>
                <a:ea typeface="MS PGothic" pitchFamily="34" charset="-128"/>
              </a:rPr>
              <a:t>Bachelor of Arts</a:t>
            </a:r>
          </a:p>
        </p:txBody>
      </p:sp>
      <p:sp>
        <p:nvSpPr>
          <p:cNvPr id="44036" name="Rectangle 5"/>
          <p:cNvSpPr>
            <a:spLocks noChangeArrowheads="1"/>
          </p:cNvSpPr>
          <p:nvPr/>
        </p:nvSpPr>
        <p:spPr bwMode="auto">
          <a:xfrm>
            <a:off x="1331913" y="2060575"/>
            <a:ext cx="2230437" cy="1331913"/>
          </a:xfrm>
          <a:prstGeom prst="rect">
            <a:avLst/>
          </a:prstGeom>
          <a:solidFill>
            <a:srgbClr val="A2BACB"/>
          </a:solidFill>
          <a:ln w="9525" algn="ctr">
            <a:noFill/>
            <a:miter lim="800000"/>
            <a:headEnd/>
            <a:tailEnd/>
          </a:ln>
        </p:spPr>
        <p:txBody>
          <a:bodyPr wrap="none" anchor="ctr"/>
          <a:lstStyle/>
          <a:p>
            <a:pPr algn="ctr"/>
            <a:r>
              <a:rPr lang="en-GB" sz="2000" b="1">
                <a:solidFill>
                  <a:srgbClr val="003366"/>
                </a:solidFill>
                <a:ea typeface="MS PGothic" pitchFamily="34" charset="-128"/>
              </a:rPr>
              <a:t>Business</a:t>
            </a:r>
            <a:br>
              <a:rPr lang="en-GB" sz="2000" b="1">
                <a:solidFill>
                  <a:srgbClr val="003366"/>
                </a:solidFill>
                <a:ea typeface="MS PGothic" pitchFamily="34" charset="-128"/>
              </a:rPr>
            </a:br>
            <a:r>
              <a:rPr lang="en-GB" sz="2000" b="1">
                <a:solidFill>
                  <a:srgbClr val="003366"/>
                </a:solidFill>
                <a:ea typeface="MS PGothic" pitchFamily="34" charset="-128"/>
              </a:rPr>
              <a:t>Sciences</a:t>
            </a:r>
          </a:p>
          <a:p>
            <a:pPr algn="ctr"/>
            <a:r>
              <a:rPr lang="en-GB" sz="1400">
                <a:solidFill>
                  <a:srgbClr val="003366"/>
                </a:solidFill>
                <a:ea typeface="MS PGothic" pitchFamily="34" charset="-128"/>
              </a:rPr>
              <a:t>with the main focus on</a:t>
            </a:r>
          </a:p>
        </p:txBody>
      </p:sp>
      <p:sp>
        <p:nvSpPr>
          <p:cNvPr id="44037" name="Rectangle 8"/>
          <p:cNvSpPr>
            <a:spLocks noChangeArrowheads="1"/>
          </p:cNvSpPr>
          <p:nvPr/>
        </p:nvSpPr>
        <p:spPr bwMode="auto">
          <a:xfrm>
            <a:off x="1042988" y="3573463"/>
            <a:ext cx="2590800" cy="2592387"/>
          </a:xfrm>
          <a:prstGeom prst="rect">
            <a:avLst/>
          </a:prstGeom>
          <a:solidFill>
            <a:srgbClr val="A2BACB"/>
          </a:solidFill>
          <a:ln w="9525" algn="ctr">
            <a:noFill/>
            <a:miter lim="800000"/>
            <a:headEnd/>
            <a:tailEnd/>
          </a:ln>
        </p:spPr>
        <p:txBody>
          <a:bodyPr wrap="none" anchor="ctr"/>
          <a:lstStyle/>
          <a:p>
            <a:pPr marL="177800" indent="-177800" algn="ctr" defTabSz="185738">
              <a:buFont typeface="Wingdings" pitchFamily="2" charset="2"/>
              <a:buNone/>
              <a:tabLst>
                <a:tab pos="177800" algn="l"/>
              </a:tabLst>
            </a:pPr>
            <a:r>
              <a:rPr lang="en-GB" sz="1600">
                <a:solidFill>
                  <a:srgbClr val="003366"/>
                </a:solidFill>
                <a:ea typeface="MS PGothic" pitchFamily="34" charset="-128"/>
              </a:rPr>
              <a:t>Business administration</a:t>
            </a:r>
          </a:p>
          <a:p>
            <a:pPr lvl="1" algn="ctr" defTabSz="185738">
              <a:buFont typeface="Wingdings" pitchFamily="2" charset="2"/>
              <a:buChar char="Ø"/>
              <a:tabLst>
                <a:tab pos="177800" algn="l"/>
              </a:tabLst>
            </a:pPr>
            <a:endParaRPr lang="en-GB" sz="1600">
              <a:solidFill>
                <a:srgbClr val="003366"/>
              </a:solidFill>
              <a:ea typeface="MS PGothic" pitchFamily="34" charset="-128"/>
            </a:endParaRPr>
          </a:p>
          <a:p>
            <a:pPr marL="177800" indent="-177800" algn="ctr" defTabSz="185738">
              <a:buFont typeface="Wingdings" pitchFamily="2" charset="2"/>
              <a:buNone/>
              <a:tabLst>
                <a:tab pos="177800" algn="l"/>
              </a:tabLst>
            </a:pPr>
            <a:r>
              <a:rPr lang="en-GB" sz="1600">
                <a:solidFill>
                  <a:srgbClr val="003366"/>
                </a:solidFill>
                <a:ea typeface="MS PGothic" pitchFamily="34" charset="-128"/>
              </a:rPr>
              <a:t>Economics</a:t>
            </a:r>
          </a:p>
          <a:p>
            <a:pPr lvl="1" algn="ctr" defTabSz="185738">
              <a:buFont typeface="Wingdings" pitchFamily="2" charset="2"/>
              <a:buChar char="Ø"/>
              <a:tabLst>
                <a:tab pos="177800" algn="l"/>
              </a:tabLst>
            </a:pPr>
            <a:endParaRPr lang="en-GB" sz="1600">
              <a:solidFill>
                <a:srgbClr val="003366"/>
              </a:solidFill>
              <a:ea typeface="MS PGothic" pitchFamily="34" charset="-128"/>
            </a:endParaRPr>
          </a:p>
          <a:p>
            <a:pPr marL="177800" indent="-177800" algn="ctr" defTabSz="185738">
              <a:buFont typeface="Wingdings" pitchFamily="2" charset="2"/>
              <a:buNone/>
              <a:tabLst>
                <a:tab pos="177800" algn="l"/>
              </a:tabLst>
            </a:pPr>
            <a:r>
              <a:rPr lang="en-GB" sz="1600">
                <a:solidFill>
                  <a:srgbClr val="003366"/>
                </a:solidFill>
                <a:ea typeface="MS PGothic" pitchFamily="34" charset="-128"/>
              </a:rPr>
              <a:t>Information management</a:t>
            </a:r>
          </a:p>
          <a:p>
            <a:pPr lvl="1" algn="ctr" defTabSz="185738">
              <a:buFont typeface="Wingdings" pitchFamily="2" charset="2"/>
              <a:buChar char="Ø"/>
              <a:tabLst>
                <a:tab pos="177800" algn="l"/>
              </a:tabLst>
            </a:pPr>
            <a:endParaRPr lang="en-GB" sz="1600">
              <a:solidFill>
                <a:srgbClr val="003366"/>
              </a:solidFill>
              <a:ea typeface="MS PGothic" pitchFamily="34" charset="-128"/>
            </a:endParaRPr>
          </a:p>
          <a:p>
            <a:pPr marL="177800" indent="-177800" algn="ctr" defTabSz="185738">
              <a:buFont typeface="Wingdings" pitchFamily="2" charset="2"/>
              <a:buNone/>
              <a:tabLst>
                <a:tab pos="177800" algn="l"/>
              </a:tabLst>
            </a:pPr>
            <a:r>
              <a:rPr lang="en-GB" sz="1600">
                <a:solidFill>
                  <a:srgbClr val="003366"/>
                </a:solidFill>
                <a:ea typeface="MS PGothic" pitchFamily="34" charset="-128"/>
              </a:rPr>
              <a:t>Education and economics   </a:t>
            </a:r>
          </a:p>
          <a:p>
            <a:pPr marL="177800" indent="-177800" algn="ctr" defTabSz="185738">
              <a:buFont typeface="Wingdings" pitchFamily="2" charset="2"/>
              <a:buNone/>
              <a:tabLst>
                <a:tab pos="177800" algn="l"/>
              </a:tabLst>
            </a:pPr>
            <a:r>
              <a:rPr lang="en-GB" sz="1600">
                <a:solidFill>
                  <a:srgbClr val="003366"/>
                </a:solidFill>
                <a:ea typeface="MS PGothic" pitchFamily="34" charset="-128"/>
              </a:rPr>
              <a:t> </a:t>
            </a:r>
          </a:p>
        </p:txBody>
      </p:sp>
      <p:sp>
        <p:nvSpPr>
          <p:cNvPr id="44038" name="Rectangle 9"/>
          <p:cNvSpPr>
            <a:spLocks noChangeArrowheads="1"/>
          </p:cNvSpPr>
          <p:nvPr/>
        </p:nvSpPr>
        <p:spPr bwMode="auto">
          <a:xfrm>
            <a:off x="6084888" y="3573463"/>
            <a:ext cx="2590800" cy="2376487"/>
          </a:xfrm>
          <a:prstGeom prst="rect">
            <a:avLst/>
          </a:prstGeom>
          <a:solidFill>
            <a:srgbClr val="A2BACB"/>
          </a:solidFill>
          <a:ln w="9525" algn="ctr">
            <a:noFill/>
            <a:miter lim="800000"/>
            <a:headEnd/>
            <a:tailEnd/>
          </a:ln>
        </p:spPr>
        <p:txBody>
          <a:bodyPr wrap="none" anchor="ctr"/>
          <a:lstStyle/>
          <a:p>
            <a:pPr marL="625475" lvl="1" indent="95250" algn="ctr">
              <a:buFont typeface="Wingdings" pitchFamily="2" charset="2"/>
              <a:buNone/>
            </a:pPr>
            <a:endParaRPr lang="en-GB" sz="1600">
              <a:solidFill>
                <a:srgbClr val="003366"/>
              </a:solidFill>
              <a:ea typeface="MS PGothic" pitchFamily="34" charset="-128"/>
            </a:endParaRPr>
          </a:p>
          <a:p>
            <a:pPr marL="93663" indent="-93663" algn="ctr">
              <a:buFont typeface="Wingdings" pitchFamily="2" charset="2"/>
              <a:buNone/>
            </a:pPr>
            <a:r>
              <a:rPr lang="en-GB" sz="1600">
                <a:solidFill>
                  <a:srgbClr val="003366"/>
                </a:solidFill>
                <a:ea typeface="MS PGothic" pitchFamily="34" charset="-128"/>
              </a:rPr>
              <a:t>Behavioural Sciences</a:t>
            </a:r>
          </a:p>
          <a:p>
            <a:pPr marL="625475" lvl="1" indent="95250" algn="ctr">
              <a:buFont typeface="Wingdings" pitchFamily="2" charset="2"/>
              <a:buNone/>
            </a:pPr>
            <a:endParaRPr lang="en-GB" sz="1600">
              <a:solidFill>
                <a:srgbClr val="003366"/>
              </a:solidFill>
              <a:ea typeface="MS PGothic" pitchFamily="34" charset="-128"/>
            </a:endParaRPr>
          </a:p>
          <a:p>
            <a:pPr marL="93663" indent="-93663" algn="ctr">
              <a:buFont typeface="Wingdings" pitchFamily="2" charset="2"/>
              <a:buNone/>
            </a:pPr>
            <a:r>
              <a:rPr lang="en-GB" sz="1600">
                <a:solidFill>
                  <a:srgbClr val="003366"/>
                </a:solidFill>
                <a:ea typeface="MS PGothic" pitchFamily="34" charset="-128"/>
              </a:rPr>
              <a:t>International</a:t>
            </a:r>
          </a:p>
          <a:p>
            <a:pPr marL="93663" indent="-93663" algn="ctr">
              <a:buFont typeface="Wingdings" pitchFamily="2" charset="2"/>
              <a:buChar char="Ø"/>
            </a:pPr>
            <a:endParaRPr lang="en-GB" sz="1600" b="1">
              <a:solidFill>
                <a:srgbClr val="003366"/>
              </a:solidFill>
              <a:ea typeface="MS PGothic" pitchFamily="34" charset="-128"/>
            </a:endParaRPr>
          </a:p>
        </p:txBody>
      </p:sp>
      <p:sp>
        <p:nvSpPr>
          <p:cNvPr id="44039" name="Rectangle 10"/>
          <p:cNvSpPr>
            <a:spLocks noChangeArrowheads="1"/>
          </p:cNvSpPr>
          <p:nvPr/>
        </p:nvSpPr>
        <p:spPr bwMode="auto">
          <a:xfrm rot="5400000">
            <a:off x="3810000" y="3543301"/>
            <a:ext cx="2105025" cy="2165350"/>
          </a:xfrm>
          <a:prstGeom prst="rect">
            <a:avLst/>
          </a:prstGeom>
          <a:solidFill>
            <a:srgbClr val="CEE0EE"/>
          </a:solidFill>
          <a:ln w="9525" algn="ctr">
            <a:noFill/>
            <a:miter lim="800000"/>
            <a:headEnd/>
            <a:tailEnd/>
          </a:ln>
        </p:spPr>
        <p:txBody>
          <a:bodyPr wrap="none" anchor="ctr"/>
          <a:lstStyle/>
          <a:p>
            <a:pPr algn="ctr"/>
            <a:endParaRPr lang="en-GB">
              <a:solidFill>
                <a:srgbClr val="003366"/>
              </a:solidFill>
              <a:ea typeface="MS PGothic" pitchFamily="34" charset="-128"/>
            </a:endParaRPr>
          </a:p>
        </p:txBody>
      </p:sp>
      <p:sp>
        <p:nvSpPr>
          <p:cNvPr id="44040" name="Rectangle 13"/>
          <p:cNvSpPr>
            <a:spLocks noChangeArrowheads="1"/>
          </p:cNvSpPr>
          <p:nvPr/>
        </p:nvSpPr>
        <p:spPr bwMode="auto">
          <a:xfrm>
            <a:off x="6156325" y="2060575"/>
            <a:ext cx="2230438" cy="1331913"/>
          </a:xfrm>
          <a:prstGeom prst="rect">
            <a:avLst/>
          </a:prstGeom>
          <a:solidFill>
            <a:srgbClr val="A2BACB"/>
          </a:solidFill>
          <a:ln w="9525" algn="ctr">
            <a:noFill/>
            <a:miter lim="800000"/>
            <a:headEnd/>
            <a:tailEnd/>
          </a:ln>
        </p:spPr>
        <p:txBody>
          <a:bodyPr wrap="none" anchor="ctr"/>
          <a:lstStyle/>
          <a:p>
            <a:pPr algn="ctr"/>
            <a:r>
              <a:rPr lang="en-GB" b="1">
                <a:solidFill>
                  <a:srgbClr val="003366"/>
                </a:solidFill>
                <a:ea typeface="MS PGothic" pitchFamily="34" charset="-128"/>
              </a:rPr>
              <a:t>Social</a:t>
            </a:r>
            <a:br>
              <a:rPr lang="en-GB" b="1">
                <a:solidFill>
                  <a:srgbClr val="003366"/>
                </a:solidFill>
                <a:ea typeface="MS PGothic" pitchFamily="34" charset="-128"/>
              </a:rPr>
            </a:br>
            <a:r>
              <a:rPr lang="en-GB" b="1">
                <a:solidFill>
                  <a:srgbClr val="003366"/>
                </a:solidFill>
                <a:ea typeface="MS PGothic" pitchFamily="34" charset="-128"/>
              </a:rPr>
              <a:t>economics</a:t>
            </a:r>
            <a:r>
              <a:rPr lang="en-GB">
                <a:solidFill>
                  <a:srgbClr val="003366"/>
                </a:solidFill>
                <a:ea typeface="MS PGothic" pitchFamily="34" charset="-128"/>
              </a:rPr>
              <a:t> </a:t>
            </a:r>
          </a:p>
          <a:p>
            <a:pPr algn="ctr"/>
            <a:r>
              <a:rPr lang="en-GB" sz="1400">
                <a:solidFill>
                  <a:srgbClr val="003366"/>
                </a:solidFill>
                <a:ea typeface="MS PGothic" pitchFamily="34" charset="-128"/>
              </a:rPr>
              <a:t>with the main focus on</a:t>
            </a:r>
          </a:p>
          <a:p>
            <a:pPr algn="ctr" eaLnBrk="0" hangingPunct="0">
              <a:spcBef>
                <a:spcPct val="20000"/>
              </a:spcBef>
              <a:buClr>
                <a:schemeClr val="tx1"/>
              </a:buClr>
              <a:buSzPct val="90000"/>
              <a:buFont typeface="Arial" charset="0"/>
              <a:buNone/>
            </a:pPr>
            <a:endParaRPr lang="en-GB" sz="1400">
              <a:solidFill>
                <a:srgbClr val="003366"/>
              </a:solidFill>
              <a:ea typeface="MS PGothic" pitchFamily="34" charset="-128"/>
            </a:endParaRPr>
          </a:p>
        </p:txBody>
      </p:sp>
      <p:sp>
        <p:nvSpPr>
          <p:cNvPr id="44041" name="Rectangle 14"/>
          <p:cNvSpPr>
            <a:spLocks noChangeArrowheads="1"/>
          </p:cNvSpPr>
          <p:nvPr/>
        </p:nvSpPr>
        <p:spPr bwMode="auto">
          <a:xfrm>
            <a:off x="3708400" y="2060575"/>
            <a:ext cx="2230438" cy="1331913"/>
          </a:xfrm>
          <a:prstGeom prst="rect">
            <a:avLst/>
          </a:prstGeom>
          <a:solidFill>
            <a:srgbClr val="A2BACB"/>
          </a:solidFill>
          <a:ln w="9525" algn="ctr">
            <a:noFill/>
            <a:miter lim="800000"/>
            <a:headEnd/>
            <a:tailEnd/>
          </a:ln>
        </p:spPr>
        <p:txBody>
          <a:bodyPr wrap="none" anchor="ctr"/>
          <a:lstStyle/>
          <a:p>
            <a:pPr algn="ctr"/>
            <a:r>
              <a:rPr lang="en-GB" b="1">
                <a:solidFill>
                  <a:srgbClr val="003366"/>
                </a:solidFill>
                <a:ea typeface="MS PGothic" pitchFamily="34" charset="-128"/>
              </a:rPr>
              <a:t>International</a:t>
            </a:r>
            <a:br>
              <a:rPr lang="en-GB" b="1">
                <a:solidFill>
                  <a:srgbClr val="003366"/>
                </a:solidFill>
                <a:ea typeface="MS PGothic" pitchFamily="34" charset="-128"/>
              </a:rPr>
            </a:br>
            <a:r>
              <a:rPr lang="en-GB" b="1">
                <a:solidFill>
                  <a:srgbClr val="003366"/>
                </a:solidFill>
                <a:ea typeface="MS PGothic" pitchFamily="34" charset="-128"/>
              </a:rPr>
              <a:t>Business</a:t>
            </a:r>
            <a:br>
              <a:rPr lang="en-GB" b="1">
                <a:solidFill>
                  <a:srgbClr val="003366"/>
                </a:solidFill>
                <a:ea typeface="MS PGothic" pitchFamily="34" charset="-128"/>
              </a:rPr>
            </a:br>
            <a:r>
              <a:rPr lang="en-GB" b="1">
                <a:solidFill>
                  <a:srgbClr val="003366"/>
                </a:solidFill>
                <a:ea typeface="MS PGothic" pitchFamily="34" charset="-128"/>
              </a:rPr>
              <a:t>Studies</a:t>
            </a:r>
            <a:r>
              <a:rPr lang="en-GB">
                <a:solidFill>
                  <a:srgbClr val="003366"/>
                </a:solidFill>
                <a:ea typeface="MS PGothic" pitchFamily="34" charset="-128"/>
              </a:rPr>
              <a:t> (IBS)</a:t>
            </a:r>
          </a:p>
        </p:txBody>
      </p:sp>
      <p:pic>
        <p:nvPicPr>
          <p:cNvPr id="44042" name="Grafik 13"/>
          <p:cNvPicPr>
            <a:picLocks noChangeAspect="1"/>
          </p:cNvPicPr>
          <p:nvPr/>
        </p:nvPicPr>
        <p:blipFill>
          <a:blip r:embed="rId3"/>
          <a:srcRect/>
          <a:stretch>
            <a:fillRect/>
          </a:stretch>
        </p:blipFill>
        <p:spPr bwMode="auto">
          <a:xfrm>
            <a:off x="6443663" y="115888"/>
            <a:ext cx="2449512" cy="709612"/>
          </a:xfrm>
          <a:prstGeom prst="rect">
            <a:avLst/>
          </a:prstGeom>
          <a:solidFill>
            <a:schemeClr val="bg1"/>
          </a:solidFill>
          <a:ln w="9525">
            <a:noFill/>
            <a:miter lim="800000"/>
            <a:headEnd/>
            <a:tailEnd/>
          </a:ln>
        </p:spPr>
      </p:pic>
      <p:sp>
        <p:nvSpPr>
          <p:cNvPr id="44043"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
        <p:nvSpPr>
          <p:cNvPr id="44045" name="Rectangle 8"/>
          <p:cNvSpPr>
            <a:spLocks noChangeArrowheads="1"/>
          </p:cNvSpPr>
          <p:nvPr/>
        </p:nvSpPr>
        <p:spPr bwMode="auto">
          <a:xfrm>
            <a:off x="614363" y="428845"/>
            <a:ext cx="6765925" cy="460375"/>
          </a:xfrm>
          <a:prstGeom prst="rect">
            <a:avLst/>
          </a:prstGeom>
          <a:noFill/>
          <a:ln w="9525">
            <a:noFill/>
            <a:miter lim="800000"/>
            <a:headEnd/>
            <a:tailEnd/>
          </a:ln>
        </p:spPr>
        <p:txBody>
          <a:bodyPr lIns="0" tIns="0" rIns="0" bIns="0"/>
          <a:lstStyle/>
          <a:p>
            <a:pPr eaLnBrk="0" hangingPunct="0"/>
            <a:r>
              <a:rPr lang="en-GB" sz="2400" b="1" dirty="0">
                <a:solidFill>
                  <a:srgbClr val="002060"/>
                </a:solidFill>
              </a:rPr>
              <a:t>School of Business and Economics</a:t>
            </a:r>
          </a:p>
        </p:txBody>
      </p:sp>
    </p:spTree>
    <p:extLst>
      <p:ext uri="{BB962C8B-B14F-4D97-AF65-F5344CB8AC3E}">
        <p14:creationId xmlns:p14="http://schemas.microsoft.com/office/powerpoint/2010/main" val="779387514"/>
      </p:ext>
    </p:extLst>
  </p:cSld>
  <p:clrMapOvr>
    <a:masterClrMapping/>
  </p:clrMapOvr>
  <p:transition advClick="0"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258888" y="1341438"/>
            <a:ext cx="723900" cy="4840287"/>
          </a:xfrm>
          <a:prstGeom prst="rect">
            <a:avLst/>
          </a:prstGeom>
          <a:solidFill>
            <a:srgbClr val="CEE0EE"/>
          </a:solidFill>
          <a:ln w="9525" algn="ctr">
            <a:noFill/>
            <a:miter lim="800000"/>
            <a:headEnd/>
            <a:tailEnd/>
          </a:ln>
        </p:spPr>
        <p:txBody>
          <a:bodyPr wrap="none" anchor="ctr"/>
          <a:lstStyle/>
          <a:p>
            <a:pPr algn="ctr"/>
            <a:endParaRPr lang="en-GB" b="1">
              <a:solidFill>
                <a:srgbClr val="003366"/>
              </a:solidFill>
            </a:endParaRPr>
          </a:p>
        </p:txBody>
      </p:sp>
      <p:sp>
        <p:nvSpPr>
          <p:cNvPr id="46083" name="Text Box 4"/>
          <p:cNvSpPr txBox="1">
            <a:spLocks noChangeArrowheads="1"/>
          </p:cNvSpPr>
          <p:nvPr/>
        </p:nvSpPr>
        <p:spPr bwMode="auto">
          <a:xfrm rot="-5400000">
            <a:off x="-156368" y="3620293"/>
            <a:ext cx="3486150" cy="366713"/>
          </a:xfrm>
          <a:prstGeom prst="rect">
            <a:avLst/>
          </a:prstGeom>
          <a:noFill/>
          <a:ln w="9525" algn="ctr">
            <a:noFill/>
            <a:miter lim="800000"/>
            <a:headEnd/>
            <a:tailEnd/>
          </a:ln>
        </p:spPr>
        <p:txBody>
          <a:bodyPr>
            <a:spAutoFit/>
          </a:bodyPr>
          <a:lstStyle/>
          <a:p>
            <a:pPr algn="ctr"/>
            <a:r>
              <a:rPr lang="en-GB" b="1">
                <a:solidFill>
                  <a:srgbClr val="003366"/>
                </a:solidFill>
              </a:rPr>
              <a:t>Introductory Course - Content</a:t>
            </a:r>
          </a:p>
        </p:txBody>
      </p:sp>
      <p:sp>
        <p:nvSpPr>
          <p:cNvPr id="46084" name="Rectangle 5"/>
          <p:cNvSpPr>
            <a:spLocks noChangeArrowheads="1"/>
          </p:cNvSpPr>
          <p:nvPr/>
        </p:nvSpPr>
        <p:spPr bwMode="auto">
          <a:xfrm>
            <a:off x="2195513" y="1341438"/>
            <a:ext cx="2676525" cy="906462"/>
          </a:xfrm>
          <a:prstGeom prst="rect">
            <a:avLst/>
          </a:prstGeom>
          <a:solidFill>
            <a:srgbClr val="A2BACB"/>
          </a:solidFill>
          <a:ln w="9525" algn="ctr">
            <a:noFill/>
            <a:miter lim="800000"/>
            <a:headEnd/>
            <a:tailEnd/>
          </a:ln>
        </p:spPr>
        <p:txBody>
          <a:bodyPr wrap="none" anchor="ctr"/>
          <a:lstStyle/>
          <a:p>
            <a:pPr>
              <a:lnSpc>
                <a:spcPct val="90000"/>
              </a:lnSpc>
              <a:spcBef>
                <a:spcPct val="20000"/>
              </a:spcBef>
              <a:buClr>
                <a:srgbClr val="003366"/>
              </a:buClr>
              <a:buFont typeface="Wingdings" pitchFamily="2" charset="2"/>
              <a:buNone/>
            </a:pPr>
            <a:r>
              <a:rPr lang="en-GB">
                <a:solidFill>
                  <a:srgbClr val="003366"/>
                </a:solidFill>
              </a:rPr>
              <a:t>1. Obligatory topics</a:t>
            </a:r>
          </a:p>
        </p:txBody>
      </p:sp>
      <p:sp>
        <p:nvSpPr>
          <p:cNvPr id="46085" name="Rectangle 6"/>
          <p:cNvSpPr>
            <a:spLocks noChangeArrowheads="1"/>
          </p:cNvSpPr>
          <p:nvPr/>
        </p:nvSpPr>
        <p:spPr bwMode="auto">
          <a:xfrm>
            <a:off x="2195513" y="2276475"/>
            <a:ext cx="2673350" cy="906463"/>
          </a:xfrm>
          <a:prstGeom prst="rect">
            <a:avLst/>
          </a:prstGeom>
          <a:solidFill>
            <a:srgbClr val="A2BACB"/>
          </a:solidFill>
          <a:ln w="9525" algn="ctr">
            <a:noFill/>
            <a:miter lim="800000"/>
            <a:headEnd/>
            <a:tailEnd/>
          </a:ln>
        </p:spPr>
        <p:txBody>
          <a:bodyPr wrap="none" anchor="ctr"/>
          <a:lstStyle/>
          <a:p>
            <a:pPr>
              <a:lnSpc>
                <a:spcPct val="60000"/>
              </a:lnSpc>
              <a:spcBef>
                <a:spcPct val="50000"/>
              </a:spcBef>
              <a:buFont typeface="Wingdings" pitchFamily="2" charset="2"/>
              <a:buNone/>
            </a:pPr>
            <a:endParaRPr lang="en-GB">
              <a:solidFill>
                <a:srgbClr val="003366"/>
              </a:solidFill>
            </a:endParaRPr>
          </a:p>
          <a:p>
            <a:pPr>
              <a:lnSpc>
                <a:spcPct val="60000"/>
              </a:lnSpc>
              <a:spcBef>
                <a:spcPct val="50000"/>
              </a:spcBef>
              <a:buFont typeface="Wingdings" pitchFamily="2" charset="2"/>
              <a:buNone/>
            </a:pPr>
            <a:r>
              <a:rPr lang="en-GB">
                <a:solidFill>
                  <a:srgbClr val="003366"/>
                </a:solidFill>
              </a:rPr>
              <a:t>2. Key qualifications</a:t>
            </a:r>
          </a:p>
          <a:p>
            <a:pPr>
              <a:lnSpc>
                <a:spcPct val="90000"/>
              </a:lnSpc>
              <a:spcBef>
                <a:spcPct val="20000"/>
              </a:spcBef>
              <a:buClr>
                <a:srgbClr val="003366"/>
              </a:buClr>
              <a:buFont typeface="Wingdings" pitchFamily="2" charset="2"/>
              <a:buNone/>
            </a:pPr>
            <a:endParaRPr lang="en-GB" b="1">
              <a:solidFill>
                <a:srgbClr val="003366"/>
              </a:solidFill>
            </a:endParaRPr>
          </a:p>
        </p:txBody>
      </p:sp>
      <p:sp>
        <p:nvSpPr>
          <p:cNvPr id="46086" name="Rectangle 7"/>
          <p:cNvSpPr>
            <a:spLocks noChangeArrowheads="1"/>
          </p:cNvSpPr>
          <p:nvPr/>
        </p:nvSpPr>
        <p:spPr bwMode="auto">
          <a:xfrm>
            <a:off x="2195513" y="3213100"/>
            <a:ext cx="2667000" cy="906463"/>
          </a:xfrm>
          <a:prstGeom prst="rect">
            <a:avLst/>
          </a:prstGeom>
          <a:solidFill>
            <a:srgbClr val="A2BACB"/>
          </a:solidFill>
          <a:ln w="9525" algn="ctr">
            <a:noFill/>
            <a:miter lim="800000"/>
            <a:headEnd/>
            <a:tailEnd/>
          </a:ln>
        </p:spPr>
        <p:txBody>
          <a:bodyPr wrap="none" anchor="ctr"/>
          <a:lstStyle/>
          <a:p>
            <a:pPr>
              <a:lnSpc>
                <a:spcPct val="90000"/>
              </a:lnSpc>
              <a:spcBef>
                <a:spcPct val="20000"/>
              </a:spcBef>
              <a:buClr>
                <a:srgbClr val="003366"/>
              </a:buClr>
              <a:buFont typeface="Wingdings" pitchFamily="2" charset="2"/>
              <a:buNone/>
            </a:pPr>
            <a:r>
              <a:rPr lang="en-GB">
                <a:solidFill>
                  <a:srgbClr val="003366"/>
                </a:solidFill>
              </a:rPr>
              <a:t>3. Core area</a:t>
            </a:r>
          </a:p>
        </p:txBody>
      </p:sp>
      <p:sp>
        <p:nvSpPr>
          <p:cNvPr id="46087" name="Rectangle 8"/>
          <p:cNvSpPr>
            <a:spLocks noChangeArrowheads="1"/>
          </p:cNvSpPr>
          <p:nvPr/>
        </p:nvSpPr>
        <p:spPr bwMode="auto">
          <a:xfrm>
            <a:off x="2195513" y="4221163"/>
            <a:ext cx="2674937" cy="906462"/>
          </a:xfrm>
          <a:prstGeom prst="rect">
            <a:avLst/>
          </a:prstGeom>
          <a:solidFill>
            <a:srgbClr val="A2BACB"/>
          </a:solidFill>
          <a:ln w="9525" algn="ctr">
            <a:noFill/>
            <a:miter lim="800000"/>
            <a:headEnd/>
            <a:tailEnd/>
          </a:ln>
        </p:spPr>
        <p:txBody>
          <a:bodyPr wrap="none" anchor="ctr"/>
          <a:lstStyle/>
          <a:p>
            <a:pPr>
              <a:lnSpc>
                <a:spcPct val="90000"/>
              </a:lnSpc>
              <a:spcBef>
                <a:spcPct val="20000"/>
              </a:spcBef>
              <a:buClr>
                <a:srgbClr val="003366"/>
              </a:buClr>
              <a:buFont typeface="Wingdings" pitchFamily="2" charset="2"/>
              <a:buNone/>
            </a:pPr>
            <a:r>
              <a:rPr lang="en-GB">
                <a:solidFill>
                  <a:srgbClr val="003366"/>
                </a:solidFill>
              </a:rPr>
              <a:t>4. Area of  Specialisation</a:t>
            </a:r>
          </a:p>
        </p:txBody>
      </p:sp>
      <p:sp>
        <p:nvSpPr>
          <p:cNvPr id="46088" name="Rectangle 9"/>
          <p:cNvSpPr>
            <a:spLocks noChangeArrowheads="1"/>
          </p:cNvSpPr>
          <p:nvPr/>
        </p:nvSpPr>
        <p:spPr bwMode="auto">
          <a:xfrm>
            <a:off x="2195513" y="5229225"/>
            <a:ext cx="2670175" cy="906463"/>
          </a:xfrm>
          <a:prstGeom prst="rect">
            <a:avLst/>
          </a:prstGeom>
          <a:solidFill>
            <a:srgbClr val="A2BACB"/>
          </a:solidFill>
          <a:ln w="9525" algn="ctr">
            <a:noFill/>
            <a:miter lim="800000"/>
            <a:headEnd/>
            <a:tailEnd/>
          </a:ln>
        </p:spPr>
        <p:txBody>
          <a:bodyPr wrap="none" anchor="ctr"/>
          <a:lstStyle/>
          <a:p>
            <a:pPr>
              <a:lnSpc>
                <a:spcPct val="90000"/>
              </a:lnSpc>
              <a:spcBef>
                <a:spcPct val="20000"/>
              </a:spcBef>
              <a:buClr>
                <a:srgbClr val="003366"/>
              </a:buClr>
              <a:buFont typeface="Wingdings" pitchFamily="2" charset="2"/>
              <a:buNone/>
            </a:pPr>
            <a:r>
              <a:rPr lang="en-GB">
                <a:solidFill>
                  <a:srgbClr val="003366"/>
                </a:solidFill>
              </a:rPr>
              <a:t>5. Bachelor thesis</a:t>
            </a:r>
          </a:p>
        </p:txBody>
      </p:sp>
      <p:sp>
        <p:nvSpPr>
          <p:cNvPr id="46089" name="Rectangle 10"/>
          <p:cNvSpPr>
            <a:spLocks noChangeArrowheads="1"/>
          </p:cNvSpPr>
          <p:nvPr/>
        </p:nvSpPr>
        <p:spPr bwMode="auto">
          <a:xfrm>
            <a:off x="5076825" y="1341438"/>
            <a:ext cx="3489325" cy="906462"/>
          </a:xfrm>
          <a:prstGeom prst="rect">
            <a:avLst/>
          </a:prstGeom>
          <a:solidFill>
            <a:srgbClr val="A2BACB"/>
          </a:solidFill>
          <a:ln w="9525" algn="ctr">
            <a:noFill/>
            <a:miter lim="800000"/>
            <a:headEnd/>
            <a:tailEnd/>
          </a:ln>
        </p:spPr>
        <p:txBody>
          <a:bodyPr wrap="none" anchor="ctr"/>
          <a:lstStyle/>
          <a:p>
            <a:pPr>
              <a:buFont typeface="Wingdings" pitchFamily="2" charset="2"/>
              <a:buChar char="Ø"/>
            </a:pPr>
            <a:r>
              <a:rPr lang="en-GB" sz="1400">
                <a:solidFill>
                  <a:srgbClr val="003366"/>
                </a:solidFill>
              </a:rPr>
              <a:t> Overview and method. basics</a:t>
            </a:r>
          </a:p>
          <a:p>
            <a:pPr>
              <a:buFont typeface="Wingdings" pitchFamily="2" charset="2"/>
              <a:buChar char="Ø"/>
            </a:pPr>
            <a:r>
              <a:rPr lang="en-GB" sz="1400">
                <a:solidFill>
                  <a:srgbClr val="003366"/>
                </a:solidFill>
              </a:rPr>
              <a:t> Introduction in BA, Econ. and Law</a:t>
            </a:r>
          </a:p>
        </p:txBody>
      </p:sp>
      <p:sp>
        <p:nvSpPr>
          <p:cNvPr id="46090" name="Rectangle 11"/>
          <p:cNvSpPr>
            <a:spLocks noChangeArrowheads="1"/>
          </p:cNvSpPr>
          <p:nvPr/>
        </p:nvSpPr>
        <p:spPr bwMode="auto">
          <a:xfrm>
            <a:off x="5076825" y="2276475"/>
            <a:ext cx="3489325" cy="906463"/>
          </a:xfrm>
          <a:prstGeom prst="rect">
            <a:avLst/>
          </a:prstGeom>
          <a:solidFill>
            <a:srgbClr val="A2BACB"/>
          </a:solidFill>
          <a:ln w="9525" algn="ctr">
            <a:noFill/>
            <a:miter lim="800000"/>
            <a:headEnd/>
            <a:tailEnd/>
          </a:ln>
        </p:spPr>
        <p:txBody>
          <a:bodyPr wrap="none" anchor="ctr"/>
          <a:lstStyle/>
          <a:p>
            <a:pPr marL="177800" indent="-177800">
              <a:buFont typeface="Wingdings" pitchFamily="2" charset="2"/>
              <a:buChar char="Ø"/>
            </a:pPr>
            <a:r>
              <a:rPr lang="en-GB" sz="1400">
                <a:solidFill>
                  <a:srgbClr val="003366"/>
                </a:solidFill>
              </a:rPr>
              <a:t>Languages</a:t>
            </a:r>
          </a:p>
          <a:p>
            <a:pPr marL="177800" indent="-177800">
              <a:buFont typeface="Wingdings" pitchFamily="2" charset="2"/>
              <a:buChar char="Ø"/>
            </a:pPr>
            <a:r>
              <a:rPr lang="en-GB" sz="1400">
                <a:solidFill>
                  <a:srgbClr val="003366"/>
                </a:solidFill>
              </a:rPr>
              <a:t>Ability to create and hold presentations </a:t>
            </a:r>
          </a:p>
          <a:p>
            <a:pPr marL="177800" indent="-177800">
              <a:buFont typeface="Wingdings" pitchFamily="2" charset="2"/>
              <a:buChar char="Ø"/>
            </a:pPr>
            <a:r>
              <a:rPr lang="en-GB" sz="1400">
                <a:solidFill>
                  <a:srgbClr val="003366"/>
                </a:solidFill>
              </a:rPr>
              <a:t>Ability to work scientifically </a:t>
            </a:r>
          </a:p>
        </p:txBody>
      </p:sp>
      <p:sp>
        <p:nvSpPr>
          <p:cNvPr id="46091" name="Rectangle 12"/>
          <p:cNvSpPr>
            <a:spLocks noChangeArrowheads="1"/>
          </p:cNvSpPr>
          <p:nvPr/>
        </p:nvSpPr>
        <p:spPr bwMode="auto">
          <a:xfrm>
            <a:off x="5076825" y="3213100"/>
            <a:ext cx="3489325" cy="906463"/>
          </a:xfrm>
          <a:prstGeom prst="rect">
            <a:avLst/>
          </a:prstGeom>
          <a:solidFill>
            <a:srgbClr val="A2BACB"/>
          </a:solidFill>
          <a:ln w="9525" algn="ctr">
            <a:noFill/>
            <a:miter lim="800000"/>
            <a:headEnd/>
            <a:tailEnd/>
          </a:ln>
        </p:spPr>
        <p:txBody>
          <a:bodyPr wrap="none" anchor="ctr"/>
          <a:lstStyle/>
          <a:p>
            <a:pPr>
              <a:buFont typeface="Wingdings" pitchFamily="2" charset="2"/>
              <a:buChar char="Ø"/>
            </a:pPr>
            <a:r>
              <a:rPr lang="en-GB" sz="1400">
                <a:solidFill>
                  <a:srgbClr val="003366"/>
                </a:solidFill>
              </a:rPr>
              <a:t> dependent on main focus</a:t>
            </a:r>
          </a:p>
          <a:p>
            <a:pPr>
              <a:buFont typeface="Wingdings" pitchFamily="2" charset="2"/>
              <a:buChar char="Ø"/>
            </a:pPr>
            <a:r>
              <a:rPr lang="en-GB" sz="1400">
                <a:solidFill>
                  <a:srgbClr val="003366"/>
                </a:solidFill>
              </a:rPr>
              <a:t> within the main focus the same and </a:t>
            </a:r>
          </a:p>
          <a:p>
            <a:pPr>
              <a:buFont typeface="Wingdings" pitchFamily="2" charset="2"/>
              <a:buNone/>
            </a:pPr>
            <a:r>
              <a:rPr lang="en-GB" sz="1400">
                <a:solidFill>
                  <a:srgbClr val="003366"/>
                </a:solidFill>
              </a:rPr>
              <a:t>    obligatory for all  students</a:t>
            </a:r>
          </a:p>
        </p:txBody>
      </p:sp>
      <p:sp>
        <p:nvSpPr>
          <p:cNvPr id="46092" name="Rectangle 13"/>
          <p:cNvSpPr>
            <a:spLocks noChangeArrowheads="1"/>
          </p:cNvSpPr>
          <p:nvPr/>
        </p:nvSpPr>
        <p:spPr bwMode="auto">
          <a:xfrm>
            <a:off x="5076825" y="4221163"/>
            <a:ext cx="3489325" cy="906462"/>
          </a:xfrm>
          <a:prstGeom prst="rect">
            <a:avLst/>
          </a:prstGeom>
          <a:solidFill>
            <a:srgbClr val="A2BACB"/>
          </a:solidFill>
          <a:ln w="9525" algn="ctr">
            <a:noFill/>
            <a:miter lim="800000"/>
            <a:headEnd/>
            <a:tailEnd/>
          </a:ln>
        </p:spPr>
        <p:txBody>
          <a:bodyPr wrap="none" anchor="ctr"/>
          <a:lstStyle/>
          <a:p>
            <a:pPr marL="177800" indent="-177800">
              <a:buFont typeface="Wingdings" pitchFamily="2" charset="2"/>
              <a:buChar char="Ø"/>
            </a:pPr>
            <a:r>
              <a:rPr lang="en-GB" sz="1400">
                <a:solidFill>
                  <a:srgbClr val="003366"/>
                </a:solidFill>
              </a:rPr>
              <a:t>four blocks</a:t>
            </a:r>
          </a:p>
          <a:p>
            <a:pPr marL="177800" indent="-177800">
              <a:buFont typeface="Wingdings" pitchFamily="2" charset="2"/>
              <a:buChar char="Ø"/>
            </a:pPr>
            <a:r>
              <a:rPr lang="en-GB" sz="1400">
                <a:solidFill>
                  <a:srgbClr val="003366"/>
                </a:solidFill>
              </a:rPr>
              <a:t>Arbitrary from the offered courses</a:t>
            </a:r>
          </a:p>
        </p:txBody>
      </p:sp>
      <p:sp>
        <p:nvSpPr>
          <p:cNvPr id="46093" name="Rectangle 14"/>
          <p:cNvSpPr>
            <a:spLocks noChangeArrowheads="1"/>
          </p:cNvSpPr>
          <p:nvPr/>
        </p:nvSpPr>
        <p:spPr bwMode="auto">
          <a:xfrm>
            <a:off x="5076825" y="5229225"/>
            <a:ext cx="3489325" cy="906463"/>
          </a:xfrm>
          <a:prstGeom prst="rect">
            <a:avLst/>
          </a:prstGeom>
          <a:solidFill>
            <a:srgbClr val="A2BACB"/>
          </a:solidFill>
          <a:ln w="9525" algn="ctr">
            <a:noFill/>
            <a:miter lim="800000"/>
            <a:headEnd/>
            <a:tailEnd/>
          </a:ln>
        </p:spPr>
        <p:txBody>
          <a:bodyPr wrap="none" anchor="ctr"/>
          <a:lstStyle/>
          <a:p>
            <a:pPr>
              <a:buFont typeface="Wingdings" pitchFamily="2" charset="2"/>
              <a:buChar char="Ø"/>
            </a:pPr>
            <a:r>
              <a:rPr lang="en-GB" sz="1400">
                <a:solidFill>
                  <a:srgbClr val="003366"/>
                </a:solidFill>
              </a:rPr>
              <a:t> from the main focus</a:t>
            </a:r>
          </a:p>
          <a:p>
            <a:pPr>
              <a:buFont typeface="Wingdings" pitchFamily="2" charset="2"/>
              <a:buChar char="Ø"/>
            </a:pPr>
            <a:r>
              <a:rPr lang="en-GB" sz="1400">
                <a:solidFill>
                  <a:srgbClr val="003366"/>
                </a:solidFill>
              </a:rPr>
              <a:t> 9 weeks </a:t>
            </a:r>
          </a:p>
          <a:p>
            <a:pPr>
              <a:buFont typeface="Wingdings" pitchFamily="2" charset="2"/>
              <a:buChar char="Ø"/>
            </a:pPr>
            <a:r>
              <a:rPr lang="en-GB" sz="1400">
                <a:solidFill>
                  <a:srgbClr val="003366"/>
                </a:solidFill>
              </a:rPr>
              <a:t> as the case may be</a:t>
            </a:r>
          </a:p>
          <a:p>
            <a:pPr>
              <a:buFont typeface="Wingdings" pitchFamily="2" charset="2"/>
              <a:buNone/>
            </a:pPr>
            <a:r>
              <a:rPr lang="en-GB" sz="1400">
                <a:solidFill>
                  <a:srgbClr val="003366"/>
                </a:solidFill>
              </a:rPr>
              <a:t>    18 weeks for the thesis/practical work</a:t>
            </a:r>
          </a:p>
        </p:txBody>
      </p:sp>
      <p:sp>
        <p:nvSpPr>
          <p:cNvPr id="46095"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
        <p:nvSpPr>
          <p:cNvPr id="46097" name="Rectangle 2"/>
          <p:cNvSpPr>
            <a:spLocks noChangeArrowheads="1"/>
          </p:cNvSpPr>
          <p:nvPr/>
        </p:nvSpPr>
        <p:spPr bwMode="auto">
          <a:xfrm>
            <a:off x="395536" y="192088"/>
            <a:ext cx="6765925" cy="647700"/>
          </a:xfrm>
          <a:prstGeom prst="rect">
            <a:avLst/>
          </a:prstGeom>
          <a:noFill/>
          <a:ln w="9525">
            <a:noFill/>
            <a:miter lim="800000"/>
            <a:headEnd/>
            <a:tailEnd/>
          </a:ln>
        </p:spPr>
        <p:txBody>
          <a:bodyPr anchor="ctr"/>
          <a:lstStyle/>
          <a:p>
            <a:r>
              <a:rPr lang="en-GB" sz="2000" b="1" dirty="0" smtClean="0">
                <a:solidFill>
                  <a:srgbClr val="003366"/>
                </a:solidFill>
                <a:latin typeface="Helvetica" pitchFamily="34" charset="0"/>
              </a:rPr>
              <a:t>Introductory </a:t>
            </a:r>
            <a:r>
              <a:rPr lang="en-GB" sz="2000" b="1" dirty="0">
                <a:solidFill>
                  <a:srgbClr val="003366"/>
                </a:solidFill>
                <a:latin typeface="Helvetica" pitchFamily="34" charset="0"/>
              </a:rPr>
              <a:t>course – </a:t>
            </a:r>
            <a:r>
              <a:rPr lang="en-GB" sz="2000" b="1" dirty="0" smtClean="0">
                <a:solidFill>
                  <a:srgbClr val="003366"/>
                </a:solidFill>
                <a:latin typeface="Helvetica" pitchFamily="34" charset="0"/>
              </a:rPr>
              <a:t>School </a:t>
            </a:r>
            <a:r>
              <a:rPr lang="en-GB" sz="2000" b="1" dirty="0">
                <a:solidFill>
                  <a:srgbClr val="003366"/>
                </a:solidFill>
                <a:latin typeface="Helvetica" pitchFamily="34" charset="0"/>
              </a:rPr>
              <a:t>of Business &amp; Economics</a:t>
            </a:r>
          </a:p>
        </p:txBody>
      </p:sp>
    </p:spTree>
    <p:extLst>
      <p:ext uri="{BB962C8B-B14F-4D97-AF65-F5344CB8AC3E}">
        <p14:creationId xmlns:p14="http://schemas.microsoft.com/office/powerpoint/2010/main" val="3268478572"/>
      </p:ext>
    </p:extLst>
  </p:cSld>
  <p:clrMapOvr>
    <a:masterClrMapping/>
  </p:clrMapOvr>
  <p:transition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250825" y="1268413"/>
            <a:ext cx="7402513" cy="1003300"/>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GB" sz="2000" b="1">
                <a:solidFill>
                  <a:srgbClr val="003366"/>
                </a:solidFill>
                <a:ea typeface="MS PGothic" pitchFamily="34" charset="-128"/>
              </a:rPr>
              <a:t>Assessment-Stage:</a:t>
            </a:r>
          </a:p>
          <a:p>
            <a:pPr lvl="1">
              <a:lnSpc>
                <a:spcPct val="60000"/>
              </a:lnSpc>
              <a:spcBef>
                <a:spcPct val="50000"/>
              </a:spcBef>
              <a:buFontTx/>
              <a:buChar char="•"/>
            </a:pPr>
            <a:r>
              <a:rPr lang="en-GB">
                <a:solidFill>
                  <a:srgbClr val="003366"/>
                </a:solidFill>
                <a:ea typeface="MS PGothic" pitchFamily="34" charset="-128"/>
              </a:rPr>
              <a:t> Overview &amp; Basics</a:t>
            </a:r>
          </a:p>
          <a:p>
            <a:pPr lvl="1">
              <a:lnSpc>
                <a:spcPct val="60000"/>
              </a:lnSpc>
              <a:spcBef>
                <a:spcPct val="50000"/>
              </a:spcBef>
              <a:buFontTx/>
              <a:buChar char="•"/>
            </a:pPr>
            <a:r>
              <a:rPr lang="en-GB">
                <a:solidFill>
                  <a:srgbClr val="003366"/>
                </a:solidFill>
                <a:ea typeface="MS PGothic" pitchFamily="34" charset="-128"/>
              </a:rPr>
              <a:t> Introduction in BA, Economics, Law</a:t>
            </a:r>
          </a:p>
        </p:txBody>
      </p:sp>
      <p:sp>
        <p:nvSpPr>
          <p:cNvPr id="55299" name="Text Box 5"/>
          <p:cNvSpPr txBox="1">
            <a:spLocks noChangeArrowheads="1"/>
          </p:cNvSpPr>
          <p:nvPr/>
        </p:nvSpPr>
        <p:spPr bwMode="auto">
          <a:xfrm>
            <a:off x="971550" y="2420938"/>
            <a:ext cx="7385050" cy="1003300"/>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en-GB" sz="2000" b="1">
                <a:solidFill>
                  <a:srgbClr val="003366"/>
                </a:solidFill>
                <a:ea typeface="MS PGothic" pitchFamily="34" charset="-128"/>
              </a:rPr>
              <a:t>Bachelor-Stage:</a:t>
            </a:r>
          </a:p>
          <a:p>
            <a:pPr lvl="1">
              <a:lnSpc>
                <a:spcPct val="60000"/>
              </a:lnSpc>
              <a:spcBef>
                <a:spcPct val="50000"/>
              </a:spcBef>
              <a:buFontTx/>
              <a:buChar char="•"/>
            </a:pPr>
            <a:r>
              <a:rPr lang="en-GB">
                <a:solidFill>
                  <a:srgbClr val="003366"/>
                </a:solidFill>
                <a:ea typeface="MS PGothic" pitchFamily="34" charset="-128"/>
              </a:rPr>
              <a:t> Choice of the main focus</a:t>
            </a:r>
          </a:p>
          <a:p>
            <a:pPr lvl="1">
              <a:lnSpc>
                <a:spcPct val="60000"/>
              </a:lnSpc>
              <a:spcBef>
                <a:spcPct val="50000"/>
              </a:spcBef>
              <a:buFontTx/>
              <a:buChar char="•"/>
            </a:pPr>
            <a:r>
              <a:rPr lang="en-GB">
                <a:solidFill>
                  <a:srgbClr val="003366"/>
                </a:solidFill>
                <a:ea typeface="MS PGothic" pitchFamily="34" charset="-128"/>
              </a:rPr>
              <a:t> Key qualifications</a:t>
            </a:r>
          </a:p>
        </p:txBody>
      </p:sp>
      <p:pic>
        <p:nvPicPr>
          <p:cNvPr id="55300" name="Picture 6"/>
          <p:cNvPicPr>
            <a:picLocks noChangeAspect="1" noChangeArrowheads="1"/>
          </p:cNvPicPr>
          <p:nvPr/>
        </p:nvPicPr>
        <p:blipFill>
          <a:blip r:embed="rId3"/>
          <a:srcRect/>
          <a:stretch>
            <a:fillRect/>
          </a:stretch>
        </p:blipFill>
        <p:spPr bwMode="auto">
          <a:xfrm>
            <a:off x="5219700" y="1341438"/>
            <a:ext cx="3024188" cy="2328862"/>
          </a:xfrm>
          <a:prstGeom prst="rect">
            <a:avLst/>
          </a:prstGeom>
          <a:noFill/>
          <a:ln w="9525" algn="ctr">
            <a:noFill/>
            <a:miter lim="800000"/>
            <a:headEnd/>
            <a:tailEnd/>
          </a:ln>
        </p:spPr>
      </p:pic>
      <p:sp>
        <p:nvSpPr>
          <p:cNvPr id="55301" name="Rectangle 7"/>
          <p:cNvSpPr>
            <a:spLocks noChangeArrowheads="1"/>
          </p:cNvSpPr>
          <p:nvPr/>
        </p:nvSpPr>
        <p:spPr bwMode="auto">
          <a:xfrm>
            <a:off x="3902075" y="3789363"/>
            <a:ext cx="2038350" cy="661987"/>
          </a:xfrm>
          <a:prstGeom prst="rect">
            <a:avLst/>
          </a:prstGeom>
          <a:solidFill>
            <a:srgbClr val="A2BACB"/>
          </a:solidFill>
          <a:ln w="9525">
            <a:noFill/>
            <a:miter lim="800000"/>
            <a:headEnd/>
            <a:tailEnd/>
          </a:ln>
        </p:spPr>
        <p:txBody>
          <a:bodyPr wrap="none" lIns="46800" rIns="43200" anchor="ctr"/>
          <a:lstStyle/>
          <a:p>
            <a:pPr algn="ctr"/>
            <a:r>
              <a:rPr lang="de-DE" b="1">
                <a:solidFill>
                  <a:srgbClr val="003366"/>
                </a:solidFill>
                <a:ea typeface="MS PGothic" pitchFamily="34" charset="-128"/>
              </a:rPr>
              <a:t>Master-Courses</a:t>
            </a:r>
          </a:p>
        </p:txBody>
      </p:sp>
      <p:sp>
        <p:nvSpPr>
          <p:cNvPr id="55302" name="Rectangle 8"/>
          <p:cNvSpPr>
            <a:spLocks noChangeArrowheads="1"/>
          </p:cNvSpPr>
          <p:nvPr/>
        </p:nvSpPr>
        <p:spPr bwMode="auto">
          <a:xfrm rot="10800000">
            <a:off x="2700338" y="3716338"/>
            <a:ext cx="485775" cy="2305050"/>
          </a:xfrm>
          <a:prstGeom prst="rect">
            <a:avLst/>
          </a:prstGeom>
          <a:solidFill>
            <a:srgbClr val="CEE0EE"/>
          </a:solidFill>
          <a:ln w="9525">
            <a:noFill/>
            <a:miter lim="800000"/>
            <a:headEnd/>
            <a:tailEnd/>
          </a:ln>
        </p:spPr>
        <p:txBody>
          <a:bodyPr vert="eaVert" wrap="none" anchor="b"/>
          <a:lstStyle/>
          <a:p>
            <a:pPr algn="ctr"/>
            <a:r>
              <a:rPr lang="de-DE" b="1">
                <a:solidFill>
                  <a:srgbClr val="CC0000"/>
                </a:solidFill>
                <a:ea typeface="MS PGothic" pitchFamily="34" charset="-128"/>
              </a:rPr>
              <a:t>Course Year</a:t>
            </a:r>
          </a:p>
        </p:txBody>
      </p:sp>
      <p:sp>
        <p:nvSpPr>
          <p:cNvPr id="55303" name="Rectangle 9"/>
          <p:cNvSpPr>
            <a:spLocks noChangeArrowheads="1"/>
          </p:cNvSpPr>
          <p:nvPr/>
        </p:nvSpPr>
        <p:spPr bwMode="auto">
          <a:xfrm rot="10800000">
            <a:off x="3302000" y="3789363"/>
            <a:ext cx="549275" cy="661987"/>
          </a:xfrm>
          <a:prstGeom prst="rect">
            <a:avLst/>
          </a:prstGeom>
          <a:solidFill>
            <a:srgbClr val="A2BACB"/>
          </a:solidFill>
          <a:ln w="9525">
            <a:noFill/>
            <a:miter lim="800000"/>
            <a:headEnd/>
            <a:tailEnd/>
          </a:ln>
        </p:spPr>
        <p:txBody>
          <a:bodyPr vert="eaVert" wrap="none" anchor="ctr"/>
          <a:lstStyle/>
          <a:p>
            <a:pPr algn="ctr"/>
            <a:r>
              <a:rPr lang="de-DE" b="1">
                <a:solidFill>
                  <a:srgbClr val="1F497D"/>
                </a:solidFill>
                <a:ea typeface="MS PGothic" pitchFamily="34" charset="-128"/>
              </a:rPr>
              <a:t>4+5</a:t>
            </a:r>
          </a:p>
        </p:txBody>
      </p:sp>
      <p:sp>
        <p:nvSpPr>
          <p:cNvPr id="55304" name="Rectangle 10"/>
          <p:cNvSpPr>
            <a:spLocks noChangeArrowheads="1"/>
          </p:cNvSpPr>
          <p:nvPr/>
        </p:nvSpPr>
        <p:spPr bwMode="auto">
          <a:xfrm>
            <a:off x="6084888" y="3789363"/>
            <a:ext cx="2159000" cy="647700"/>
          </a:xfrm>
          <a:prstGeom prst="rect">
            <a:avLst/>
          </a:prstGeom>
          <a:solidFill>
            <a:srgbClr val="A2BACB"/>
          </a:solidFill>
          <a:ln w="9525">
            <a:noFill/>
            <a:miter lim="800000"/>
            <a:headEnd/>
            <a:tailEnd/>
          </a:ln>
        </p:spPr>
        <p:txBody>
          <a:bodyPr wrap="none" anchor="ctr"/>
          <a:lstStyle/>
          <a:p>
            <a:pPr algn="ctr"/>
            <a:r>
              <a:rPr lang="de-DE" b="1">
                <a:solidFill>
                  <a:srgbClr val="003366"/>
                </a:solidFill>
                <a:ea typeface="MS PGothic" pitchFamily="34" charset="-128"/>
              </a:rPr>
              <a:t>Profession</a:t>
            </a:r>
          </a:p>
        </p:txBody>
      </p:sp>
      <p:sp>
        <p:nvSpPr>
          <p:cNvPr id="55305" name="Rectangle 11"/>
          <p:cNvSpPr>
            <a:spLocks noChangeArrowheads="1"/>
          </p:cNvSpPr>
          <p:nvPr/>
        </p:nvSpPr>
        <p:spPr bwMode="auto">
          <a:xfrm rot="10800000">
            <a:off x="3348038" y="4508500"/>
            <a:ext cx="495300" cy="728663"/>
          </a:xfrm>
          <a:prstGeom prst="rect">
            <a:avLst/>
          </a:prstGeom>
          <a:solidFill>
            <a:srgbClr val="A2BACB"/>
          </a:solidFill>
          <a:ln w="9525">
            <a:noFill/>
            <a:miter lim="800000"/>
            <a:headEnd/>
            <a:tailEnd/>
          </a:ln>
        </p:spPr>
        <p:txBody>
          <a:bodyPr vert="eaVert" wrap="none" anchor="ctr"/>
          <a:lstStyle/>
          <a:p>
            <a:pPr algn="ctr"/>
            <a:r>
              <a:rPr lang="de-DE" b="1">
                <a:solidFill>
                  <a:srgbClr val="1F497D"/>
                </a:solidFill>
                <a:ea typeface="MS PGothic" pitchFamily="34" charset="-128"/>
              </a:rPr>
              <a:t>2+3</a:t>
            </a:r>
          </a:p>
        </p:txBody>
      </p:sp>
      <p:sp>
        <p:nvSpPr>
          <p:cNvPr id="55306" name="Rectangle 12"/>
          <p:cNvSpPr>
            <a:spLocks noChangeArrowheads="1"/>
          </p:cNvSpPr>
          <p:nvPr/>
        </p:nvSpPr>
        <p:spPr bwMode="auto">
          <a:xfrm rot="10800000">
            <a:off x="3348038" y="5300663"/>
            <a:ext cx="495300" cy="679450"/>
          </a:xfrm>
          <a:prstGeom prst="rect">
            <a:avLst/>
          </a:prstGeom>
          <a:solidFill>
            <a:srgbClr val="A2BACB"/>
          </a:solidFill>
          <a:ln w="9525">
            <a:noFill/>
            <a:miter lim="800000"/>
            <a:headEnd/>
            <a:tailEnd/>
          </a:ln>
        </p:spPr>
        <p:txBody>
          <a:bodyPr vert="eaVert" wrap="none" anchor="ctr"/>
          <a:lstStyle/>
          <a:p>
            <a:pPr algn="ctr"/>
            <a:r>
              <a:rPr lang="de-DE" b="1">
                <a:solidFill>
                  <a:srgbClr val="1F497D"/>
                </a:solidFill>
                <a:ea typeface="MS PGothic" pitchFamily="34" charset="-128"/>
              </a:rPr>
              <a:t>1</a:t>
            </a:r>
          </a:p>
        </p:txBody>
      </p:sp>
      <p:sp>
        <p:nvSpPr>
          <p:cNvPr id="55307" name="Rectangle 13"/>
          <p:cNvSpPr>
            <a:spLocks noChangeArrowheads="1"/>
          </p:cNvSpPr>
          <p:nvPr/>
        </p:nvSpPr>
        <p:spPr bwMode="auto">
          <a:xfrm>
            <a:off x="3924300" y="5300663"/>
            <a:ext cx="4319588" cy="720725"/>
          </a:xfrm>
          <a:prstGeom prst="rect">
            <a:avLst/>
          </a:prstGeom>
          <a:solidFill>
            <a:srgbClr val="A2BACB"/>
          </a:solidFill>
          <a:ln w="9525">
            <a:noFill/>
            <a:miter lim="800000"/>
            <a:headEnd/>
            <a:tailEnd/>
          </a:ln>
        </p:spPr>
        <p:txBody>
          <a:bodyPr wrap="none" anchor="ctr"/>
          <a:lstStyle/>
          <a:p>
            <a:pPr algn="ctr"/>
            <a:r>
              <a:rPr lang="de-DE" b="1">
                <a:solidFill>
                  <a:srgbClr val="003366"/>
                </a:solidFill>
                <a:ea typeface="MS PGothic" pitchFamily="34" charset="-128"/>
              </a:rPr>
              <a:t>Assessment Phase</a:t>
            </a:r>
          </a:p>
        </p:txBody>
      </p:sp>
      <p:sp>
        <p:nvSpPr>
          <p:cNvPr id="55308" name="Rectangle 15"/>
          <p:cNvSpPr>
            <a:spLocks noChangeArrowheads="1"/>
          </p:cNvSpPr>
          <p:nvPr/>
        </p:nvSpPr>
        <p:spPr bwMode="auto">
          <a:xfrm>
            <a:off x="3924300" y="4508500"/>
            <a:ext cx="4341813" cy="700088"/>
          </a:xfrm>
          <a:prstGeom prst="rect">
            <a:avLst/>
          </a:prstGeom>
          <a:solidFill>
            <a:srgbClr val="A2BACB"/>
          </a:solidFill>
          <a:ln w="9525">
            <a:noFill/>
            <a:miter lim="800000"/>
            <a:headEnd/>
            <a:tailEnd/>
          </a:ln>
        </p:spPr>
        <p:txBody>
          <a:bodyPr wrap="none" anchor="ctr"/>
          <a:lstStyle/>
          <a:p>
            <a:pPr algn="ctr"/>
            <a:r>
              <a:rPr lang="de-DE" b="1">
                <a:solidFill>
                  <a:srgbClr val="003366"/>
                </a:solidFill>
                <a:ea typeface="MS PGothic" pitchFamily="34" charset="-128"/>
              </a:rPr>
              <a:t>Degree Bachelor of Arts</a:t>
            </a:r>
          </a:p>
        </p:txBody>
      </p:sp>
      <p:sp>
        <p:nvSpPr>
          <p:cNvPr id="55310"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
        <p:nvSpPr>
          <p:cNvPr id="55313" name="Rectangle 2"/>
          <p:cNvSpPr>
            <a:spLocks noChangeArrowheads="1"/>
          </p:cNvSpPr>
          <p:nvPr/>
        </p:nvSpPr>
        <p:spPr bwMode="auto">
          <a:xfrm>
            <a:off x="468312" y="223838"/>
            <a:ext cx="6765925" cy="647700"/>
          </a:xfrm>
          <a:prstGeom prst="rect">
            <a:avLst/>
          </a:prstGeom>
          <a:noFill/>
          <a:ln w="9525">
            <a:noFill/>
            <a:miter lim="800000"/>
            <a:headEnd/>
            <a:tailEnd/>
          </a:ln>
        </p:spPr>
        <p:txBody>
          <a:bodyPr anchor="ctr"/>
          <a:lstStyle/>
          <a:p>
            <a:r>
              <a:rPr lang="en-GB" sz="2000" b="1" dirty="0" smtClean="0">
                <a:solidFill>
                  <a:srgbClr val="003366"/>
                </a:solidFill>
                <a:latin typeface="Helvetica" pitchFamily="34" charset="0"/>
              </a:rPr>
              <a:t>Introductory </a:t>
            </a:r>
            <a:r>
              <a:rPr lang="en-GB" sz="2000" b="1" dirty="0">
                <a:solidFill>
                  <a:srgbClr val="003366"/>
                </a:solidFill>
                <a:latin typeface="Helvetica" pitchFamily="34" charset="0"/>
              </a:rPr>
              <a:t>courses – </a:t>
            </a:r>
            <a:r>
              <a:rPr lang="en-GB" sz="2000" b="1" dirty="0" smtClean="0">
                <a:solidFill>
                  <a:srgbClr val="003366"/>
                </a:solidFill>
                <a:latin typeface="Helvetica" pitchFamily="34" charset="0"/>
              </a:rPr>
              <a:t>School </a:t>
            </a:r>
            <a:r>
              <a:rPr lang="en-GB" sz="2000" b="1" dirty="0">
                <a:solidFill>
                  <a:srgbClr val="003366"/>
                </a:solidFill>
                <a:latin typeface="Helvetica" pitchFamily="34" charset="0"/>
              </a:rPr>
              <a:t>of Business &amp; Economics</a:t>
            </a:r>
          </a:p>
        </p:txBody>
      </p:sp>
    </p:spTree>
    <p:extLst>
      <p:ext uri="{BB962C8B-B14F-4D97-AF65-F5344CB8AC3E}">
        <p14:creationId xmlns:p14="http://schemas.microsoft.com/office/powerpoint/2010/main" val="1848092867"/>
      </p:ext>
    </p:extLst>
  </p:cSld>
  <p:clrMapOvr>
    <a:masterClrMapping/>
  </p:clrMapOvr>
  <p:transition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971600" y="2191346"/>
            <a:ext cx="7279804" cy="4681537"/>
          </a:xfrm>
        </p:spPr>
        <p:txBody>
          <a:bodyPr/>
          <a:lstStyle/>
          <a:p>
            <a:pPr marL="0" indent="0" algn="ctr">
              <a:lnSpc>
                <a:spcPct val="80000"/>
              </a:lnSpc>
              <a:buFont typeface="Times New Roman" panose="02020603050405020304" pitchFamily="18" charset="0"/>
              <a:buNone/>
            </a:pPr>
            <a:endParaRPr lang="de-DE" altLang="de-DE" sz="2200" b="1" dirty="0" smtClean="0">
              <a:solidFill>
                <a:srgbClr val="586064"/>
              </a:solidFill>
            </a:endParaRPr>
          </a:p>
          <a:p>
            <a:pPr marL="0" indent="0" algn="ctr">
              <a:lnSpc>
                <a:spcPct val="80000"/>
              </a:lnSpc>
              <a:buFont typeface="Times New Roman" panose="02020603050405020304" pitchFamily="18" charset="0"/>
              <a:buNone/>
            </a:pPr>
            <a:r>
              <a:rPr lang="en-GB" altLang="de-DE" sz="3200" b="1" dirty="0" smtClean="0">
                <a:solidFill>
                  <a:srgbClr val="002060"/>
                </a:solidFill>
              </a:rPr>
              <a:t>Co-operative Bachelor's degree programme at FAU </a:t>
            </a:r>
          </a:p>
          <a:p>
            <a:pPr marL="0" indent="0" algn="ctr">
              <a:lnSpc>
                <a:spcPct val="80000"/>
              </a:lnSpc>
              <a:buFont typeface="Times New Roman" panose="02020603050405020304" pitchFamily="18" charset="0"/>
              <a:buNone/>
            </a:pPr>
            <a:r>
              <a:rPr lang="en-GB" altLang="de-DE" sz="3200" dirty="0" smtClean="0">
                <a:solidFill>
                  <a:srgbClr val="002060"/>
                </a:solidFill>
              </a:rPr>
              <a:t>  </a:t>
            </a:r>
          </a:p>
          <a:p>
            <a:pPr marL="0" indent="0">
              <a:lnSpc>
                <a:spcPct val="80000"/>
              </a:lnSpc>
              <a:buFont typeface="Arial" panose="020B0604020202020204" pitchFamily="34" charset="0"/>
              <a:buNone/>
            </a:pPr>
            <a:endParaRPr lang="en-GB" altLang="de-DE" sz="3200" dirty="0" smtClean="0">
              <a:solidFill>
                <a:srgbClr val="002060"/>
              </a:solidFill>
            </a:endParaRPr>
          </a:p>
          <a:p>
            <a:pPr marL="0" indent="0">
              <a:lnSpc>
                <a:spcPct val="80000"/>
              </a:lnSpc>
              <a:buFont typeface="Times New Roman" panose="02020603050405020304" pitchFamily="18" charset="0"/>
              <a:buNone/>
            </a:pPr>
            <a:endParaRPr lang="en-GB" altLang="de-DE" sz="3200" dirty="0" smtClean="0">
              <a:solidFill>
                <a:srgbClr val="002060"/>
              </a:solidFill>
            </a:endParaRPr>
          </a:p>
          <a:p>
            <a:pPr marL="0" indent="0">
              <a:lnSpc>
                <a:spcPct val="80000"/>
              </a:lnSpc>
              <a:buFont typeface="Times New Roman" panose="02020603050405020304" pitchFamily="18" charset="0"/>
              <a:buNone/>
            </a:pPr>
            <a:endParaRPr lang="en-GB" altLang="de-DE" sz="1900" dirty="0" smtClean="0">
              <a:solidFill>
                <a:srgbClr val="586064"/>
              </a:solidFill>
            </a:endParaRPr>
          </a:p>
          <a:p>
            <a:pPr marL="0" indent="0">
              <a:lnSpc>
                <a:spcPct val="80000"/>
              </a:lnSpc>
              <a:buFont typeface="Times New Roman" panose="02020603050405020304" pitchFamily="18" charset="0"/>
              <a:buNone/>
            </a:pPr>
            <a:endParaRPr lang="de-DE" altLang="de-DE" sz="1900" dirty="0" smtClean="0">
              <a:solidFill>
                <a:srgbClr val="586064"/>
              </a:solidFill>
            </a:endParaRPr>
          </a:p>
          <a:p>
            <a:pPr marL="0" indent="0">
              <a:lnSpc>
                <a:spcPct val="80000"/>
              </a:lnSpc>
              <a:buFont typeface="Times New Roman" panose="02020603050405020304" pitchFamily="18" charset="0"/>
              <a:buNone/>
            </a:pPr>
            <a:endParaRPr lang="de-DE" altLang="de-DE" sz="1900" dirty="0" smtClean="0">
              <a:solidFill>
                <a:srgbClr val="586064"/>
              </a:solidFill>
            </a:endParaRPr>
          </a:p>
          <a:p>
            <a:pPr marL="0" indent="0">
              <a:lnSpc>
                <a:spcPct val="80000"/>
              </a:lnSpc>
              <a:buFont typeface="Times New Roman" panose="02020603050405020304" pitchFamily="18" charset="0"/>
              <a:buNone/>
            </a:pPr>
            <a:r>
              <a:rPr lang="de-DE" altLang="de-DE" sz="1300" dirty="0" smtClean="0">
                <a:solidFill>
                  <a:srgbClr val="586064"/>
                </a:solidFill>
              </a:rPr>
              <a:t>    </a:t>
            </a:r>
          </a:p>
          <a:p>
            <a:pPr marL="0" indent="0">
              <a:lnSpc>
                <a:spcPct val="80000"/>
              </a:lnSpc>
              <a:buFont typeface="Times New Roman" panose="02020603050405020304" pitchFamily="18" charset="0"/>
              <a:buNone/>
            </a:pPr>
            <a:r>
              <a:rPr lang="de-DE" altLang="de-DE" sz="1300" dirty="0" smtClean="0">
                <a:solidFill>
                  <a:srgbClr val="C00000"/>
                </a:solidFill>
              </a:rPr>
              <a:t>   </a:t>
            </a:r>
            <a:r>
              <a:rPr lang="de-DE" altLang="de-DE" sz="1300" b="1" dirty="0" smtClean="0">
                <a:solidFill>
                  <a:srgbClr val="C00000"/>
                </a:solidFill>
              </a:rPr>
              <a:t> </a:t>
            </a:r>
          </a:p>
          <a:p>
            <a:pPr marL="0" indent="0">
              <a:lnSpc>
                <a:spcPct val="80000"/>
              </a:lnSpc>
              <a:buFont typeface="Times New Roman" panose="02020603050405020304" pitchFamily="18" charset="0"/>
              <a:buNone/>
            </a:pPr>
            <a:endParaRPr lang="de-DE" altLang="de-DE" sz="1300" b="1" dirty="0" smtClean="0">
              <a:solidFill>
                <a:srgbClr val="C00000"/>
              </a:solidFill>
            </a:endParaRPr>
          </a:p>
          <a:p>
            <a:pPr marL="0" indent="0">
              <a:lnSpc>
                <a:spcPct val="80000"/>
              </a:lnSpc>
              <a:buFont typeface="Times New Roman" panose="02020603050405020304" pitchFamily="18" charset="0"/>
              <a:buNone/>
            </a:pPr>
            <a:endParaRPr lang="de-DE" altLang="de-DE" sz="1300" b="1" dirty="0" smtClean="0">
              <a:solidFill>
                <a:srgbClr val="C00000"/>
              </a:solidFill>
            </a:endParaRPr>
          </a:p>
        </p:txBody>
      </p:sp>
    </p:spTree>
    <p:extLst>
      <p:ext uri="{BB962C8B-B14F-4D97-AF65-F5344CB8AC3E}">
        <p14:creationId xmlns:p14="http://schemas.microsoft.com/office/powerpoint/2010/main" val="4126523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528" y="416134"/>
            <a:ext cx="8229600" cy="641350"/>
          </a:xfrm>
        </p:spPr>
        <p:txBody>
          <a:bodyPr rtlCol="0"/>
          <a:lstStyle/>
          <a:p>
            <a:pPr>
              <a:buSzPct val="100000"/>
              <a:defRPr/>
            </a:pPr>
            <a:r>
              <a:rPr lang="de-DE" altLang="de-DE" b="1" dirty="0" smtClean="0">
                <a:solidFill>
                  <a:srgbClr val="2F5897"/>
                </a:solidFill>
              </a:rPr>
              <a:t>Definition – </a:t>
            </a:r>
            <a:r>
              <a:rPr lang="de-DE" altLang="de-DE" b="1" dirty="0" err="1" smtClean="0">
                <a:solidFill>
                  <a:srgbClr val="2F5897"/>
                </a:solidFill>
              </a:rPr>
              <a:t>co</a:t>
            </a:r>
            <a:r>
              <a:rPr lang="de-DE" altLang="de-DE" b="1" dirty="0" smtClean="0">
                <a:solidFill>
                  <a:srgbClr val="2F5897"/>
                </a:solidFill>
              </a:rPr>
              <a:t>-operative </a:t>
            </a:r>
            <a:r>
              <a:rPr lang="de-DE" altLang="de-DE" b="1" dirty="0" err="1" smtClean="0">
                <a:solidFill>
                  <a:srgbClr val="2F5897"/>
                </a:solidFill>
              </a:rPr>
              <a:t>programme</a:t>
            </a:r>
            <a:r>
              <a:rPr lang="de-DE" altLang="de-DE" b="1" dirty="0" smtClean="0">
                <a:solidFill>
                  <a:srgbClr val="2F5897"/>
                </a:solidFill>
              </a:rPr>
              <a:t> </a:t>
            </a:r>
          </a:p>
        </p:txBody>
      </p:sp>
      <p:sp>
        <p:nvSpPr>
          <p:cNvPr id="17411" name="Rectangle 3"/>
          <p:cNvSpPr>
            <a:spLocks noGrp="1" noChangeArrowheads="1"/>
          </p:cNvSpPr>
          <p:nvPr>
            <p:ph idx="1"/>
          </p:nvPr>
        </p:nvSpPr>
        <p:spPr>
          <a:xfrm>
            <a:off x="2110698" y="1411288"/>
            <a:ext cx="7050088" cy="4681537"/>
          </a:xfrm>
        </p:spPr>
        <p:txBody>
          <a:bodyPr/>
          <a:lstStyle/>
          <a:p>
            <a:pPr marL="0" indent="0" algn="ctr">
              <a:lnSpc>
                <a:spcPct val="80000"/>
              </a:lnSpc>
              <a:buFont typeface="Times New Roman" panose="02020603050405020304" pitchFamily="18" charset="0"/>
              <a:buNone/>
            </a:pPr>
            <a:endParaRPr lang="de-DE" altLang="de-DE" sz="2200" b="1" dirty="0" smtClean="0">
              <a:solidFill>
                <a:srgbClr val="586064"/>
              </a:solidFill>
            </a:endParaRPr>
          </a:p>
          <a:p>
            <a:pPr marL="0" indent="0" algn="ctr">
              <a:lnSpc>
                <a:spcPct val="80000"/>
              </a:lnSpc>
              <a:buFont typeface="Times New Roman" panose="02020603050405020304" pitchFamily="18" charset="0"/>
              <a:buNone/>
            </a:pPr>
            <a:r>
              <a:rPr lang="en-GB" altLang="de-DE" sz="2200" b="1" dirty="0" smtClean="0">
                <a:solidFill>
                  <a:srgbClr val="586064"/>
                </a:solidFill>
              </a:rPr>
              <a:t>Co-operative Bachelor's degree programme</a:t>
            </a:r>
          </a:p>
          <a:p>
            <a:pPr marL="0" indent="0" algn="ctr">
              <a:lnSpc>
                <a:spcPct val="80000"/>
              </a:lnSpc>
              <a:buFont typeface="Times New Roman" panose="02020603050405020304" pitchFamily="18" charset="0"/>
              <a:buNone/>
            </a:pPr>
            <a:r>
              <a:rPr lang="en-GB" altLang="de-DE" sz="1900" dirty="0" smtClean="0">
                <a:solidFill>
                  <a:srgbClr val="586064"/>
                </a:solidFill>
              </a:rPr>
              <a:t>  </a:t>
            </a:r>
          </a:p>
          <a:p>
            <a:pPr marL="0" indent="0">
              <a:lnSpc>
                <a:spcPct val="80000"/>
              </a:lnSpc>
              <a:buFont typeface="Arial" panose="020B0604020202020204" pitchFamily="34" charset="0"/>
              <a:buNone/>
            </a:pPr>
            <a:endParaRPr lang="en-GB" altLang="de-DE" sz="1900" dirty="0" smtClean="0">
              <a:solidFill>
                <a:srgbClr val="586064"/>
              </a:solidFill>
            </a:endParaRPr>
          </a:p>
          <a:p>
            <a:pPr marL="0" indent="0">
              <a:lnSpc>
                <a:spcPct val="80000"/>
              </a:lnSpc>
              <a:buNone/>
            </a:pPr>
            <a:r>
              <a:rPr lang="en-GB" altLang="de-DE" sz="1900" dirty="0" smtClean="0">
                <a:solidFill>
                  <a:srgbClr val="C00000"/>
                </a:solidFill>
              </a:rPr>
              <a:t> - 	incorporates </a:t>
            </a:r>
            <a:r>
              <a:rPr lang="en-GB" altLang="de-DE" sz="1900" dirty="0" smtClean="0">
                <a:solidFill>
                  <a:srgbClr val="C00000"/>
                </a:solidFill>
              </a:rPr>
              <a:t>professional training/work </a:t>
            </a:r>
            <a:r>
              <a:rPr lang="en-GB" altLang="de-DE" sz="1900" dirty="0" smtClean="0">
                <a:solidFill>
                  <a:srgbClr val="C00000"/>
                </a:solidFill>
              </a:rPr>
              <a:t>experience: </a:t>
            </a:r>
            <a:r>
              <a:rPr lang="en-GB" altLang="de-DE" sz="1900" dirty="0" smtClean="0">
                <a:solidFill>
                  <a:srgbClr val="C00000"/>
                </a:solidFill>
              </a:rPr>
              <a:t/>
            </a:r>
            <a:br>
              <a:rPr lang="en-GB" altLang="de-DE" sz="1900" dirty="0" smtClean="0">
                <a:solidFill>
                  <a:srgbClr val="C00000"/>
                </a:solidFill>
              </a:rPr>
            </a:br>
            <a:r>
              <a:rPr lang="en-GB" altLang="de-DE" sz="1900" dirty="0" smtClean="0">
                <a:solidFill>
                  <a:srgbClr val="C00000"/>
                </a:solidFill>
              </a:rPr>
              <a:t>	</a:t>
            </a:r>
            <a:r>
              <a:rPr lang="en-GB" altLang="de-DE" sz="1900" dirty="0" smtClean="0">
                <a:solidFill>
                  <a:srgbClr val="586064"/>
                </a:solidFill>
              </a:rPr>
              <a:t>in-depth practical elements </a:t>
            </a:r>
          </a:p>
          <a:p>
            <a:pPr marL="0" indent="0">
              <a:lnSpc>
                <a:spcPct val="80000"/>
              </a:lnSpc>
              <a:buFont typeface="Times New Roman" panose="02020603050405020304" pitchFamily="18" charset="0"/>
              <a:buNone/>
            </a:pPr>
            <a:r>
              <a:rPr lang="en-GB" altLang="de-DE" sz="1900" dirty="0" smtClean="0">
                <a:solidFill>
                  <a:srgbClr val="586064"/>
                </a:solidFill>
              </a:rPr>
              <a:t>	provided through training at a company</a:t>
            </a:r>
          </a:p>
          <a:p>
            <a:pPr marL="0" indent="0">
              <a:lnSpc>
                <a:spcPct val="80000"/>
              </a:lnSpc>
              <a:buFontTx/>
              <a:buChar char="-"/>
            </a:pPr>
            <a:endParaRPr lang="en-GB" altLang="de-DE" sz="1900" dirty="0" smtClean="0">
              <a:solidFill>
                <a:srgbClr val="586064"/>
              </a:solidFill>
            </a:endParaRPr>
          </a:p>
          <a:p>
            <a:pPr marL="0" indent="0">
              <a:lnSpc>
                <a:spcPct val="80000"/>
              </a:lnSpc>
              <a:buNone/>
            </a:pPr>
            <a:r>
              <a:rPr lang="en-GB" altLang="de-DE" sz="1900" dirty="0" smtClean="0">
                <a:solidFill>
                  <a:srgbClr val="586064"/>
                </a:solidFill>
              </a:rPr>
              <a:t>- 	two </a:t>
            </a:r>
            <a:r>
              <a:rPr lang="en-GB" altLang="de-DE" sz="1900" dirty="0" smtClean="0">
                <a:solidFill>
                  <a:srgbClr val="586064"/>
                </a:solidFill>
              </a:rPr>
              <a:t>qualifications: university Bachelor's degree + </a:t>
            </a:r>
          </a:p>
          <a:p>
            <a:pPr marL="0" indent="0">
              <a:lnSpc>
                <a:spcPct val="80000"/>
              </a:lnSpc>
              <a:buFont typeface="Times New Roman" panose="02020603050405020304" pitchFamily="18" charset="0"/>
              <a:buNone/>
            </a:pPr>
            <a:r>
              <a:rPr lang="en-GB" altLang="de-DE" sz="1900" dirty="0" smtClean="0">
                <a:solidFill>
                  <a:srgbClr val="586064"/>
                </a:solidFill>
              </a:rPr>
              <a:t>     	professional training qualification (3.5–4.5 years)</a:t>
            </a:r>
          </a:p>
          <a:p>
            <a:pPr marL="0" indent="0">
              <a:lnSpc>
                <a:spcPct val="80000"/>
              </a:lnSpc>
              <a:buFontTx/>
              <a:buChar char="-"/>
            </a:pPr>
            <a:endParaRPr lang="en-GB" altLang="de-DE" sz="1900" dirty="0" smtClean="0">
              <a:solidFill>
                <a:srgbClr val="586064"/>
              </a:solidFill>
            </a:endParaRPr>
          </a:p>
          <a:p>
            <a:pPr marL="0" indent="0">
              <a:lnSpc>
                <a:spcPct val="80000"/>
              </a:lnSpc>
              <a:buNone/>
            </a:pPr>
            <a:r>
              <a:rPr lang="en-GB" altLang="de-DE" sz="1900" dirty="0" smtClean="0">
                <a:solidFill>
                  <a:srgbClr val="586064"/>
                </a:solidFill>
              </a:rPr>
              <a:t>- 	</a:t>
            </a:r>
            <a:r>
              <a:rPr lang="en-GB" altLang="de-DE" sz="1900" dirty="0" smtClean="0">
                <a:solidFill>
                  <a:srgbClr val="586064"/>
                </a:solidFill>
              </a:rPr>
              <a:t>co-operative </a:t>
            </a:r>
            <a:r>
              <a:rPr lang="en-GB" altLang="de-DE" sz="1900" dirty="0" smtClean="0">
                <a:solidFill>
                  <a:srgbClr val="586064"/>
                </a:solidFill>
              </a:rPr>
              <a:t>degree programme students</a:t>
            </a:r>
          </a:p>
          <a:p>
            <a:pPr marL="0" indent="0">
              <a:lnSpc>
                <a:spcPct val="80000"/>
              </a:lnSpc>
              <a:buFont typeface="Times New Roman" panose="02020603050405020304" pitchFamily="18" charset="0"/>
              <a:buNone/>
            </a:pPr>
            <a:endParaRPr lang="en-GB" altLang="de-DE" sz="1900" dirty="0" smtClean="0">
              <a:solidFill>
                <a:srgbClr val="586064"/>
              </a:solidFill>
            </a:endParaRPr>
          </a:p>
          <a:p>
            <a:pPr marL="0" indent="0">
              <a:lnSpc>
                <a:spcPct val="80000"/>
              </a:lnSpc>
              <a:buFont typeface="Times New Roman" panose="02020603050405020304" pitchFamily="18" charset="0"/>
              <a:buNone/>
            </a:pPr>
            <a:endParaRPr lang="en-GB" altLang="de-DE" sz="1900" dirty="0" smtClean="0">
              <a:solidFill>
                <a:srgbClr val="586064"/>
              </a:solidFill>
            </a:endParaRPr>
          </a:p>
          <a:p>
            <a:pPr marL="0" indent="0">
              <a:lnSpc>
                <a:spcPct val="80000"/>
              </a:lnSpc>
              <a:buFont typeface="Times New Roman" panose="02020603050405020304" pitchFamily="18" charset="0"/>
              <a:buNone/>
            </a:pPr>
            <a:endParaRPr lang="de-DE" altLang="de-DE" sz="1900" dirty="0" smtClean="0">
              <a:solidFill>
                <a:srgbClr val="586064"/>
              </a:solidFill>
            </a:endParaRPr>
          </a:p>
          <a:p>
            <a:pPr marL="0" indent="0">
              <a:lnSpc>
                <a:spcPct val="80000"/>
              </a:lnSpc>
              <a:buFont typeface="Times New Roman" panose="02020603050405020304" pitchFamily="18" charset="0"/>
              <a:buNone/>
            </a:pPr>
            <a:endParaRPr lang="de-DE" altLang="de-DE" sz="1900" dirty="0" smtClean="0">
              <a:solidFill>
                <a:srgbClr val="586064"/>
              </a:solidFill>
            </a:endParaRPr>
          </a:p>
          <a:p>
            <a:pPr marL="0" indent="0">
              <a:lnSpc>
                <a:spcPct val="80000"/>
              </a:lnSpc>
              <a:buFont typeface="Times New Roman" panose="02020603050405020304" pitchFamily="18" charset="0"/>
              <a:buNone/>
            </a:pPr>
            <a:r>
              <a:rPr lang="de-DE" altLang="de-DE" sz="1300" dirty="0" smtClean="0">
                <a:solidFill>
                  <a:srgbClr val="586064"/>
                </a:solidFill>
              </a:rPr>
              <a:t>    </a:t>
            </a:r>
          </a:p>
          <a:p>
            <a:pPr marL="0" indent="0">
              <a:lnSpc>
                <a:spcPct val="80000"/>
              </a:lnSpc>
              <a:buFont typeface="Times New Roman" panose="02020603050405020304" pitchFamily="18" charset="0"/>
              <a:buNone/>
            </a:pPr>
            <a:r>
              <a:rPr lang="de-DE" altLang="de-DE" sz="1300" dirty="0" smtClean="0">
                <a:solidFill>
                  <a:srgbClr val="C00000"/>
                </a:solidFill>
              </a:rPr>
              <a:t>   </a:t>
            </a:r>
            <a:r>
              <a:rPr lang="de-DE" altLang="de-DE" sz="1300" b="1" dirty="0" smtClean="0">
                <a:solidFill>
                  <a:srgbClr val="C00000"/>
                </a:solidFill>
              </a:rPr>
              <a:t> </a:t>
            </a:r>
          </a:p>
          <a:p>
            <a:pPr marL="0" indent="0">
              <a:lnSpc>
                <a:spcPct val="80000"/>
              </a:lnSpc>
              <a:buFont typeface="Times New Roman" panose="02020603050405020304" pitchFamily="18" charset="0"/>
              <a:buNone/>
            </a:pPr>
            <a:endParaRPr lang="de-DE" altLang="de-DE" sz="1300" b="1" dirty="0" smtClean="0">
              <a:solidFill>
                <a:srgbClr val="C00000"/>
              </a:solidFill>
            </a:endParaRPr>
          </a:p>
          <a:p>
            <a:pPr marL="0" indent="0">
              <a:lnSpc>
                <a:spcPct val="80000"/>
              </a:lnSpc>
              <a:buFont typeface="Times New Roman" panose="02020603050405020304" pitchFamily="18" charset="0"/>
              <a:buNone/>
            </a:pPr>
            <a:endParaRPr lang="de-DE" altLang="de-DE" sz="1300" b="1" dirty="0" smtClean="0">
              <a:solidFill>
                <a:srgbClr val="C00000"/>
              </a:solidFill>
            </a:endParaRPr>
          </a:p>
        </p:txBody>
      </p:sp>
      <p:pic>
        <p:nvPicPr>
          <p:cNvPr id="17413" name="Picture 7" descr="http://hpd.de/files/imagecache/article_picture/uni_erlangen_nuern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43" y="1700808"/>
            <a:ext cx="1778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gruppe-informiert-sich (Bild: pantherm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06" y="3473949"/>
            <a:ext cx="1768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0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2" name="Rechteck 111"/>
          <p:cNvSpPr/>
          <p:nvPr/>
        </p:nvSpPr>
        <p:spPr bwMode="auto">
          <a:xfrm>
            <a:off x="436418" y="0"/>
            <a:ext cx="8605982" cy="173801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p>
        </p:txBody>
      </p:sp>
      <p:grpSp>
        <p:nvGrpSpPr>
          <p:cNvPr id="2" name="Gruppieren 1"/>
          <p:cNvGrpSpPr>
            <a:grpSpLocks noChangeAspect="1"/>
          </p:cNvGrpSpPr>
          <p:nvPr/>
        </p:nvGrpSpPr>
        <p:grpSpPr bwMode="auto">
          <a:xfrm>
            <a:off x="666895" y="-243408"/>
            <a:ext cx="8089622" cy="6894478"/>
            <a:chOff x="1403648" y="332656"/>
            <a:chExt cx="6737351" cy="5741988"/>
          </a:xfrm>
        </p:grpSpPr>
        <p:sp>
          <p:nvSpPr>
            <p:cNvPr id="3" name="Freeform 3"/>
            <p:cNvSpPr/>
            <p:nvPr/>
          </p:nvSpPr>
          <p:spPr bwMode="auto">
            <a:xfrm>
              <a:off x="3294361" y="4239494"/>
              <a:ext cx="477838" cy="296863"/>
            </a:xfrm>
            <a:custGeom>
              <a:avLst/>
              <a:gdLst/>
              <a:ahLst/>
              <a:cxnLst>
                <a:cxn ang="0">
                  <a:pos x="208" y="59"/>
                </a:cxn>
                <a:cxn ang="0">
                  <a:pos x="194" y="63"/>
                </a:cxn>
                <a:cxn ang="0">
                  <a:pos x="179" y="59"/>
                </a:cxn>
                <a:cxn ang="0">
                  <a:pos x="164" y="49"/>
                </a:cxn>
                <a:cxn ang="0">
                  <a:pos x="162" y="39"/>
                </a:cxn>
                <a:cxn ang="0">
                  <a:pos x="172" y="18"/>
                </a:cxn>
                <a:cxn ang="0">
                  <a:pos x="148" y="9"/>
                </a:cxn>
                <a:cxn ang="0">
                  <a:pos x="135" y="4"/>
                </a:cxn>
                <a:cxn ang="0">
                  <a:pos x="128" y="2"/>
                </a:cxn>
                <a:cxn ang="0">
                  <a:pos x="118" y="8"/>
                </a:cxn>
                <a:cxn ang="0">
                  <a:pos x="125" y="14"/>
                </a:cxn>
                <a:cxn ang="0">
                  <a:pos x="112" y="13"/>
                </a:cxn>
                <a:cxn ang="0">
                  <a:pos x="83" y="15"/>
                </a:cxn>
                <a:cxn ang="0">
                  <a:pos x="81" y="13"/>
                </a:cxn>
                <a:cxn ang="0">
                  <a:pos x="73" y="16"/>
                </a:cxn>
                <a:cxn ang="0">
                  <a:pos x="61" y="24"/>
                </a:cxn>
                <a:cxn ang="0">
                  <a:pos x="46" y="27"/>
                </a:cxn>
                <a:cxn ang="0">
                  <a:pos x="35" y="47"/>
                </a:cxn>
                <a:cxn ang="0">
                  <a:pos x="24" y="64"/>
                </a:cxn>
                <a:cxn ang="0">
                  <a:pos x="9" y="90"/>
                </a:cxn>
                <a:cxn ang="0">
                  <a:pos x="0" y="97"/>
                </a:cxn>
                <a:cxn ang="0">
                  <a:pos x="8" y="103"/>
                </a:cxn>
                <a:cxn ang="0">
                  <a:pos x="12" y="93"/>
                </a:cxn>
                <a:cxn ang="0">
                  <a:pos x="40" y="87"/>
                </a:cxn>
                <a:cxn ang="0">
                  <a:pos x="41" y="98"/>
                </a:cxn>
                <a:cxn ang="0">
                  <a:pos x="41" y="107"/>
                </a:cxn>
                <a:cxn ang="0">
                  <a:pos x="48" y="120"/>
                </a:cxn>
                <a:cxn ang="0">
                  <a:pos x="52" y="124"/>
                </a:cxn>
                <a:cxn ang="0">
                  <a:pos x="64" y="121"/>
                </a:cxn>
                <a:cxn ang="0">
                  <a:pos x="82" y="122"/>
                </a:cxn>
                <a:cxn ang="0">
                  <a:pos x="92" y="116"/>
                </a:cxn>
                <a:cxn ang="0">
                  <a:pos x="100" y="107"/>
                </a:cxn>
                <a:cxn ang="0">
                  <a:pos x="99" y="96"/>
                </a:cxn>
                <a:cxn ang="0">
                  <a:pos x="107" y="93"/>
                </a:cxn>
                <a:cxn ang="0">
                  <a:pos x="112" y="88"/>
                </a:cxn>
                <a:cxn ang="0">
                  <a:pos x="112" y="99"/>
                </a:cxn>
                <a:cxn ang="0">
                  <a:pos x="121" y="110"/>
                </a:cxn>
                <a:cxn ang="0">
                  <a:pos x="132" y="114"/>
                </a:cxn>
                <a:cxn ang="0">
                  <a:pos x="131" y="119"/>
                </a:cxn>
                <a:cxn ang="0">
                  <a:pos x="139" y="129"/>
                </a:cxn>
                <a:cxn ang="0">
                  <a:pos x="138" y="122"/>
                </a:cxn>
                <a:cxn ang="0">
                  <a:pos x="141" y="114"/>
                </a:cxn>
                <a:cxn ang="0">
                  <a:pos x="150" y="102"/>
                </a:cxn>
                <a:cxn ang="0">
                  <a:pos x="150" y="91"/>
                </a:cxn>
                <a:cxn ang="0">
                  <a:pos x="157" y="88"/>
                </a:cxn>
                <a:cxn ang="0">
                  <a:pos x="164" y="99"/>
                </a:cxn>
                <a:cxn ang="0">
                  <a:pos x="182" y="95"/>
                </a:cxn>
                <a:cxn ang="0">
                  <a:pos x="187" y="103"/>
                </a:cxn>
                <a:cxn ang="0">
                  <a:pos x="190" y="105"/>
                </a:cxn>
                <a:cxn ang="0">
                  <a:pos x="193" y="93"/>
                </a:cxn>
                <a:cxn ang="0">
                  <a:pos x="188" y="92"/>
                </a:cxn>
                <a:cxn ang="0">
                  <a:pos x="196" y="77"/>
                </a:cxn>
                <a:cxn ang="0">
                  <a:pos x="207" y="86"/>
                </a:cxn>
                <a:cxn ang="0">
                  <a:pos x="204" y="79"/>
                </a:cxn>
              </a:cxnLst>
              <a:rect l="0" t="0" r="r" b="b"/>
              <a:pathLst>
                <a:path w="208" h="129" extrusionOk="0">
                  <a:moveTo>
                    <a:pt x="204" y="79"/>
                  </a:moveTo>
                  <a:cubicBezTo>
                    <a:pt x="208" y="59"/>
                    <a:pt x="208" y="59"/>
                    <a:pt x="208" y="59"/>
                  </a:cubicBezTo>
                  <a:cubicBezTo>
                    <a:pt x="203" y="55"/>
                    <a:pt x="203" y="55"/>
                    <a:pt x="203" y="55"/>
                  </a:cubicBezTo>
                  <a:cubicBezTo>
                    <a:pt x="203" y="55"/>
                    <a:pt x="197" y="62"/>
                    <a:pt x="194" y="63"/>
                  </a:cubicBezTo>
                  <a:cubicBezTo>
                    <a:pt x="191" y="65"/>
                    <a:pt x="184" y="60"/>
                    <a:pt x="184" y="60"/>
                  </a:cubicBezTo>
                  <a:cubicBezTo>
                    <a:pt x="184" y="60"/>
                    <a:pt x="180" y="61"/>
                    <a:pt x="179" y="59"/>
                  </a:cubicBezTo>
                  <a:cubicBezTo>
                    <a:pt x="178" y="58"/>
                    <a:pt x="180" y="52"/>
                    <a:pt x="180" y="52"/>
                  </a:cubicBezTo>
                  <a:cubicBezTo>
                    <a:pt x="164" y="49"/>
                    <a:pt x="164" y="49"/>
                    <a:pt x="164" y="49"/>
                  </a:cubicBezTo>
                  <a:cubicBezTo>
                    <a:pt x="164" y="49"/>
                    <a:pt x="162" y="48"/>
                    <a:pt x="160" y="46"/>
                  </a:cubicBezTo>
                  <a:cubicBezTo>
                    <a:pt x="158" y="43"/>
                    <a:pt x="162" y="39"/>
                    <a:pt x="162" y="39"/>
                  </a:cubicBezTo>
                  <a:cubicBezTo>
                    <a:pt x="162" y="39"/>
                    <a:pt x="172" y="29"/>
                    <a:pt x="172" y="26"/>
                  </a:cubicBezTo>
                  <a:cubicBezTo>
                    <a:pt x="172" y="18"/>
                    <a:pt x="172" y="18"/>
                    <a:pt x="172" y="18"/>
                  </a:cubicBezTo>
                  <a:cubicBezTo>
                    <a:pt x="165" y="17"/>
                    <a:pt x="165" y="14"/>
                    <a:pt x="158" y="12"/>
                  </a:cubicBezTo>
                  <a:cubicBezTo>
                    <a:pt x="155" y="11"/>
                    <a:pt x="151" y="10"/>
                    <a:pt x="148" y="9"/>
                  </a:cubicBezTo>
                  <a:cubicBezTo>
                    <a:pt x="145" y="8"/>
                    <a:pt x="141" y="11"/>
                    <a:pt x="140" y="11"/>
                  </a:cubicBezTo>
                  <a:cubicBezTo>
                    <a:pt x="138" y="10"/>
                    <a:pt x="137" y="7"/>
                    <a:pt x="135" y="4"/>
                  </a:cubicBezTo>
                  <a:cubicBezTo>
                    <a:pt x="135" y="5"/>
                    <a:pt x="135" y="8"/>
                    <a:pt x="134" y="9"/>
                  </a:cubicBezTo>
                  <a:cubicBezTo>
                    <a:pt x="132" y="5"/>
                    <a:pt x="131" y="0"/>
                    <a:pt x="128" y="2"/>
                  </a:cubicBezTo>
                  <a:cubicBezTo>
                    <a:pt x="127" y="0"/>
                    <a:pt x="125" y="1"/>
                    <a:pt x="125" y="1"/>
                  </a:cubicBezTo>
                  <a:cubicBezTo>
                    <a:pt x="123" y="2"/>
                    <a:pt x="117" y="4"/>
                    <a:pt x="118" y="8"/>
                  </a:cubicBezTo>
                  <a:cubicBezTo>
                    <a:pt x="118" y="11"/>
                    <a:pt x="120" y="9"/>
                    <a:pt x="122" y="10"/>
                  </a:cubicBezTo>
                  <a:cubicBezTo>
                    <a:pt x="123" y="11"/>
                    <a:pt x="132" y="9"/>
                    <a:pt x="125" y="14"/>
                  </a:cubicBezTo>
                  <a:cubicBezTo>
                    <a:pt x="124" y="11"/>
                    <a:pt x="122" y="12"/>
                    <a:pt x="122" y="15"/>
                  </a:cubicBezTo>
                  <a:cubicBezTo>
                    <a:pt x="116" y="17"/>
                    <a:pt x="115" y="13"/>
                    <a:pt x="112" y="13"/>
                  </a:cubicBezTo>
                  <a:cubicBezTo>
                    <a:pt x="107" y="12"/>
                    <a:pt x="105" y="18"/>
                    <a:pt x="101" y="16"/>
                  </a:cubicBezTo>
                  <a:cubicBezTo>
                    <a:pt x="91" y="12"/>
                    <a:pt x="86" y="18"/>
                    <a:pt x="83" y="15"/>
                  </a:cubicBezTo>
                  <a:cubicBezTo>
                    <a:pt x="83" y="14"/>
                    <a:pt x="84" y="14"/>
                    <a:pt x="85" y="14"/>
                  </a:cubicBezTo>
                  <a:cubicBezTo>
                    <a:pt x="84" y="14"/>
                    <a:pt x="82" y="13"/>
                    <a:pt x="81" y="13"/>
                  </a:cubicBezTo>
                  <a:cubicBezTo>
                    <a:pt x="80" y="12"/>
                    <a:pt x="80" y="12"/>
                    <a:pt x="80" y="11"/>
                  </a:cubicBezTo>
                  <a:cubicBezTo>
                    <a:pt x="73" y="16"/>
                    <a:pt x="73" y="16"/>
                    <a:pt x="73" y="16"/>
                  </a:cubicBezTo>
                  <a:cubicBezTo>
                    <a:pt x="73" y="19"/>
                    <a:pt x="73" y="19"/>
                    <a:pt x="73" y="19"/>
                  </a:cubicBezTo>
                  <a:cubicBezTo>
                    <a:pt x="73" y="19"/>
                    <a:pt x="65" y="24"/>
                    <a:pt x="61" y="24"/>
                  </a:cubicBezTo>
                  <a:cubicBezTo>
                    <a:pt x="57" y="23"/>
                    <a:pt x="58" y="16"/>
                    <a:pt x="52" y="16"/>
                  </a:cubicBezTo>
                  <a:cubicBezTo>
                    <a:pt x="48" y="15"/>
                    <a:pt x="46" y="27"/>
                    <a:pt x="46" y="27"/>
                  </a:cubicBezTo>
                  <a:cubicBezTo>
                    <a:pt x="51" y="28"/>
                    <a:pt x="51" y="28"/>
                    <a:pt x="51" y="28"/>
                  </a:cubicBezTo>
                  <a:cubicBezTo>
                    <a:pt x="51" y="28"/>
                    <a:pt x="39" y="44"/>
                    <a:pt x="35" y="47"/>
                  </a:cubicBezTo>
                  <a:cubicBezTo>
                    <a:pt x="32" y="50"/>
                    <a:pt x="28" y="49"/>
                    <a:pt x="25" y="51"/>
                  </a:cubicBezTo>
                  <a:cubicBezTo>
                    <a:pt x="23" y="52"/>
                    <a:pt x="26" y="58"/>
                    <a:pt x="24" y="64"/>
                  </a:cubicBezTo>
                  <a:cubicBezTo>
                    <a:pt x="22" y="70"/>
                    <a:pt x="11" y="73"/>
                    <a:pt x="7" y="79"/>
                  </a:cubicBezTo>
                  <a:cubicBezTo>
                    <a:pt x="2" y="87"/>
                    <a:pt x="9" y="90"/>
                    <a:pt x="9" y="90"/>
                  </a:cubicBezTo>
                  <a:cubicBezTo>
                    <a:pt x="4" y="97"/>
                    <a:pt x="4" y="97"/>
                    <a:pt x="4" y="97"/>
                  </a:cubicBezTo>
                  <a:cubicBezTo>
                    <a:pt x="0" y="97"/>
                    <a:pt x="0" y="97"/>
                    <a:pt x="0" y="97"/>
                  </a:cubicBezTo>
                  <a:cubicBezTo>
                    <a:pt x="1" y="103"/>
                    <a:pt x="1" y="103"/>
                    <a:pt x="1" y="103"/>
                  </a:cubicBezTo>
                  <a:cubicBezTo>
                    <a:pt x="8" y="103"/>
                    <a:pt x="8" y="103"/>
                    <a:pt x="8" y="103"/>
                  </a:cubicBezTo>
                  <a:cubicBezTo>
                    <a:pt x="14" y="96"/>
                    <a:pt x="14" y="96"/>
                    <a:pt x="14" y="96"/>
                  </a:cubicBezTo>
                  <a:cubicBezTo>
                    <a:pt x="14" y="96"/>
                    <a:pt x="12" y="95"/>
                    <a:pt x="12" y="93"/>
                  </a:cubicBezTo>
                  <a:cubicBezTo>
                    <a:pt x="12" y="90"/>
                    <a:pt x="17" y="84"/>
                    <a:pt x="26" y="83"/>
                  </a:cubicBezTo>
                  <a:cubicBezTo>
                    <a:pt x="34" y="82"/>
                    <a:pt x="40" y="87"/>
                    <a:pt x="40" y="87"/>
                  </a:cubicBezTo>
                  <a:cubicBezTo>
                    <a:pt x="39" y="92"/>
                    <a:pt x="39" y="92"/>
                    <a:pt x="39" y="92"/>
                  </a:cubicBezTo>
                  <a:cubicBezTo>
                    <a:pt x="39" y="92"/>
                    <a:pt x="42" y="94"/>
                    <a:pt x="41" y="98"/>
                  </a:cubicBezTo>
                  <a:cubicBezTo>
                    <a:pt x="40" y="103"/>
                    <a:pt x="37" y="107"/>
                    <a:pt x="37" y="107"/>
                  </a:cubicBezTo>
                  <a:cubicBezTo>
                    <a:pt x="41" y="107"/>
                    <a:pt x="41" y="107"/>
                    <a:pt x="41" y="107"/>
                  </a:cubicBezTo>
                  <a:cubicBezTo>
                    <a:pt x="42" y="110"/>
                    <a:pt x="42" y="110"/>
                    <a:pt x="42" y="110"/>
                  </a:cubicBezTo>
                  <a:cubicBezTo>
                    <a:pt x="42" y="110"/>
                    <a:pt x="48" y="112"/>
                    <a:pt x="48" y="120"/>
                  </a:cubicBezTo>
                  <a:cubicBezTo>
                    <a:pt x="48" y="122"/>
                    <a:pt x="48" y="122"/>
                    <a:pt x="48" y="122"/>
                  </a:cubicBezTo>
                  <a:cubicBezTo>
                    <a:pt x="48" y="123"/>
                    <a:pt x="50" y="124"/>
                    <a:pt x="52" y="124"/>
                  </a:cubicBezTo>
                  <a:cubicBezTo>
                    <a:pt x="57" y="123"/>
                    <a:pt x="57" y="120"/>
                    <a:pt x="58" y="120"/>
                  </a:cubicBezTo>
                  <a:cubicBezTo>
                    <a:pt x="60" y="121"/>
                    <a:pt x="61" y="122"/>
                    <a:pt x="64" y="121"/>
                  </a:cubicBezTo>
                  <a:cubicBezTo>
                    <a:pt x="67" y="121"/>
                    <a:pt x="68" y="116"/>
                    <a:pt x="71" y="116"/>
                  </a:cubicBezTo>
                  <a:cubicBezTo>
                    <a:pt x="72" y="116"/>
                    <a:pt x="79" y="122"/>
                    <a:pt x="82" y="122"/>
                  </a:cubicBezTo>
                  <a:cubicBezTo>
                    <a:pt x="86" y="122"/>
                    <a:pt x="85" y="118"/>
                    <a:pt x="86" y="118"/>
                  </a:cubicBezTo>
                  <a:cubicBezTo>
                    <a:pt x="88" y="118"/>
                    <a:pt x="91" y="118"/>
                    <a:pt x="92" y="116"/>
                  </a:cubicBezTo>
                  <a:cubicBezTo>
                    <a:pt x="93" y="115"/>
                    <a:pt x="92" y="112"/>
                    <a:pt x="94" y="111"/>
                  </a:cubicBezTo>
                  <a:cubicBezTo>
                    <a:pt x="97" y="110"/>
                    <a:pt x="100" y="107"/>
                    <a:pt x="100" y="107"/>
                  </a:cubicBezTo>
                  <a:cubicBezTo>
                    <a:pt x="97" y="99"/>
                    <a:pt x="97" y="99"/>
                    <a:pt x="97" y="99"/>
                  </a:cubicBezTo>
                  <a:cubicBezTo>
                    <a:pt x="99" y="96"/>
                    <a:pt x="99" y="96"/>
                    <a:pt x="99" y="96"/>
                  </a:cubicBezTo>
                  <a:cubicBezTo>
                    <a:pt x="101" y="97"/>
                    <a:pt x="101" y="97"/>
                    <a:pt x="101" y="97"/>
                  </a:cubicBezTo>
                  <a:cubicBezTo>
                    <a:pt x="107" y="93"/>
                    <a:pt x="107" y="93"/>
                    <a:pt x="107" y="93"/>
                  </a:cubicBezTo>
                  <a:cubicBezTo>
                    <a:pt x="105" y="90"/>
                    <a:pt x="105" y="90"/>
                    <a:pt x="105" y="90"/>
                  </a:cubicBezTo>
                  <a:cubicBezTo>
                    <a:pt x="112" y="88"/>
                    <a:pt x="112" y="88"/>
                    <a:pt x="112" y="88"/>
                  </a:cubicBezTo>
                  <a:cubicBezTo>
                    <a:pt x="116" y="90"/>
                    <a:pt x="116" y="90"/>
                    <a:pt x="116" y="90"/>
                  </a:cubicBezTo>
                  <a:cubicBezTo>
                    <a:pt x="116" y="90"/>
                    <a:pt x="110" y="96"/>
                    <a:pt x="112" y="99"/>
                  </a:cubicBezTo>
                  <a:cubicBezTo>
                    <a:pt x="114" y="103"/>
                    <a:pt x="118" y="104"/>
                    <a:pt x="118" y="105"/>
                  </a:cubicBezTo>
                  <a:cubicBezTo>
                    <a:pt x="118" y="106"/>
                    <a:pt x="117" y="108"/>
                    <a:pt x="121" y="110"/>
                  </a:cubicBezTo>
                  <a:cubicBezTo>
                    <a:pt x="124" y="112"/>
                    <a:pt x="129" y="111"/>
                    <a:pt x="129" y="111"/>
                  </a:cubicBezTo>
                  <a:cubicBezTo>
                    <a:pt x="132" y="114"/>
                    <a:pt x="132" y="114"/>
                    <a:pt x="132" y="114"/>
                  </a:cubicBezTo>
                  <a:cubicBezTo>
                    <a:pt x="129" y="116"/>
                    <a:pt x="129" y="116"/>
                    <a:pt x="129" y="116"/>
                  </a:cubicBezTo>
                  <a:cubicBezTo>
                    <a:pt x="131" y="119"/>
                    <a:pt x="131" y="119"/>
                    <a:pt x="131" y="119"/>
                  </a:cubicBezTo>
                  <a:cubicBezTo>
                    <a:pt x="135" y="128"/>
                    <a:pt x="135" y="128"/>
                    <a:pt x="135" y="128"/>
                  </a:cubicBezTo>
                  <a:cubicBezTo>
                    <a:pt x="139" y="129"/>
                    <a:pt x="139" y="129"/>
                    <a:pt x="139" y="129"/>
                  </a:cubicBezTo>
                  <a:cubicBezTo>
                    <a:pt x="140" y="124"/>
                    <a:pt x="140" y="124"/>
                    <a:pt x="140" y="124"/>
                  </a:cubicBezTo>
                  <a:cubicBezTo>
                    <a:pt x="138" y="122"/>
                    <a:pt x="138" y="122"/>
                    <a:pt x="138" y="122"/>
                  </a:cubicBezTo>
                  <a:cubicBezTo>
                    <a:pt x="137" y="118"/>
                    <a:pt x="137" y="118"/>
                    <a:pt x="137" y="118"/>
                  </a:cubicBezTo>
                  <a:cubicBezTo>
                    <a:pt x="141" y="114"/>
                    <a:pt x="141" y="114"/>
                    <a:pt x="141" y="114"/>
                  </a:cubicBezTo>
                  <a:cubicBezTo>
                    <a:pt x="142" y="111"/>
                    <a:pt x="142" y="111"/>
                    <a:pt x="142" y="111"/>
                  </a:cubicBezTo>
                  <a:cubicBezTo>
                    <a:pt x="142" y="111"/>
                    <a:pt x="148" y="107"/>
                    <a:pt x="150" y="102"/>
                  </a:cubicBezTo>
                  <a:cubicBezTo>
                    <a:pt x="153" y="96"/>
                    <a:pt x="153" y="93"/>
                    <a:pt x="153" y="93"/>
                  </a:cubicBezTo>
                  <a:cubicBezTo>
                    <a:pt x="150" y="91"/>
                    <a:pt x="150" y="91"/>
                    <a:pt x="150" y="91"/>
                  </a:cubicBezTo>
                  <a:cubicBezTo>
                    <a:pt x="153" y="86"/>
                    <a:pt x="153" y="86"/>
                    <a:pt x="153" y="86"/>
                  </a:cubicBezTo>
                  <a:cubicBezTo>
                    <a:pt x="157" y="88"/>
                    <a:pt x="157" y="88"/>
                    <a:pt x="157" y="88"/>
                  </a:cubicBezTo>
                  <a:cubicBezTo>
                    <a:pt x="160" y="86"/>
                    <a:pt x="160" y="86"/>
                    <a:pt x="160" y="86"/>
                  </a:cubicBezTo>
                  <a:cubicBezTo>
                    <a:pt x="160" y="86"/>
                    <a:pt x="159" y="96"/>
                    <a:pt x="164" y="99"/>
                  </a:cubicBezTo>
                  <a:cubicBezTo>
                    <a:pt x="170" y="102"/>
                    <a:pt x="173" y="97"/>
                    <a:pt x="173" y="97"/>
                  </a:cubicBezTo>
                  <a:cubicBezTo>
                    <a:pt x="182" y="95"/>
                    <a:pt x="182" y="95"/>
                    <a:pt x="182" y="95"/>
                  </a:cubicBezTo>
                  <a:cubicBezTo>
                    <a:pt x="184" y="99"/>
                    <a:pt x="184" y="99"/>
                    <a:pt x="184" y="99"/>
                  </a:cubicBezTo>
                  <a:cubicBezTo>
                    <a:pt x="187" y="103"/>
                    <a:pt x="187" y="103"/>
                    <a:pt x="187" y="103"/>
                  </a:cubicBezTo>
                  <a:cubicBezTo>
                    <a:pt x="188" y="105"/>
                    <a:pt x="188" y="105"/>
                    <a:pt x="188" y="105"/>
                  </a:cubicBezTo>
                  <a:cubicBezTo>
                    <a:pt x="190" y="105"/>
                    <a:pt x="190" y="105"/>
                    <a:pt x="190" y="105"/>
                  </a:cubicBezTo>
                  <a:cubicBezTo>
                    <a:pt x="190" y="98"/>
                    <a:pt x="190" y="98"/>
                    <a:pt x="190" y="98"/>
                  </a:cubicBezTo>
                  <a:cubicBezTo>
                    <a:pt x="193" y="93"/>
                    <a:pt x="193" y="93"/>
                    <a:pt x="193" y="93"/>
                  </a:cubicBezTo>
                  <a:cubicBezTo>
                    <a:pt x="191" y="92"/>
                    <a:pt x="191" y="92"/>
                    <a:pt x="191" y="92"/>
                  </a:cubicBezTo>
                  <a:cubicBezTo>
                    <a:pt x="188" y="92"/>
                    <a:pt x="188" y="92"/>
                    <a:pt x="188" y="92"/>
                  </a:cubicBezTo>
                  <a:cubicBezTo>
                    <a:pt x="188" y="92"/>
                    <a:pt x="182" y="88"/>
                    <a:pt x="188" y="82"/>
                  </a:cubicBezTo>
                  <a:cubicBezTo>
                    <a:pt x="194" y="76"/>
                    <a:pt x="196" y="77"/>
                    <a:pt x="196" y="77"/>
                  </a:cubicBezTo>
                  <a:cubicBezTo>
                    <a:pt x="197" y="83"/>
                    <a:pt x="197" y="83"/>
                    <a:pt x="197" y="83"/>
                  </a:cubicBezTo>
                  <a:cubicBezTo>
                    <a:pt x="207" y="86"/>
                    <a:pt x="207" y="86"/>
                    <a:pt x="207" y="86"/>
                  </a:cubicBezTo>
                  <a:cubicBezTo>
                    <a:pt x="207" y="79"/>
                    <a:pt x="207" y="79"/>
                    <a:pt x="207" y="79"/>
                  </a:cubicBezTo>
                  <a:lnTo>
                    <a:pt x="204" y="79"/>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 name="Freeform 4"/>
            <p:cNvSpPr>
              <a:spLocks noEditPoints="1"/>
            </p:cNvSpPr>
            <p:nvPr/>
          </p:nvSpPr>
          <p:spPr bwMode="auto">
            <a:xfrm>
              <a:off x="3095923" y="3377481"/>
              <a:ext cx="385762" cy="404813"/>
            </a:xfrm>
            <a:custGeom>
              <a:avLst/>
              <a:gdLst/>
              <a:ahLst/>
              <a:cxnLst>
                <a:cxn ang="0">
                  <a:pos x="154" y="5"/>
                </a:cxn>
                <a:cxn ang="0">
                  <a:pos x="131" y="10"/>
                </a:cxn>
                <a:cxn ang="0">
                  <a:pos x="96" y="34"/>
                </a:cxn>
                <a:cxn ang="0">
                  <a:pos x="105" y="45"/>
                </a:cxn>
                <a:cxn ang="0">
                  <a:pos x="104" y="55"/>
                </a:cxn>
                <a:cxn ang="0">
                  <a:pos x="101" y="57"/>
                </a:cxn>
                <a:cxn ang="0">
                  <a:pos x="83" y="73"/>
                </a:cxn>
                <a:cxn ang="0">
                  <a:pos x="99" y="72"/>
                </a:cxn>
                <a:cxn ang="0">
                  <a:pos x="109" y="72"/>
                </a:cxn>
                <a:cxn ang="0">
                  <a:pos x="76" y="71"/>
                </a:cxn>
                <a:cxn ang="0">
                  <a:pos x="82" y="64"/>
                </a:cxn>
                <a:cxn ang="0">
                  <a:pos x="84" y="44"/>
                </a:cxn>
                <a:cxn ang="0">
                  <a:pos x="67" y="32"/>
                </a:cxn>
                <a:cxn ang="0">
                  <a:pos x="47" y="101"/>
                </a:cxn>
                <a:cxn ang="0">
                  <a:pos x="33" y="94"/>
                </a:cxn>
                <a:cxn ang="0">
                  <a:pos x="61" y="109"/>
                </a:cxn>
                <a:cxn ang="0">
                  <a:pos x="48" y="113"/>
                </a:cxn>
                <a:cxn ang="0">
                  <a:pos x="40" y="119"/>
                </a:cxn>
                <a:cxn ang="0">
                  <a:pos x="32" y="119"/>
                </a:cxn>
                <a:cxn ang="0">
                  <a:pos x="40" y="126"/>
                </a:cxn>
                <a:cxn ang="0">
                  <a:pos x="19" y="121"/>
                </a:cxn>
                <a:cxn ang="0">
                  <a:pos x="10" y="124"/>
                </a:cxn>
                <a:cxn ang="0">
                  <a:pos x="26" y="127"/>
                </a:cxn>
                <a:cxn ang="0">
                  <a:pos x="33" y="135"/>
                </a:cxn>
                <a:cxn ang="0">
                  <a:pos x="23" y="133"/>
                </a:cxn>
                <a:cxn ang="0">
                  <a:pos x="2" y="129"/>
                </a:cxn>
                <a:cxn ang="0">
                  <a:pos x="7" y="139"/>
                </a:cxn>
                <a:cxn ang="0">
                  <a:pos x="22" y="143"/>
                </a:cxn>
                <a:cxn ang="0">
                  <a:pos x="46" y="135"/>
                </a:cxn>
                <a:cxn ang="0">
                  <a:pos x="54" y="131"/>
                </a:cxn>
                <a:cxn ang="0">
                  <a:pos x="67" y="134"/>
                </a:cxn>
                <a:cxn ang="0">
                  <a:pos x="76" y="138"/>
                </a:cxn>
                <a:cxn ang="0">
                  <a:pos x="92" y="145"/>
                </a:cxn>
                <a:cxn ang="0">
                  <a:pos x="99" y="159"/>
                </a:cxn>
                <a:cxn ang="0">
                  <a:pos x="93" y="170"/>
                </a:cxn>
                <a:cxn ang="0">
                  <a:pos x="110" y="175"/>
                </a:cxn>
                <a:cxn ang="0">
                  <a:pos x="106" y="161"/>
                </a:cxn>
                <a:cxn ang="0">
                  <a:pos x="118" y="149"/>
                </a:cxn>
                <a:cxn ang="0">
                  <a:pos x="119" y="124"/>
                </a:cxn>
                <a:cxn ang="0">
                  <a:pos x="120" y="106"/>
                </a:cxn>
                <a:cxn ang="0">
                  <a:pos x="131" y="104"/>
                </a:cxn>
                <a:cxn ang="0">
                  <a:pos x="150" y="88"/>
                </a:cxn>
                <a:cxn ang="0">
                  <a:pos x="147" y="58"/>
                </a:cxn>
                <a:cxn ang="0">
                  <a:pos x="166" y="29"/>
                </a:cxn>
                <a:cxn ang="0">
                  <a:pos x="76" y="17"/>
                </a:cxn>
                <a:cxn ang="0">
                  <a:pos x="70" y="29"/>
                </a:cxn>
                <a:cxn ang="0">
                  <a:pos x="27" y="115"/>
                </a:cxn>
                <a:cxn ang="0">
                  <a:pos x="31" y="112"/>
                </a:cxn>
                <a:cxn ang="0">
                  <a:pos x="22" y="110"/>
                </a:cxn>
                <a:cxn ang="0">
                  <a:pos x="24" y="116"/>
                </a:cxn>
                <a:cxn ang="0">
                  <a:pos x="18" y="118"/>
                </a:cxn>
                <a:cxn ang="0">
                  <a:pos x="32" y="106"/>
                </a:cxn>
                <a:cxn ang="0">
                  <a:pos x="45" y="112"/>
                </a:cxn>
                <a:cxn ang="0">
                  <a:pos x="27" y="105"/>
                </a:cxn>
                <a:cxn ang="0">
                  <a:pos x="82" y="13"/>
                </a:cxn>
                <a:cxn ang="0">
                  <a:pos x="99" y="7"/>
                </a:cxn>
                <a:cxn ang="0">
                  <a:pos x="98" y="3"/>
                </a:cxn>
                <a:cxn ang="0">
                  <a:pos x="90" y="9"/>
                </a:cxn>
                <a:cxn ang="0">
                  <a:pos x="109" y="3"/>
                </a:cxn>
                <a:cxn ang="0">
                  <a:pos x="135" y="0"/>
                </a:cxn>
                <a:cxn ang="0">
                  <a:pos x="136" y="2"/>
                </a:cxn>
              </a:cxnLst>
              <a:rect l="0" t="0" r="r" b="b"/>
              <a:pathLst>
                <a:path w="168" h="177" extrusionOk="0">
                  <a:moveTo>
                    <a:pt x="168" y="18"/>
                  </a:moveTo>
                  <a:cubicBezTo>
                    <a:pt x="164" y="17"/>
                    <a:pt x="160" y="15"/>
                    <a:pt x="159" y="14"/>
                  </a:cubicBezTo>
                  <a:cubicBezTo>
                    <a:pt x="155" y="12"/>
                    <a:pt x="155" y="7"/>
                    <a:pt x="154" y="5"/>
                  </a:cubicBezTo>
                  <a:cubicBezTo>
                    <a:pt x="153" y="3"/>
                    <a:pt x="149" y="7"/>
                    <a:pt x="149" y="7"/>
                  </a:cubicBezTo>
                  <a:cubicBezTo>
                    <a:pt x="130" y="8"/>
                    <a:pt x="130" y="8"/>
                    <a:pt x="130" y="8"/>
                  </a:cubicBezTo>
                  <a:cubicBezTo>
                    <a:pt x="131" y="10"/>
                    <a:pt x="131" y="10"/>
                    <a:pt x="131" y="10"/>
                  </a:cubicBezTo>
                  <a:cubicBezTo>
                    <a:pt x="131" y="10"/>
                    <a:pt x="128" y="10"/>
                    <a:pt x="127" y="8"/>
                  </a:cubicBezTo>
                  <a:cubicBezTo>
                    <a:pt x="125" y="6"/>
                    <a:pt x="108" y="11"/>
                    <a:pt x="102" y="14"/>
                  </a:cubicBezTo>
                  <a:cubicBezTo>
                    <a:pt x="96" y="16"/>
                    <a:pt x="95" y="29"/>
                    <a:pt x="96" y="34"/>
                  </a:cubicBezTo>
                  <a:cubicBezTo>
                    <a:pt x="96" y="40"/>
                    <a:pt x="95" y="39"/>
                    <a:pt x="95" y="39"/>
                  </a:cubicBezTo>
                  <a:cubicBezTo>
                    <a:pt x="95" y="39"/>
                    <a:pt x="96" y="40"/>
                    <a:pt x="99" y="41"/>
                  </a:cubicBezTo>
                  <a:cubicBezTo>
                    <a:pt x="102" y="43"/>
                    <a:pt x="105" y="45"/>
                    <a:pt x="105" y="45"/>
                  </a:cubicBezTo>
                  <a:cubicBezTo>
                    <a:pt x="105" y="45"/>
                    <a:pt x="101" y="47"/>
                    <a:pt x="101" y="48"/>
                  </a:cubicBezTo>
                  <a:cubicBezTo>
                    <a:pt x="101" y="50"/>
                    <a:pt x="104" y="50"/>
                    <a:pt x="104" y="50"/>
                  </a:cubicBezTo>
                  <a:cubicBezTo>
                    <a:pt x="104" y="50"/>
                    <a:pt x="101" y="54"/>
                    <a:pt x="104" y="55"/>
                  </a:cubicBezTo>
                  <a:cubicBezTo>
                    <a:pt x="109" y="56"/>
                    <a:pt x="113" y="57"/>
                    <a:pt x="113" y="57"/>
                  </a:cubicBezTo>
                  <a:cubicBezTo>
                    <a:pt x="112" y="59"/>
                    <a:pt x="112" y="59"/>
                    <a:pt x="112" y="59"/>
                  </a:cubicBezTo>
                  <a:cubicBezTo>
                    <a:pt x="112" y="59"/>
                    <a:pt x="105" y="57"/>
                    <a:pt x="101" y="57"/>
                  </a:cubicBezTo>
                  <a:cubicBezTo>
                    <a:pt x="98" y="57"/>
                    <a:pt x="94" y="62"/>
                    <a:pt x="90" y="64"/>
                  </a:cubicBezTo>
                  <a:cubicBezTo>
                    <a:pt x="87" y="66"/>
                    <a:pt x="79" y="70"/>
                    <a:pt x="79" y="70"/>
                  </a:cubicBezTo>
                  <a:cubicBezTo>
                    <a:pt x="79" y="70"/>
                    <a:pt x="81" y="73"/>
                    <a:pt x="83" y="73"/>
                  </a:cubicBezTo>
                  <a:cubicBezTo>
                    <a:pt x="87" y="73"/>
                    <a:pt x="87" y="73"/>
                    <a:pt x="87" y="73"/>
                  </a:cubicBezTo>
                  <a:cubicBezTo>
                    <a:pt x="87" y="73"/>
                    <a:pt x="94" y="77"/>
                    <a:pt x="96" y="76"/>
                  </a:cubicBezTo>
                  <a:cubicBezTo>
                    <a:pt x="99" y="74"/>
                    <a:pt x="99" y="72"/>
                    <a:pt x="99" y="72"/>
                  </a:cubicBezTo>
                  <a:cubicBezTo>
                    <a:pt x="99" y="72"/>
                    <a:pt x="106" y="69"/>
                    <a:pt x="108" y="66"/>
                  </a:cubicBezTo>
                  <a:cubicBezTo>
                    <a:pt x="109" y="65"/>
                    <a:pt x="111" y="65"/>
                    <a:pt x="112" y="65"/>
                  </a:cubicBezTo>
                  <a:cubicBezTo>
                    <a:pt x="113" y="66"/>
                    <a:pt x="109" y="72"/>
                    <a:pt x="109" y="72"/>
                  </a:cubicBezTo>
                  <a:cubicBezTo>
                    <a:pt x="96" y="78"/>
                    <a:pt x="96" y="78"/>
                    <a:pt x="96" y="78"/>
                  </a:cubicBezTo>
                  <a:cubicBezTo>
                    <a:pt x="86" y="77"/>
                    <a:pt x="86" y="77"/>
                    <a:pt x="86" y="77"/>
                  </a:cubicBezTo>
                  <a:cubicBezTo>
                    <a:pt x="76" y="71"/>
                    <a:pt x="76" y="71"/>
                    <a:pt x="76" y="71"/>
                  </a:cubicBezTo>
                  <a:cubicBezTo>
                    <a:pt x="73" y="69"/>
                    <a:pt x="73" y="69"/>
                    <a:pt x="73" y="69"/>
                  </a:cubicBezTo>
                  <a:cubicBezTo>
                    <a:pt x="80" y="68"/>
                    <a:pt x="80" y="68"/>
                    <a:pt x="80" y="68"/>
                  </a:cubicBezTo>
                  <a:cubicBezTo>
                    <a:pt x="82" y="64"/>
                    <a:pt x="82" y="64"/>
                    <a:pt x="82" y="64"/>
                  </a:cubicBezTo>
                  <a:cubicBezTo>
                    <a:pt x="82" y="64"/>
                    <a:pt x="79" y="55"/>
                    <a:pt x="79" y="53"/>
                  </a:cubicBezTo>
                  <a:cubicBezTo>
                    <a:pt x="78" y="50"/>
                    <a:pt x="85" y="54"/>
                    <a:pt x="88" y="50"/>
                  </a:cubicBezTo>
                  <a:cubicBezTo>
                    <a:pt x="90" y="48"/>
                    <a:pt x="87" y="45"/>
                    <a:pt x="84" y="44"/>
                  </a:cubicBezTo>
                  <a:cubicBezTo>
                    <a:pt x="80" y="43"/>
                    <a:pt x="82" y="33"/>
                    <a:pt x="78" y="33"/>
                  </a:cubicBezTo>
                  <a:cubicBezTo>
                    <a:pt x="74" y="32"/>
                    <a:pt x="77" y="35"/>
                    <a:pt x="73" y="34"/>
                  </a:cubicBezTo>
                  <a:cubicBezTo>
                    <a:pt x="71" y="33"/>
                    <a:pt x="69" y="30"/>
                    <a:pt x="67" y="32"/>
                  </a:cubicBezTo>
                  <a:cubicBezTo>
                    <a:pt x="65" y="33"/>
                    <a:pt x="60" y="63"/>
                    <a:pt x="56" y="70"/>
                  </a:cubicBezTo>
                  <a:cubicBezTo>
                    <a:pt x="53" y="76"/>
                    <a:pt x="37" y="91"/>
                    <a:pt x="37" y="91"/>
                  </a:cubicBezTo>
                  <a:cubicBezTo>
                    <a:pt x="47" y="101"/>
                    <a:pt x="47" y="101"/>
                    <a:pt x="47" y="101"/>
                  </a:cubicBezTo>
                  <a:cubicBezTo>
                    <a:pt x="47" y="104"/>
                    <a:pt x="47" y="104"/>
                    <a:pt x="47" y="104"/>
                  </a:cubicBezTo>
                  <a:cubicBezTo>
                    <a:pt x="47" y="104"/>
                    <a:pt x="40" y="97"/>
                    <a:pt x="39" y="97"/>
                  </a:cubicBezTo>
                  <a:cubicBezTo>
                    <a:pt x="37" y="96"/>
                    <a:pt x="35" y="94"/>
                    <a:pt x="33" y="94"/>
                  </a:cubicBezTo>
                  <a:cubicBezTo>
                    <a:pt x="32" y="94"/>
                    <a:pt x="34" y="101"/>
                    <a:pt x="34" y="101"/>
                  </a:cubicBezTo>
                  <a:cubicBezTo>
                    <a:pt x="34" y="101"/>
                    <a:pt x="50" y="112"/>
                    <a:pt x="51" y="112"/>
                  </a:cubicBezTo>
                  <a:cubicBezTo>
                    <a:pt x="53" y="112"/>
                    <a:pt x="56" y="110"/>
                    <a:pt x="61" y="109"/>
                  </a:cubicBezTo>
                  <a:cubicBezTo>
                    <a:pt x="65" y="109"/>
                    <a:pt x="64" y="112"/>
                    <a:pt x="62" y="112"/>
                  </a:cubicBezTo>
                  <a:cubicBezTo>
                    <a:pt x="60" y="112"/>
                    <a:pt x="52" y="115"/>
                    <a:pt x="52" y="115"/>
                  </a:cubicBezTo>
                  <a:cubicBezTo>
                    <a:pt x="52" y="115"/>
                    <a:pt x="50" y="113"/>
                    <a:pt x="48" y="113"/>
                  </a:cubicBezTo>
                  <a:cubicBezTo>
                    <a:pt x="45" y="113"/>
                    <a:pt x="43" y="116"/>
                    <a:pt x="43" y="116"/>
                  </a:cubicBezTo>
                  <a:cubicBezTo>
                    <a:pt x="36" y="115"/>
                    <a:pt x="36" y="115"/>
                    <a:pt x="36" y="115"/>
                  </a:cubicBezTo>
                  <a:cubicBezTo>
                    <a:pt x="40" y="119"/>
                    <a:pt x="40" y="119"/>
                    <a:pt x="40" y="119"/>
                  </a:cubicBezTo>
                  <a:cubicBezTo>
                    <a:pt x="40" y="119"/>
                    <a:pt x="35" y="117"/>
                    <a:pt x="34" y="117"/>
                  </a:cubicBezTo>
                  <a:cubicBezTo>
                    <a:pt x="32" y="116"/>
                    <a:pt x="29" y="119"/>
                    <a:pt x="29" y="119"/>
                  </a:cubicBezTo>
                  <a:cubicBezTo>
                    <a:pt x="32" y="119"/>
                    <a:pt x="32" y="119"/>
                    <a:pt x="32" y="119"/>
                  </a:cubicBezTo>
                  <a:cubicBezTo>
                    <a:pt x="33" y="120"/>
                    <a:pt x="33" y="120"/>
                    <a:pt x="33" y="120"/>
                  </a:cubicBezTo>
                  <a:cubicBezTo>
                    <a:pt x="40" y="124"/>
                    <a:pt x="40" y="124"/>
                    <a:pt x="40" y="124"/>
                  </a:cubicBezTo>
                  <a:cubicBezTo>
                    <a:pt x="40" y="126"/>
                    <a:pt x="40" y="126"/>
                    <a:pt x="40" y="126"/>
                  </a:cubicBezTo>
                  <a:cubicBezTo>
                    <a:pt x="35" y="126"/>
                    <a:pt x="35" y="126"/>
                    <a:pt x="35" y="126"/>
                  </a:cubicBezTo>
                  <a:cubicBezTo>
                    <a:pt x="35" y="126"/>
                    <a:pt x="31" y="122"/>
                    <a:pt x="27" y="121"/>
                  </a:cubicBezTo>
                  <a:cubicBezTo>
                    <a:pt x="19" y="121"/>
                    <a:pt x="19" y="121"/>
                    <a:pt x="19" y="121"/>
                  </a:cubicBezTo>
                  <a:cubicBezTo>
                    <a:pt x="19" y="121"/>
                    <a:pt x="17" y="120"/>
                    <a:pt x="15" y="118"/>
                  </a:cubicBezTo>
                  <a:cubicBezTo>
                    <a:pt x="14" y="117"/>
                    <a:pt x="7" y="119"/>
                    <a:pt x="7" y="119"/>
                  </a:cubicBezTo>
                  <a:cubicBezTo>
                    <a:pt x="7" y="119"/>
                    <a:pt x="7" y="122"/>
                    <a:pt x="10" y="124"/>
                  </a:cubicBezTo>
                  <a:cubicBezTo>
                    <a:pt x="13" y="126"/>
                    <a:pt x="17" y="125"/>
                    <a:pt x="17" y="125"/>
                  </a:cubicBezTo>
                  <a:cubicBezTo>
                    <a:pt x="17" y="125"/>
                    <a:pt x="17" y="128"/>
                    <a:pt x="19" y="129"/>
                  </a:cubicBezTo>
                  <a:cubicBezTo>
                    <a:pt x="22" y="131"/>
                    <a:pt x="26" y="127"/>
                    <a:pt x="26" y="127"/>
                  </a:cubicBezTo>
                  <a:cubicBezTo>
                    <a:pt x="29" y="127"/>
                    <a:pt x="29" y="127"/>
                    <a:pt x="29" y="127"/>
                  </a:cubicBezTo>
                  <a:cubicBezTo>
                    <a:pt x="29" y="127"/>
                    <a:pt x="35" y="131"/>
                    <a:pt x="38" y="132"/>
                  </a:cubicBezTo>
                  <a:cubicBezTo>
                    <a:pt x="41" y="132"/>
                    <a:pt x="33" y="135"/>
                    <a:pt x="33" y="135"/>
                  </a:cubicBezTo>
                  <a:cubicBezTo>
                    <a:pt x="31" y="134"/>
                    <a:pt x="31" y="134"/>
                    <a:pt x="31" y="134"/>
                  </a:cubicBezTo>
                  <a:cubicBezTo>
                    <a:pt x="31" y="134"/>
                    <a:pt x="30" y="131"/>
                    <a:pt x="28" y="131"/>
                  </a:cubicBezTo>
                  <a:cubicBezTo>
                    <a:pt x="26" y="129"/>
                    <a:pt x="23" y="133"/>
                    <a:pt x="23" y="133"/>
                  </a:cubicBezTo>
                  <a:cubicBezTo>
                    <a:pt x="23" y="133"/>
                    <a:pt x="19" y="133"/>
                    <a:pt x="16" y="132"/>
                  </a:cubicBezTo>
                  <a:cubicBezTo>
                    <a:pt x="14" y="132"/>
                    <a:pt x="11" y="127"/>
                    <a:pt x="8" y="127"/>
                  </a:cubicBezTo>
                  <a:cubicBezTo>
                    <a:pt x="7" y="127"/>
                    <a:pt x="2" y="129"/>
                    <a:pt x="2" y="129"/>
                  </a:cubicBezTo>
                  <a:cubicBezTo>
                    <a:pt x="2" y="129"/>
                    <a:pt x="1" y="133"/>
                    <a:pt x="0" y="134"/>
                  </a:cubicBezTo>
                  <a:cubicBezTo>
                    <a:pt x="0" y="135"/>
                    <a:pt x="1" y="138"/>
                    <a:pt x="1" y="138"/>
                  </a:cubicBezTo>
                  <a:cubicBezTo>
                    <a:pt x="7" y="139"/>
                    <a:pt x="7" y="139"/>
                    <a:pt x="7" y="139"/>
                  </a:cubicBezTo>
                  <a:cubicBezTo>
                    <a:pt x="8" y="135"/>
                    <a:pt x="8" y="135"/>
                    <a:pt x="8" y="135"/>
                  </a:cubicBezTo>
                  <a:cubicBezTo>
                    <a:pt x="18" y="138"/>
                    <a:pt x="18" y="138"/>
                    <a:pt x="18" y="138"/>
                  </a:cubicBezTo>
                  <a:cubicBezTo>
                    <a:pt x="18" y="138"/>
                    <a:pt x="15" y="143"/>
                    <a:pt x="22" y="143"/>
                  </a:cubicBezTo>
                  <a:cubicBezTo>
                    <a:pt x="29" y="144"/>
                    <a:pt x="39" y="134"/>
                    <a:pt x="39" y="134"/>
                  </a:cubicBezTo>
                  <a:cubicBezTo>
                    <a:pt x="43" y="135"/>
                    <a:pt x="43" y="135"/>
                    <a:pt x="43" y="135"/>
                  </a:cubicBezTo>
                  <a:cubicBezTo>
                    <a:pt x="46" y="135"/>
                    <a:pt x="46" y="135"/>
                    <a:pt x="46" y="135"/>
                  </a:cubicBezTo>
                  <a:cubicBezTo>
                    <a:pt x="46" y="135"/>
                    <a:pt x="44" y="129"/>
                    <a:pt x="48" y="128"/>
                  </a:cubicBezTo>
                  <a:cubicBezTo>
                    <a:pt x="51" y="126"/>
                    <a:pt x="51" y="131"/>
                    <a:pt x="51" y="131"/>
                  </a:cubicBezTo>
                  <a:cubicBezTo>
                    <a:pt x="54" y="131"/>
                    <a:pt x="54" y="131"/>
                    <a:pt x="54" y="131"/>
                  </a:cubicBezTo>
                  <a:cubicBezTo>
                    <a:pt x="54" y="131"/>
                    <a:pt x="59" y="127"/>
                    <a:pt x="63" y="127"/>
                  </a:cubicBezTo>
                  <a:cubicBezTo>
                    <a:pt x="66" y="127"/>
                    <a:pt x="62" y="134"/>
                    <a:pt x="62" y="134"/>
                  </a:cubicBezTo>
                  <a:cubicBezTo>
                    <a:pt x="67" y="134"/>
                    <a:pt x="67" y="134"/>
                    <a:pt x="67" y="134"/>
                  </a:cubicBezTo>
                  <a:cubicBezTo>
                    <a:pt x="67" y="134"/>
                    <a:pt x="69" y="128"/>
                    <a:pt x="72" y="129"/>
                  </a:cubicBezTo>
                  <a:cubicBezTo>
                    <a:pt x="74" y="131"/>
                    <a:pt x="71" y="136"/>
                    <a:pt x="71" y="136"/>
                  </a:cubicBezTo>
                  <a:cubicBezTo>
                    <a:pt x="76" y="138"/>
                    <a:pt x="76" y="138"/>
                    <a:pt x="76" y="138"/>
                  </a:cubicBezTo>
                  <a:cubicBezTo>
                    <a:pt x="76" y="138"/>
                    <a:pt x="77" y="143"/>
                    <a:pt x="80" y="143"/>
                  </a:cubicBezTo>
                  <a:cubicBezTo>
                    <a:pt x="83" y="144"/>
                    <a:pt x="86" y="141"/>
                    <a:pt x="89" y="142"/>
                  </a:cubicBezTo>
                  <a:cubicBezTo>
                    <a:pt x="93" y="142"/>
                    <a:pt x="92" y="145"/>
                    <a:pt x="92" y="145"/>
                  </a:cubicBezTo>
                  <a:cubicBezTo>
                    <a:pt x="96" y="150"/>
                    <a:pt x="96" y="150"/>
                    <a:pt x="96" y="150"/>
                  </a:cubicBezTo>
                  <a:cubicBezTo>
                    <a:pt x="96" y="150"/>
                    <a:pt x="99" y="150"/>
                    <a:pt x="102" y="153"/>
                  </a:cubicBezTo>
                  <a:cubicBezTo>
                    <a:pt x="104" y="155"/>
                    <a:pt x="101" y="157"/>
                    <a:pt x="99" y="159"/>
                  </a:cubicBezTo>
                  <a:cubicBezTo>
                    <a:pt x="98" y="160"/>
                    <a:pt x="99" y="163"/>
                    <a:pt x="99" y="163"/>
                  </a:cubicBezTo>
                  <a:cubicBezTo>
                    <a:pt x="98" y="168"/>
                    <a:pt x="98" y="168"/>
                    <a:pt x="98" y="168"/>
                  </a:cubicBezTo>
                  <a:cubicBezTo>
                    <a:pt x="98" y="168"/>
                    <a:pt x="94" y="168"/>
                    <a:pt x="93" y="170"/>
                  </a:cubicBezTo>
                  <a:cubicBezTo>
                    <a:pt x="90" y="173"/>
                    <a:pt x="94" y="174"/>
                    <a:pt x="94" y="174"/>
                  </a:cubicBezTo>
                  <a:cubicBezTo>
                    <a:pt x="94" y="174"/>
                    <a:pt x="98" y="176"/>
                    <a:pt x="102" y="176"/>
                  </a:cubicBezTo>
                  <a:cubicBezTo>
                    <a:pt x="105" y="177"/>
                    <a:pt x="109" y="175"/>
                    <a:pt x="110" y="175"/>
                  </a:cubicBezTo>
                  <a:cubicBezTo>
                    <a:pt x="110" y="174"/>
                    <a:pt x="109" y="173"/>
                    <a:pt x="109" y="173"/>
                  </a:cubicBezTo>
                  <a:cubicBezTo>
                    <a:pt x="111" y="171"/>
                    <a:pt x="112" y="170"/>
                    <a:pt x="114" y="170"/>
                  </a:cubicBezTo>
                  <a:cubicBezTo>
                    <a:pt x="113" y="166"/>
                    <a:pt x="113" y="159"/>
                    <a:pt x="106" y="161"/>
                  </a:cubicBezTo>
                  <a:cubicBezTo>
                    <a:pt x="105" y="159"/>
                    <a:pt x="105" y="156"/>
                    <a:pt x="108" y="155"/>
                  </a:cubicBezTo>
                  <a:cubicBezTo>
                    <a:pt x="109" y="156"/>
                    <a:pt x="109" y="157"/>
                    <a:pt x="110" y="158"/>
                  </a:cubicBezTo>
                  <a:cubicBezTo>
                    <a:pt x="111" y="153"/>
                    <a:pt x="117" y="154"/>
                    <a:pt x="118" y="149"/>
                  </a:cubicBezTo>
                  <a:cubicBezTo>
                    <a:pt x="115" y="150"/>
                    <a:pt x="115" y="150"/>
                    <a:pt x="115" y="150"/>
                  </a:cubicBezTo>
                  <a:cubicBezTo>
                    <a:pt x="113" y="142"/>
                    <a:pt x="121" y="141"/>
                    <a:pt x="121" y="136"/>
                  </a:cubicBezTo>
                  <a:cubicBezTo>
                    <a:pt x="121" y="132"/>
                    <a:pt x="121" y="127"/>
                    <a:pt x="119" y="124"/>
                  </a:cubicBezTo>
                  <a:cubicBezTo>
                    <a:pt x="117" y="121"/>
                    <a:pt x="115" y="117"/>
                    <a:pt x="115" y="113"/>
                  </a:cubicBezTo>
                  <a:cubicBezTo>
                    <a:pt x="115" y="115"/>
                    <a:pt x="112" y="105"/>
                    <a:pt x="112" y="105"/>
                  </a:cubicBezTo>
                  <a:cubicBezTo>
                    <a:pt x="115" y="105"/>
                    <a:pt x="117" y="104"/>
                    <a:pt x="120" y="106"/>
                  </a:cubicBezTo>
                  <a:cubicBezTo>
                    <a:pt x="119" y="105"/>
                    <a:pt x="119" y="103"/>
                    <a:pt x="118" y="102"/>
                  </a:cubicBezTo>
                  <a:cubicBezTo>
                    <a:pt x="122" y="102"/>
                    <a:pt x="128" y="104"/>
                    <a:pt x="131" y="106"/>
                  </a:cubicBezTo>
                  <a:cubicBezTo>
                    <a:pt x="131" y="104"/>
                    <a:pt x="131" y="104"/>
                    <a:pt x="131" y="104"/>
                  </a:cubicBezTo>
                  <a:cubicBezTo>
                    <a:pt x="135" y="105"/>
                    <a:pt x="139" y="98"/>
                    <a:pt x="144" y="102"/>
                  </a:cubicBezTo>
                  <a:cubicBezTo>
                    <a:pt x="146" y="103"/>
                    <a:pt x="150" y="93"/>
                    <a:pt x="142" y="93"/>
                  </a:cubicBezTo>
                  <a:cubicBezTo>
                    <a:pt x="144" y="90"/>
                    <a:pt x="146" y="88"/>
                    <a:pt x="150" y="88"/>
                  </a:cubicBezTo>
                  <a:cubicBezTo>
                    <a:pt x="150" y="88"/>
                    <a:pt x="157" y="81"/>
                    <a:pt x="159" y="80"/>
                  </a:cubicBezTo>
                  <a:cubicBezTo>
                    <a:pt x="154" y="77"/>
                    <a:pt x="161" y="71"/>
                    <a:pt x="155" y="65"/>
                  </a:cubicBezTo>
                  <a:cubicBezTo>
                    <a:pt x="152" y="72"/>
                    <a:pt x="138" y="62"/>
                    <a:pt x="147" y="58"/>
                  </a:cubicBezTo>
                  <a:cubicBezTo>
                    <a:pt x="142" y="49"/>
                    <a:pt x="154" y="56"/>
                    <a:pt x="157" y="55"/>
                  </a:cubicBezTo>
                  <a:cubicBezTo>
                    <a:pt x="162" y="53"/>
                    <a:pt x="159" y="45"/>
                    <a:pt x="162" y="41"/>
                  </a:cubicBezTo>
                  <a:cubicBezTo>
                    <a:pt x="164" y="38"/>
                    <a:pt x="167" y="33"/>
                    <a:pt x="166" y="29"/>
                  </a:cubicBezTo>
                  <a:cubicBezTo>
                    <a:pt x="166" y="26"/>
                    <a:pt x="168" y="22"/>
                    <a:pt x="168" y="18"/>
                  </a:cubicBezTo>
                  <a:close/>
                  <a:moveTo>
                    <a:pt x="77" y="26"/>
                  </a:moveTo>
                  <a:cubicBezTo>
                    <a:pt x="81" y="19"/>
                    <a:pt x="77" y="18"/>
                    <a:pt x="76" y="17"/>
                  </a:cubicBezTo>
                  <a:cubicBezTo>
                    <a:pt x="74" y="16"/>
                    <a:pt x="72" y="18"/>
                    <a:pt x="72" y="18"/>
                  </a:cubicBezTo>
                  <a:cubicBezTo>
                    <a:pt x="68" y="26"/>
                    <a:pt x="68" y="26"/>
                    <a:pt x="68" y="26"/>
                  </a:cubicBezTo>
                  <a:cubicBezTo>
                    <a:pt x="70" y="29"/>
                    <a:pt x="70" y="29"/>
                    <a:pt x="70" y="29"/>
                  </a:cubicBezTo>
                  <a:cubicBezTo>
                    <a:pt x="70" y="29"/>
                    <a:pt x="73" y="30"/>
                    <a:pt x="77" y="26"/>
                  </a:cubicBezTo>
                  <a:close/>
                  <a:moveTo>
                    <a:pt x="22" y="110"/>
                  </a:moveTo>
                  <a:cubicBezTo>
                    <a:pt x="24" y="111"/>
                    <a:pt x="27" y="115"/>
                    <a:pt x="27" y="115"/>
                  </a:cubicBezTo>
                  <a:cubicBezTo>
                    <a:pt x="33" y="115"/>
                    <a:pt x="33" y="115"/>
                    <a:pt x="33" y="115"/>
                  </a:cubicBezTo>
                  <a:cubicBezTo>
                    <a:pt x="33" y="113"/>
                    <a:pt x="33" y="113"/>
                    <a:pt x="33" y="113"/>
                  </a:cubicBezTo>
                  <a:cubicBezTo>
                    <a:pt x="31" y="112"/>
                    <a:pt x="31" y="112"/>
                    <a:pt x="31" y="112"/>
                  </a:cubicBezTo>
                  <a:cubicBezTo>
                    <a:pt x="31" y="112"/>
                    <a:pt x="31" y="108"/>
                    <a:pt x="27" y="108"/>
                  </a:cubicBezTo>
                  <a:cubicBezTo>
                    <a:pt x="22" y="107"/>
                    <a:pt x="18" y="107"/>
                    <a:pt x="18" y="108"/>
                  </a:cubicBezTo>
                  <a:cubicBezTo>
                    <a:pt x="18" y="110"/>
                    <a:pt x="22" y="110"/>
                    <a:pt x="22" y="110"/>
                  </a:cubicBezTo>
                  <a:close/>
                  <a:moveTo>
                    <a:pt x="23" y="119"/>
                  </a:moveTo>
                  <a:cubicBezTo>
                    <a:pt x="27" y="119"/>
                    <a:pt x="27" y="119"/>
                    <a:pt x="27" y="119"/>
                  </a:cubicBezTo>
                  <a:cubicBezTo>
                    <a:pt x="28" y="119"/>
                    <a:pt x="24" y="116"/>
                    <a:pt x="24" y="116"/>
                  </a:cubicBezTo>
                  <a:cubicBezTo>
                    <a:pt x="21" y="117"/>
                    <a:pt x="21" y="117"/>
                    <a:pt x="21" y="117"/>
                  </a:cubicBezTo>
                  <a:cubicBezTo>
                    <a:pt x="19" y="115"/>
                    <a:pt x="19" y="115"/>
                    <a:pt x="19" y="115"/>
                  </a:cubicBezTo>
                  <a:cubicBezTo>
                    <a:pt x="19" y="115"/>
                    <a:pt x="16" y="116"/>
                    <a:pt x="18" y="118"/>
                  </a:cubicBezTo>
                  <a:cubicBezTo>
                    <a:pt x="21" y="120"/>
                    <a:pt x="22" y="119"/>
                    <a:pt x="23" y="119"/>
                  </a:cubicBezTo>
                  <a:close/>
                  <a:moveTo>
                    <a:pt x="27" y="105"/>
                  </a:moveTo>
                  <a:cubicBezTo>
                    <a:pt x="29" y="106"/>
                    <a:pt x="32" y="106"/>
                    <a:pt x="32" y="106"/>
                  </a:cubicBezTo>
                  <a:cubicBezTo>
                    <a:pt x="32" y="106"/>
                    <a:pt x="32" y="108"/>
                    <a:pt x="36" y="110"/>
                  </a:cubicBezTo>
                  <a:cubicBezTo>
                    <a:pt x="39" y="112"/>
                    <a:pt x="40" y="113"/>
                    <a:pt x="43" y="113"/>
                  </a:cubicBezTo>
                  <a:cubicBezTo>
                    <a:pt x="45" y="113"/>
                    <a:pt x="45" y="112"/>
                    <a:pt x="45" y="112"/>
                  </a:cubicBezTo>
                  <a:cubicBezTo>
                    <a:pt x="34" y="103"/>
                    <a:pt x="34" y="103"/>
                    <a:pt x="34" y="103"/>
                  </a:cubicBezTo>
                  <a:cubicBezTo>
                    <a:pt x="27" y="103"/>
                    <a:pt x="27" y="103"/>
                    <a:pt x="27" y="103"/>
                  </a:cubicBezTo>
                  <a:cubicBezTo>
                    <a:pt x="27" y="103"/>
                    <a:pt x="26" y="105"/>
                    <a:pt x="27" y="105"/>
                  </a:cubicBezTo>
                  <a:close/>
                  <a:moveTo>
                    <a:pt x="82" y="13"/>
                  </a:moveTo>
                  <a:cubicBezTo>
                    <a:pt x="87" y="10"/>
                    <a:pt x="86" y="7"/>
                    <a:pt x="81" y="11"/>
                  </a:cubicBezTo>
                  <a:cubicBezTo>
                    <a:pt x="77" y="14"/>
                    <a:pt x="82" y="13"/>
                    <a:pt x="82" y="13"/>
                  </a:cubicBezTo>
                  <a:close/>
                  <a:moveTo>
                    <a:pt x="90" y="9"/>
                  </a:moveTo>
                  <a:cubicBezTo>
                    <a:pt x="93" y="7"/>
                    <a:pt x="93" y="7"/>
                    <a:pt x="93" y="7"/>
                  </a:cubicBezTo>
                  <a:cubicBezTo>
                    <a:pt x="99" y="7"/>
                    <a:pt x="99" y="7"/>
                    <a:pt x="99" y="7"/>
                  </a:cubicBezTo>
                  <a:cubicBezTo>
                    <a:pt x="105" y="2"/>
                    <a:pt x="105" y="2"/>
                    <a:pt x="105" y="2"/>
                  </a:cubicBezTo>
                  <a:cubicBezTo>
                    <a:pt x="103" y="2"/>
                    <a:pt x="103" y="2"/>
                    <a:pt x="103" y="2"/>
                  </a:cubicBezTo>
                  <a:cubicBezTo>
                    <a:pt x="98" y="3"/>
                    <a:pt x="98" y="3"/>
                    <a:pt x="98" y="3"/>
                  </a:cubicBezTo>
                  <a:cubicBezTo>
                    <a:pt x="93" y="3"/>
                    <a:pt x="93" y="3"/>
                    <a:pt x="93" y="3"/>
                  </a:cubicBezTo>
                  <a:cubicBezTo>
                    <a:pt x="93" y="3"/>
                    <a:pt x="89" y="5"/>
                    <a:pt x="88" y="7"/>
                  </a:cubicBezTo>
                  <a:cubicBezTo>
                    <a:pt x="87" y="9"/>
                    <a:pt x="90" y="9"/>
                    <a:pt x="90" y="9"/>
                  </a:cubicBezTo>
                  <a:close/>
                  <a:moveTo>
                    <a:pt x="115" y="5"/>
                  </a:moveTo>
                  <a:cubicBezTo>
                    <a:pt x="118" y="5"/>
                    <a:pt x="126" y="2"/>
                    <a:pt x="118" y="2"/>
                  </a:cubicBezTo>
                  <a:cubicBezTo>
                    <a:pt x="112" y="2"/>
                    <a:pt x="109" y="3"/>
                    <a:pt x="109" y="3"/>
                  </a:cubicBezTo>
                  <a:cubicBezTo>
                    <a:pt x="109" y="6"/>
                    <a:pt x="112" y="5"/>
                    <a:pt x="115" y="5"/>
                  </a:cubicBezTo>
                  <a:close/>
                  <a:moveTo>
                    <a:pt x="136" y="2"/>
                  </a:moveTo>
                  <a:cubicBezTo>
                    <a:pt x="135" y="0"/>
                    <a:pt x="135" y="0"/>
                    <a:pt x="135" y="0"/>
                  </a:cubicBezTo>
                  <a:cubicBezTo>
                    <a:pt x="129" y="1"/>
                    <a:pt x="129" y="1"/>
                    <a:pt x="129" y="1"/>
                  </a:cubicBezTo>
                  <a:cubicBezTo>
                    <a:pt x="129" y="5"/>
                    <a:pt x="129" y="5"/>
                    <a:pt x="129" y="5"/>
                  </a:cubicBezTo>
                  <a:lnTo>
                    <a:pt x="136" y="2"/>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 name="Freeform 5"/>
            <p:cNvSpPr/>
            <p:nvPr/>
          </p:nvSpPr>
          <p:spPr bwMode="auto">
            <a:xfrm>
              <a:off x="3018136" y="3666406"/>
              <a:ext cx="369888" cy="304800"/>
            </a:xfrm>
            <a:custGeom>
              <a:avLst/>
              <a:gdLst/>
              <a:ahLst/>
              <a:cxnLst>
                <a:cxn ang="0">
                  <a:pos x="150" y="64"/>
                </a:cxn>
                <a:cxn ang="0">
                  <a:pos x="144" y="49"/>
                </a:cxn>
                <a:cxn ang="0">
                  <a:pos x="128" y="48"/>
                </a:cxn>
                <a:cxn ang="0">
                  <a:pos x="132" y="42"/>
                </a:cxn>
                <a:cxn ang="0">
                  <a:pos x="133" y="33"/>
                </a:cxn>
                <a:cxn ang="0">
                  <a:pos x="130" y="24"/>
                </a:cxn>
                <a:cxn ang="0">
                  <a:pos x="123" y="16"/>
                </a:cxn>
                <a:cxn ang="0">
                  <a:pos x="110" y="12"/>
                </a:cxn>
                <a:cxn ang="0">
                  <a:pos x="106" y="3"/>
                </a:cxn>
                <a:cxn ang="0">
                  <a:pos x="96" y="8"/>
                </a:cxn>
                <a:cxn ang="0">
                  <a:pos x="88" y="5"/>
                </a:cxn>
                <a:cxn ang="0">
                  <a:pos x="82" y="2"/>
                </a:cxn>
                <a:cxn ang="0">
                  <a:pos x="77" y="9"/>
                </a:cxn>
                <a:cxn ang="0">
                  <a:pos x="56" y="17"/>
                </a:cxn>
                <a:cxn ang="0">
                  <a:pos x="42" y="9"/>
                </a:cxn>
                <a:cxn ang="0">
                  <a:pos x="35" y="12"/>
                </a:cxn>
                <a:cxn ang="0">
                  <a:pos x="36" y="5"/>
                </a:cxn>
                <a:cxn ang="0">
                  <a:pos x="11" y="15"/>
                </a:cxn>
                <a:cxn ang="0">
                  <a:pos x="1" y="25"/>
                </a:cxn>
                <a:cxn ang="0">
                  <a:pos x="2" y="29"/>
                </a:cxn>
                <a:cxn ang="0">
                  <a:pos x="0" y="37"/>
                </a:cxn>
                <a:cxn ang="0">
                  <a:pos x="8" y="44"/>
                </a:cxn>
                <a:cxn ang="0">
                  <a:pos x="15" y="41"/>
                </a:cxn>
                <a:cxn ang="0">
                  <a:pos x="25" y="48"/>
                </a:cxn>
                <a:cxn ang="0">
                  <a:pos x="28" y="62"/>
                </a:cxn>
                <a:cxn ang="0">
                  <a:pos x="41" y="64"/>
                </a:cxn>
                <a:cxn ang="0">
                  <a:pos x="49" y="72"/>
                </a:cxn>
                <a:cxn ang="0">
                  <a:pos x="58" y="87"/>
                </a:cxn>
                <a:cxn ang="0">
                  <a:pos x="60" y="100"/>
                </a:cxn>
                <a:cxn ang="0">
                  <a:pos x="73" y="103"/>
                </a:cxn>
                <a:cxn ang="0">
                  <a:pos x="80" y="98"/>
                </a:cxn>
                <a:cxn ang="0">
                  <a:pos x="86" y="100"/>
                </a:cxn>
                <a:cxn ang="0">
                  <a:pos x="86" y="110"/>
                </a:cxn>
                <a:cxn ang="0">
                  <a:pos x="95" y="112"/>
                </a:cxn>
                <a:cxn ang="0">
                  <a:pos x="107" y="124"/>
                </a:cxn>
                <a:cxn ang="0">
                  <a:pos x="129" y="132"/>
                </a:cxn>
                <a:cxn ang="0">
                  <a:pos x="128" y="105"/>
                </a:cxn>
                <a:cxn ang="0">
                  <a:pos x="138" y="90"/>
                </a:cxn>
                <a:cxn ang="0">
                  <a:pos x="150" y="85"/>
                </a:cxn>
                <a:cxn ang="0">
                  <a:pos x="156" y="69"/>
                </a:cxn>
              </a:cxnLst>
              <a:rect l="0" t="0" r="r" b="b"/>
              <a:pathLst>
                <a:path w="160" h="133" extrusionOk="0">
                  <a:moveTo>
                    <a:pt x="156" y="69"/>
                  </a:moveTo>
                  <a:cubicBezTo>
                    <a:pt x="154" y="66"/>
                    <a:pt x="150" y="70"/>
                    <a:pt x="150" y="64"/>
                  </a:cubicBezTo>
                  <a:cubicBezTo>
                    <a:pt x="150" y="63"/>
                    <a:pt x="153" y="61"/>
                    <a:pt x="154" y="60"/>
                  </a:cubicBezTo>
                  <a:cubicBezTo>
                    <a:pt x="150" y="59"/>
                    <a:pt x="146" y="54"/>
                    <a:pt x="144" y="49"/>
                  </a:cubicBezTo>
                  <a:cubicBezTo>
                    <a:pt x="143" y="49"/>
                    <a:pt x="139" y="51"/>
                    <a:pt x="136" y="50"/>
                  </a:cubicBezTo>
                  <a:cubicBezTo>
                    <a:pt x="132" y="50"/>
                    <a:pt x="128" y="48"/>
                    <a:pt x="128" y="48"/>
                  </a:cubicBezTo>
                  <a:cubicBezTo>
                    <a:pt x="128" y="48"/>
                    <a:pt x="124" y="47"/>
                    <a:pt x="127" y="44"/>
                  </a:cubicBezTo>
                  <a:cubicBezTo>
                    <a:pt x="128" y="42"/>
                    <a:pt x="132" y="42"/>
                    <a:pt x="132" y="42"/>
                  </a:cubicBezTo>
                  <a:cubicBezTo>
                    <a:pt x="133" y="37"/>
                    <a:pt x="133" y="37"/>
                    <a:pt x="133" y="37"/>
                  </a:cubicBezTo>
                  <a:cubicBezTo>
                    <a:pt x="133" y="37"/>
                    <a:pt x="132" y="34"/>
                    <a:pt x="133" y="33"/>
                  </a:cubicBezTo>
                  <a:cubicBezTo>
                    <a:pt x="135" y="31"/>
                    <a:pt x="138" y="29"/>
                    <a:pt x="136" y="27"/>
                  </a:cubicBezTo>
                  <a:cubicBezTo>
                    <a:pt x="133" y="24"/>
                    <a:pt x="130" y="24"/>
                    <a:pt x="130" y="24"/>
                  </a:cubicBezTo>
                  <a:cubicBezTo>
                    <a:pt x="126" y="19"/>
                    <a:pt x="126" y="19"/>
                    <a:pt x="126" y="19"/>
                  </a:cubicBezTo>
                  <a:cubicBezTo>
                    <a:pt x="126" y="19"/>
                    <a:pt x="127" y="16"/>
                    <a:pt x="123" y="16"/>
                  </a:cubicBezTo>
                  <a:cubicBezTo>
                    <a:pt x="120" y="15"/>
                    <a:pt x="117" y="18"/>
                    <a:pt x="114" y="17"/>
                  </a:cubicBezTo>
                  <a:cubicBezTo>
                    <a:pt x="111" y="17"/>
                    <a:pt x="110" y="12"/>
                    <a:pt x="110" y="12"/>
                  </a:cubicBezTo>
                  <a:cubicBezTo>
                    <a:pt x="105" y="10"/>
                    <a:pt x="105" y="10"/>
                    <a:pt x="105" y="10"/>
                  </a:cubicBezTo>
                  <a:cubicBezTo>
                    <a:pt x="105" y="10"/>
                    <a:pt x="108" y="5"/>
                    <a:pt x="106" y="3"/>
                  </a:cubicBezTo>
                  <a:cubicBezTo>
                    <a:pt x="103" y="2"/>
                    <a:pt x="101" y="8"/>
                    <a:pt x="101" y="8"/>
                  </a:cubicBezTo>
                  <a:cubicBezTo>
                    <a:pt x="96" y="8"/>
                    <a:pt x="96" y="8"/>
                    <a:pt x="96" y="8"/>
                  </a:cubicBezTo>
                  <a:cubicBezTo>
                    <a:pt x="96" y="8"/>
                    <a:pt x="100" y="1"/>
                    <a:pt x="97" y="1"/>
                  </a:cubicBezTo>
                  <a:cubicBezTo>
                    <a:pt x="93" y="1"/>
                    <a:pt x="88" y="5"/>
                    <a:pt x="88" y="5"/>
                  </a:cubicBezTo>
                  <a:cubicBezTo>
                    <a:pt x="85" y="5"/>
                    <a:pt x="85" y="5"/>
                    <a:pt x="85" y="5"/>
                  </a:cubicBezTo>
                  <a:cubicBezTo>
                    <a:pt x="85" y="5"/>
                    <a:pt x="85" y="0"/>
                    <a:pt x="82" y="2"/>
                  </a:cubicBezTo>
                  <a:cubicBezTo>
                    <a:pt x="78" y="3"/>
                    <a:pt x="80" y="9"/>
                    <a:pt x="80" y="9"/>
                  </a:cubicBezTo>
                  <a:cubicBezTo>
                    <a:pt x="77" y="9"/>
                    <a:pt x="77" y="9"/>
                    <a:pt x="77" y="9"/>
                  </a:cubicBezTo>
                  <a:cubicBezTo>
                    <a:pt x="73" y="8"/>
                    <a:pt x="73" y="8"/>
                    <a:pt x="73" y="8"/>
                  </a:cubicBezTo>
                  <a:cubicBezTo>
                    <a:pt x="73" y="8"/>
                    <a:pt x="63" y="18"/>
                    <a:pt x="56" y="17"/>
                  </a:cubicBezTo>
                  <a:cubicBezTo>
                    <a:pt x="49" y="17"/>
                    <a:pt x="52" y="12"/>
                    <a:pt x="52" y="12"/>
                  </a:cubicBezTo>
                  <a:cubicBezTo>
                    <a:pt x="42" y="9"/>
                    <a:pt x="42" y="9"/>
                    <a:pt x="42" y="9"/>
                  </a:cubicBezTo>
                  <a:cubicBezTo>
                    <a:pt x="41" y="13"/>
                    <a:pt x="41" y="13"/>
                    <a:pt x="41" y="13"/>
                  </a:cubicBezTo>
                  <a:cubicBezTo>
                    <a:pt x="35" y="12"/>
                    <a:pt x="35" y="12"/>
                    <a:pt x="35" y="12"/>
                  </a:cubicBezTo>
                  <a:cubicBezTo>
                    <a:pt x="35" y="12"/>
                    <a:pt x="34" y="9"/>
                    <a:pt x="34" y="8"/>
                  </a:cubicBezTo>
                  <a:cubicBezTo>
                    <a:pt x="35" y="7"/>
                    <a:pt x="35" y="6"/>
                    <a:pt x="36" y="5"/>
                  </a:cubicBezTo>
                  <a:cubicBezTo>
                    <a:pt x="34" y="5"/>
                    <a:pt x="31" y="5"/>
                    <a:pt x="24" y="7"/>
                  </a:cubicBezTo>
                  <a:cubicBezTo>
                    <a:pt x="16" y="11"/>
                    <a:pt x="14" y="13"/>
                    <a:pt x="11" y="15"/>
                  </a:cubicBezTo>
                  <a:cubicBezTo>
                    <a:pt x="7" y="16"/>
                    <a:pt x="1" y="18"/>
                    <a:pt x="1" y="18"/>
                  </a:cubicBezTo>
                  <a:cubicBezTo>
                    <a:pt x="1" y="25"/>
                    <a:pt x="1" y="25"/>
                    <a:pt x="1" y="25"/>
                  </a:cubicBezTo>
                  <a:cubicBezTo>
                    <a:pt x="2" y="25"/>
                    <a:pt x="2" y="25"/>
                    <a:pt x="2" y="25"/>
                  </a:cubicBezTo>
                  <a:cubicBezTo>
                    <a:pt x="2" y="29"/>
                    <a:pt x="2" y="29"/>
                    <a:pt x="2" y="29"/>
                  </a:cubicBezTo>
                  <a:cubicBezTo>
                    <a:pt x="1" y="30"/>
                    <a:pt x="1" y="30"/>
                    <a:pt x="1" y="30"/>
                  </a:cubicBezTo>
                  <a:cubicBezTo>
                    <a:pt x="0" y="37"/>
                    <a:pt x="0" y="37"/>
                    <a:pt x="0" y="37"/>
                  </a:cubicBezTo>
                  <a:cubicBezTo>
                    <a:pt x="0" y="37"/>
                    <a:pt x="1" y="35"/>
                    <a:pt x="3" y="37"/>
                  </a:cubicBezTo>
                  <a:cubicBezTo>
                    <a:pt x="6" y="38"/>
                    <a:pt x="8" y="44"/>
                    <a:pt x="8" y="44"/>
                  </a:cubicBezTo>
                  <a:cubicBezTo>
                    <a:pt x="12" y="45"/>
                    <a:pt x="12" y="45"/>
                    <a:pt x="12" y="45"/>
                  </a:cubicBezTo>
                  <a:cubicBezTo>
                    <a:pt x="12" y="45"/>
                    <a:pt x="13" y="41"/>
                    <a:pt x="15" y="41"/>
                  </a:cubicBezTo>
                  <a:cubicBezTo>
                    <a:pt x="22" y="41"/>
                    <a:pt x="22" y="41"/>
                    <a:pt x="22" y="41"/>
                  </a:cubicBezTo>
                  <a:cubicBezTo>
                    <a:pt x="25" y="48"/>
                    <a:pt x="25" y="48"/>
                    <a:pt x="25" y="48"/>
                  </a:cubicBezTo>
                  <a:cubicBezTo>
                    <a:pt x="25" y="59"/>
                    <a:pt x="25" y="59"/>
                    <a:pt x="25" y="59"/>
                  </a:cubicBezTo>
                  <a:cubicBezTo>
                    <a:pt x="28" y="62"/>
                    <a:pt x="28" y="62"/>
                    <a:pt x="28" y="62"/>
                  </a:cubicBezTo>
                  <a:cubicBezTo>
                    <a:pt x="35" y="59"/>
                    <a:pt x="35" y="59"/>
                    <a:pt x="35" y="59"/>
                  </a:cubicBezTo>
                  <a:cubicBezTo>
                    <a:pt x="41" y="64"/>
                    <a:pt x="41" y="64"/>
                    <a:pt x="41" y="64"/>
                  </a:cubicBezTo>
                  <a:cubicBezTo>
                    <a:pt x="41" y="64"/>
                    <a:pt x="38" y="77"/>
                    <a:pt x="40" y="76"/>
                  </a:cubicBezTo>
                  <a:cubicBezTo>
                    <a:pt x="44" y="76"/>
                    <a:pt x="44" y="71"/>
                    <a:pt x="49" y="72"/>
                  </a:cubicBezTo>
                  <a:cubicBezTo>
                    <a:pt x="53" y="73"/>
                    <a:pt x="61" y="74"/>
                    <a:pt x="61" y="78"/>
                  </a:cubicBezTo>
                  <a:cubicBezTo>
                    <a:pt x="61" y="84"/>
                    <a:pt x="58" y="87"/>
                    <a:pt x="58" y="87"/>
                  </a:cubicBezTo>
                  <a:cubicBezTo>
                    <a:pt x="62" y="91"/>
                    <a:pt x="62" y="91"/>
                    <a:pt x="62" y="91"/>
                  </a:cubicBezTo>
                  <a:cubicBezTo>
                    <a:pt x="62" y="91"/>
                    <a:pt x="53" y="97"/>
                    <a:pt x="60" y="100"/>
                  </a:cubicBezTo>
                  <a:cubicBezTo>
                    <a:pt x="65" y="102"/>
                    <a:pt x="70" y="100"/>
                    <a:pt x="70" y="100"/>
                  </a:cubicBezTo>
                  <a:cubicBezTo>
                    <a:pt x="73" y="103"/>
                    <a:pt x="73" y="103"/>
                    <a:pt x="73" y="103"/>
                  </a:cubicBezTo>
                  <a:cubicBezTo>
                    <a:pt x="77" y="100"/>
                    <a:pt x="77" y="100"/>
                    <a:pt x="77" y="100"/>
                  </a:cubicBezTo>
                  <a:cubicBezTo>
                    <a:pt x="80" y="98"/>
                    <a:pt x="80" y="98"/>
                    <a:pt x="80" y="98"/>
                  </a:cubicBezTo>
                  <a:cubicBezTo>
                    <a:pt x="80" y="98"/>
                    <a:pt x="86" y="85"/>
                    <a:pt x="89" y="88"/>
                  </a:cubicBezTo>
                  <a:cubicBezTo>
                    <a:pt x="93" y="91"/>
                    <a:pt x="86" y="100"/>
                    <a:pt x="86" y="100"/>
                  </a:cubicBezTo>
                  <a:cubicBezTo>
                    <a:pt x="86" y="100"/>
                    <a:pt x="88" y="100"/>
                    <a:pt x="88" y="103"/>
                  </a:cubicBezTo>
                  <a:cubicBezTo>
                    <a:pt x="89" y="105"/>
                    <a:pt x="86" y="110"/>
                    <a:pt x="86" y="110"/>
                  </a:cubicBezTo>
                  <a:cubicBezTo>
                    <a:pt x="88" y="112"/>
                    <a:pt x="88" y="112"/>
                    <a:pt x="88" y="112"/>
                  </a:cubicBezTo>
                  <a:cubicBezTo>
                    <a:pt x="95" y="112"/>
                    <a:pt x="95" y="112"/>
                    <a:pt x="95" y="112"/>
                  </a:cubicBezTo>
                  <a:cubicBezTo>
                    <a:pt x="107" y="122"/>
                    <a:pt x="107" y="122"/>
                    <a:pt x="107" y="122"/>
                  </a:cubicBezTo>
                  <a:cubicBezTo>
                    <a:pt x="107" y="124"/>
                    <a:pt x="107" y="124"/>
                    <a:pt x="107" y="124"/>
                  </a:cubicBezTo>
                  <a:cubicBezTo>
                    <a:pt x="114" y="133"/>
                    <a:pt x="114" y="133"/>
                    <a:pt x="114" y="133"/>
                  </a:cubicBezTo>
                  <a:cubicBezTo>
                    <a:pt x="129" y="132"/>
                    <a:pt x="129" y="132"/>
                    <a:pt x="129" y="132"/>
                  </a:cubicBezTo>
                  <a:cubicBezTo>
                    <a:pt x="132" y="124"/>
                    <a:pt x="132" y="124"/>
                    <a:pt x="132" y="124"/>
                  </a:cubicBezTo>
                  <a:cubicBezTo>
                    <a:pt x="128" y="105"/>
                    <a:pt x="128" y="105"/>
                    <a:pt x="128" y="105"/>
                  </a:cubicBezTo>
                  <a:cubicBezTo>
                    <a:pt x="131" y="104"/>
                    <a:pt x="131" y="104"/>
                    <a:pt x="131" y="104"/>
                  </a:cubicBezTo>
                  <a:cubicBezTo>
                    <a:pt x="138" y="90"/>
                    <a:pt x="138" y="90"/>
                    <a:pt x="138" y="90"/>
                  </a:cubicBezTo>
                  <a:cubicBezTo>
                    <a:pt x="147" y="92"/>
                    <a:pt x="147" y="92"/>
                    <a:pt x="147" y="92"/>
                  </a:cubicBezTo>
                  <a:cubicBezTo>
                    <a:pt x="148" y="89"/>
                    <a:pt x="148" y="87"/>
                    <a:pt x="150" y="85"/>
                  </a:cubicBezTo>
                  <a:cubicBezTo>
                    <a:pt x="152" y="82"/>
                    <a:pt x="157" y="81"/>
                    <a:pt x="159" y="80"/>
                  </a:cubicBezTo>
                  <a:cubicBezTo>
                    <a:pt x="160" y="78"/>
                    <a:pt x="157" y="70"/>
                    <a:pt x="156" y="69"/>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6" name="Freeform 6"/>
            <p:cNvSpPr/>
            <p:nvPr/>
          </p:nvSpPr>
          <p:spPr bwMode="auto">
            <a:xfrm>
              <a:off x="3313411" y="3874369"/>
              <a:ext cx="80963" cy="114300"/>
            </a:xfrm>
            <a:custGeom>
              <a:avLst/>
              <a:gdLst/>
              <a:ahLst/>
              <a:cxnLst>
                <a:cxn ang="0">
                  <a:pos x="34" y="30"/>
                </a:cxn>
                <a:cxn ang="0">
                  <a:pos x="28" y="21"/>
                </a:cxn>
                <a:cxn ang="0">
                  <a:pos x="19" y="5"/>
                </a:cxn>
                <a:cxn ang="0">
                  <a:pos x="19" y="2"/>
                </a:cxn>
                <a:cxn ang="0">
                  <a:pos x="10" y="0"/>
                </a:cxn>
                <a:cxn ang="0">
                  <a:pos x="3" y="14"/>
                </a:cxn>
                <a:cxn ang="0">
                  <a:pos x="0" y="15"/>
                </a:cxn>
                <a:cxn ang="0">
                  <a:pos x="4" y="34"/>
                </a:cxn>
                <a:cxn ang="0">
                  <a:pos x="1" y="42"/>
                </a:cxn>
                <a:cxn ang="0">
                  <a:pos x="0" y="42"/>
                </a:cxn>
                <a:cxn ang="0">
                  <a:pos x="5" y="44"/>
                </a:cxn>
                <a:cxn ang="0">
                  <a:pos x="10" y="49"/>
                </a:cxn>
                <a:cxn ang="0">
                  <a:pos x="18" y="45"/>
                </a:cxn>
                <a:cxn ang="0">
                  <a:pos x="23" y="47"/>
                </a:cxn>
                <a:cxn ang="0">
                  <a:pos x="27" y="46"/>
                </a:cxn>
                <a:cxn ang="0">
                  <a:pos x="26" y="43"/>
                </a:cxn>
                <a:cxn ang="0">
                  <a:pos x="27" y="37"/>
                </a:cxn>
                <a:cxn ang="0">
                  <a:pos x="34" y="30"/>
                </a:cxn>
              </a:cxnLst>
              <a:rect l="0" t="0" r="r" b="b"/>
              <a:pathLst>
                <a:path w="35" h="50" extrusionOk="0">
                  <a:moveTo>
                    <a:pt x="34" y="30"/>
                  </a:moveTo>
                  <a:cubicBezTo>
                    <a:pt x="35" y="22"/>
                    <a:pt x="29" y="26"/>
                    <a:pt x="28" y="21"/>
                  </a:cubicBezTo>
                  <a:cubicBezTo>
                    <a:pt x="23" y="22"/>
                    <a:pt x="19" y="12"/>
                    <a:pt x="19" y="5"/>
                  </a:cubicBezTo>
                  <a:cubicBezTo>
                    <a:pt x="19" y="2"/>
                    <a:pt x="19" y="2"/>
                    <a:pt x="19" y="2"/>
                  </a:cubicBezTo>
                  <a:cubicBezTo>
                    <a:pt x="10" y="0"/>
                    <a:pt x="10" y="0"/>
                    <a:pt x="10" y="0"/>
                  </a:cubicBezTo>
                  <a:cubicBezTo>
                    <a:pt x="3" y="14"/>
                    <a:pt x="3" y="14"/>
                    <a:pt x="3" y="14"/>
                  </a:cubicBezTo>
                  <a:cubicBezTo>
                    <a:pt x="0" y="15"/>
                    <a:pt x="0" y="15"/>
                    <a:pt x="0" y="15"/>
                  </a:cubicBezTo>
                  <a:cubicBezTo>
                    <a:pt x="4" y="34"/>
                    <a:pt x="4" y="34"/>
                    <a:pt x="4" y="34"/>
                  </a:cubicBezTo>
                  <a:cubicBezTo>
                    <a:pt x="1" y="42"/>
                    <a:pt x="1" y="42"/>
                    <a:pt x="1" y="42"/>
                  </a:cubicBezTo>
                  <a:cubicBezTo>
                    <a:pt x="0" y="42"/>
                    <a:pt x="0" y="42"/>
                    <a:pt x="0" y="42"/>
                  </a:cubicBezTo>
                  <a:cubicBezTo>
                    <a:pt x="5" y="44"/>
                    <a:pt x="5" y="44"/>
                    <a:pt x="5" y="44"/>
                  </a:cubicBezTo>
                  <a:cubicBezTo>
                    <a:pt x="5" y="44"/>
                    <a:pt x="5" y="50"/>
                    <a:pt x="10" y="49"/>
                  </a:cubicBezTo>
                  <a:cubicBezTo>
                    <a:pt x="17" y="49"/>
                    <a:pt x="15" y="44"/>
                    <a:pt x="18" y="45"/>
                  </a:cubicBezTo>
                  <a:cubicBezTo>
                    <a:pt x="21" y="45"/>
                    <a:pt x="21" y="47"/>
                    <a:pt x="23" y="47"/>
                  </a:cubicBezTo>
                  <a:cubicBezTo>
                    <a:pt x="24" y="47"/>
                    <a:pt x="25" y="47"/>
                    <a:pt x="27" y="46"/>
                  </a:cubicBezTo>
                  <a:cubicBezTo>
                    <a:pt x="26" y="46"/>
                    <a:pt x="26" y="45"/>
                    <a:pt x="26" y="43"/>
                  </a:cubicBezTo>
                  <a:cubicBezTo>
                    <a:pt x="26" y="41"/>
                    <a:pt x="25" y="38"/>
                    <a:pt x="27" y="37"/>
                  </a:cubicBezTo>
                  <a:cubicBezTo>
                    <a:pt x="28" y="36"/>
                    <a:pt x="33" y="31"/>
                    <a:pt x="34" y="30"/>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7" name="Freeform 7"/>
            <p:cNvSpPr/>
            <p:nvPr/>
          </p:nvSpPr>
          <p:spPr bwMode="auto">
            <a:xfrm>
              <a:off x="3932536" y="3742606"/>
              <a:ext cx="677863" cy="382588"/>
            </a:xfrm>
            <a:custGeom>
              <a:avLst/>
              <a:gdLst/>
              <a:ahLst/>
              <a:cxnLst>
                <a:cxn ang="0">
                  <a:pos x="282" y="79"/>
                </a:cxn>
                <a:cxn ang="0">
                  <a:pos x="269" y="64"/>
                </a:cxn>
                <a:cxn ang="0">
                  <a:pos x="252" y="63"/>
                </a:cxn>
                <a:cxn ang="0">
                  <a:pos x="243" y="58"/>
                </a:cxn>
                <a:cxn ang="0">
                  <a:pos x="243" y="48"/>
                </a:cxn>
                <a:cxn ang="0">
                  <a:pos x="227" y="48"/>
                </a:cxn>
                <a:cxn ang="0">
                  <a:pos x="204" y="37"/>
                </a:cxn>
                <a:cxn ang="0">
                  <a:pos x="211" y="46"/>
                </a:cxn>
                <a:cxn ang="0">
                  <a:pos x="207" y="51"/>
                </a:cxn>
                <a:cxn ang="0">
                  <a:pos x="191" y="58"/>
                </a:cxn>
                <a:cxn ang="0">
                  <a:pos x="175" y="41"/>
                </a:cxn>
                <a:cxn ang="0">
                  <a:pos x="179" y="25"/>
                </a:cxn>
                <a:cxn ang="0">
                  <a:pos x="165" y="25"/>
                </a:cxn>
                <a:cxn ang="0">
                  <a:pos x="143" y="22"/>
                </a:cxn>
                <a:cxn ang="0">
                  <a:pos x="137" y="7"/>
                </a:cxn>
                <a:cxn ang="0">
                  <a:pos x="121" y="8"/>
                </a:cxn>
                <a:cxn ang="0">
                  <a:pos x="121" y="13"/>
                </a:cxn>
                <a:cxn ang="0">
                  <a:pos x="110" y="14"/>
                </a:cxn>
                <a:cxn ang="0">
                  <a:pos x="101" y="9"/>
                </a:cxn>
                <a:cxn ang="0">
                  <a:pos x="89" y="5"/>
                </a:cxn>
                <a:cxn ang="0">
                  <a:pos x="89" y="12"/>
                </a:cxn>
                <a:cxn ang="0">
                  <a:pos x="64" y="23"/>
                </a:cxn>
                <a:cxn ang="0">
                  <a:pos x="47" y="37"/>
                </a:cxn>
                <a:cxn ang="0">
                  <a:pos x="30" y="44"/>
                </a:cxn>
                <a:cxn ang="0">
                  <a:pos x="16" y="49"/>
                </a:cxn>
                <a:cxn ang="0">
                  <a:pos x="2" y="52"/>
                </a:cxn>
                <a:cxn ang="0">
                  <a:pos x="7" y="67"/>
                </a:cxn>
                <a:cxn ang="0">
                  <a:pos x="19" y="77"/>
                </a:cxn>
                <a:cxn ang="0">
                  <a:pos x="14" y="88"/>
                </a:cxn>
                <a:cxn ang="0">
                  <a:pos x="23" y="103"/>
                </a:cxn>
                <a:cxn ang="0">
                  <a:pos x="50" y="130"/>
                </a:cxn>
                <a:cxn ang="0">
                  <a:pos x="69" y="141"/>
                </a:cxn>
                <a:cxn ang="0">
                  <a:pos x="81" y="153"/>
                </a:cxn>
                <a:cxn ang="0">
                  <a:pos x="89" y="161"/>
                </a:cxn>
                <a:cxn ang="0">
                  <a:pos x="91" y="165"/>
                </a:cxn>
                <a:cxn ang="0">
                  <a:pos x="106" y="161"/>
                </a:cxn>
                <a:cxn ang="0">
                  <a:pos x="112" y="162"/>
                </a:cxn>
                <a:cxn ang="0">
                  <a:pos x="116" y="156"/>
                </a:cxn>
                <a:cxn ang="0">
                  <a:pos x="128" y="153"/>
                </a:cxn>
                <a:cxn ang="0">
                  <a:pos x="135" y="136"/>
                </a:cxn>
                <a:cxn ang="0">
                  <a:pos x="143" y="136"/>
                </a:cxn>
                <a:cxn ang="0">
                  <a:pos x="161" y="143"/>
                </a:cxn>
                <a:cxn ang="0">
                  <a:pos x="177" y="150"/>
                </a:cxn>
                <a:cxn ang="0">
                  <a:pos x="193" y="144"/>
                </a:cxn>
                <a:cxn ang="0">
                  <a:pos x="206" y="150"/>
                </a:cxn>
                <a:cxn ang="0">
                  <a:pos x="216" y="152"/>
                </a:cxn>
                <a:cxn ang="0">
                  <a:pos x="242" y="141"/>
                </a:cxn>
                <a:cxn ang="0">
                  <a:pos x="256" y="126"/>
                </a:cxn>
                <a:cxn ang="0">
                  <a:pos x="266" y="107"/>
                </a:cxn>
                <a:cxn ang="0">
                  <a:pos x="281" y="92"/>
                </a:cxn>
                <a:cxn ang="0">
                  <a:pos x="295" y="90"/>
                </a:cxn>
              </a:cxnLst>
              <a:rect l="0" t="0" r="r" b="b"/>
              <a:pathLst>
                <a:path w="295" h="167" extrusionOk="0">
                  <a:moveTo>
                    <a:pt x="291" y="79"/>
                  </a:moveTo>
                  <a:cubicBezTo>
                    <a:pt x="282" y="79"/>
                    <a:pt x="282" y="79"/>
                    <a:pt x="282" y="79"/>
                  </a:cubicBezTo>
                  <a:cubicBezTo>
                    <a:pt x="279" y="67"/>
                    <a:pt x="279" y="67"/>
                    <a:pt x="279" y="67"/>
                  </a:cubicBezTo>
                  <a:cubicBezTo>
                    <a:pt x="269" y="64"/>
                    <a:pt x="269" y="64"/>
                    <a:pt x="269" y="64"/>
                  </a:cubicBezTo>
                  <a:cubicBezTo>
                    <a:pt x="253" y="59"/>
                    <a:pt x="253" y="59"/>
                    <a:pt x="253" y="59"/>
                  </a:cubicBezTo>
                  <a:cubicBezTo>
                    <a:pt x="252" y="63"/>
                    <a:pt x="252" y="63"/>
                    <a:pt x="252" y="63"/>
                  </a:cubicBezTo>
                  <a:cubicBezTo>
                    <a:pt x="247" y="65"/>
                    <a:pt x="247" y="65"/>
                    <a:pt x="247" y="65"/>
                  </a:cubicBezTo>
                  <a:cubicBezTo>
                    <a:pt x="247" y="65"/>
                    <a:pt x="245" y="59"/>
                    <a:pt x="243" y="58"/>
                  </a:cubicBezTo>
                  <a:cubicBezTo>
                    <a:pt x="242" y="57"/>
                    <a:pt x="239" y="53"/>
                    <a:pt x="239" y="53"/>
                  </a:cubicBezTo>
                  <a:cubicBezTo>
                    <a:pt x="243" y="48"/>
                    <a:pt x="243" y="48"/>
                    <a:pt x="243" y="48"/>
                  </a:cubicBezTo>
                  <a:cubicBezTo>
                    <a:pt x="239" y="43"/>
                    <a:pt x="239" y="43"/>
                    <a:pt x="239" y="43"/>
                  </a:cubicBezTo>
                  <a:cubicBezTo>
                    <a:pt x="227" y="48"/>
                    <a:pt x="227" y="48"/>
                    <a:pt x="227" y="48"/>
                  </a:cubicBezTo>
                  <a:cubicBezTo>
                    <a:pt x="227" y="48"/>
                    <a:pt x="223" y="43"/>
                    <a:pt x="217" y="41"/>
                  </a:cubicBezTo>
                  <a:cubicBezTo>
                    <a:pt x="211" y="39"/>
                    <a:pt x="204" y="37"/>
                    <a:pt x="204" y="37"/>
                  </a:cubicBezTo>
                  <a:cubicBezTo>
                    <a:pt x="205" y="43"/>
                    <a:pt x="205" y="43"/>
                    <a:pt x="205" y="43"/>
                  </a:cubicBezTo>
                  <a:cubicBezTo>
                    <a:pt x="205" y="43"/>
                    <a:pt x="209" y="46"/>
                    <a:pt x="211" y="46"/>
                  </a:cubicBezTo>
                  <a:cubicBezTo>
                    <a:pt x="213" y="46"/>
                    <a:pt x="211" y="52"/>
                    <a:pt x="211" y="52"/>
                  </a:cubicBezTo>
                  <a:cubicBezTo>
                    <a:pt x="207" y="51"/>
                    <a:pt x="207" y="51"/>
                    <a:pt x="207" y="51"/>
                  </a:cubicBezTo>
                  <a:cubicBezTo>
                    <a:pt x="207" y="51"/>
                    <a:pt x="201" y="54"/>
                    <a:pt x="201" y="56"/>
                  </a:cubicBezTo>
                  <a:cubicBezTo>
                    <a:pt x="200" y="58"/>
                    <a:pt x="194" y="60"/>
                    <a:pt x="191" y="58"/>
                  </a:cubicBezTo>
                  <a:cubicBezTo>
                    <a:pt x="188" y="56"/>
                    <a:pt x="189" y="48"/>
                    <a:pt x="187" y="45"/>
                  </a:cubicBezTo>
                  <a:cubicBezTo>
                    <a:pt x="186" y="42"/>
                    <a:pt x="177" y="43"/>
                    <a:pt x="175" y="41"/>
                  </a:cubicBezTo>
                  <a:cubicBezTo>
                    <a:pt x="173" y="38"/>
                    <a:pt x="186" y="30"/>
                    <a:pt x="186" y="30"/>
                  </a:cubicBezTo>
                  <a:cubicBezTo>
                    <a:pt x="179" y="25"/>
                    <a:pt x="179" y="25"/>
                    <a:pt x="179" y="25"/>
                  </a:cubicBezTo>
                  <a:cubicBezTo>
                    <a:pt x="166" y="31"/>
                    <a:pt x="166" y="31"/>
                    <a:pt x="166" y="31"/>
                  </a:cubicBezTo>
                  <a:cubicBezTo>
                    <a:pt x="165" y="25"/>
                    <a:pt x="165" y="25"/>
                    <a:pt x="165" y="25"/>
                  </a:cubicBezTo>
                  <a:cubicBezTo>
                    <a:pt x="143" y="17"/>
                    <a:pt x="143" y="17"/>
                    <a:pt x="143" y="17"/>
                  </a:cubicBezTo>
                  <a:cubicBezTo>
                    <a:pt x="143" y="22"/>
                    <a:pt x="143" y="22"/>
                    <a:pt x="143" y="22"/>
                  </a:cubicBezTo>
                  <a:cubicBezTo>
                    <a:pt x="135" y="14"/>
                    <a:pt x="135" y="14"/>
                    <a:pt x="135" y="14"/>
                  </a:cubicBezTo>
                  <a:cubicBezTo>
                    <a:pt x="137" y="7"/>
                    <a:pt x="137" y="7"/>
                    <a:pt x="137" y="7"/>
                  </a:cubicBezTo>
                  <a:cubicBezTo>
                    <a:pt x="123" y="5"/>
                    <a:pt x="123" y="5"/>
                    <a:pt x="123" y="5"/>
                  </a:cubicBezTo>
                  <a:cubicBezTo>
                    <a:pt x="121" y="8"/>
                    <a:pt x="121" y="8"/>
                    <a:pt x="121" y="8"/>
                  </a:cubicBezTo>
                  <a:cubicBezTo>
                    <a:pt x="123" y="11"/>
                    <a:pt x="123" y="11"/>
                    <a:pt x="123" y="11"/>
                  </a:cubicBezTo>
                  <a:cubicBezTo>
                    <a:pt x="121" y="13"/>
                    <a:pt x="121" y="13"/>
                    <a:pt x="121" y="13"/>
                  </a:cubicBezTo>
                  <a:cubicBezTo>
                    <a:pt x="113" y="11"/>
                    <a:pt x="113" y="11"/>
                    <a:pt x="113" y="11"/>
                  </a:cubicBezTo>
                  <a:cubicBezTo>
                    <a:pt x="113" y="13"/>
                    <a:pt x="112" y="16"/>
                    <a:pt x="110" y="14"/>
                  </a:cubicBezTo>
                  <a:cubicBezTo>
                    <a:pt x="107" y="12"/>
                    <a:pt x="101" y="14"/>
                    <a:pt x="106" y="8"/>
                  </a:cubicBezTo>
                  <a:cubicBezTo>
                    <a:pt x="105" y="9"/>
                    <a:pt x="102" y="9"/>
                    <a:pt x="101" y="9"/>
                  </a:cubicBezTo>
                  <a:cubicBezTo>
                    <a:pt x="107" y="1"/>
                    <a:pt x="94" y="2"/>
                    <a:pt x="91" y="0"/>
                  </a:cubicBezTo>
                  <a:cubicBezTo>
                    <a:pt x="90" y="1"/>
                    <a:pt x="89" y="4"/>
                    <a:pt x="89" y="5"/>
                  </a:cubicBezTo>
                  <a:cubicBezTo>
                    <a:pt x="90" y="5"/>
                    <a:pt x="95" y="7"/>
                    <a:pt x="95" y="8"/>
                  </a:cubicBezTo>
                  <a:cubicBezTo>
                    <a:pt x="95" y="12"/>
                    <a:pt x="92" y="10"/>
                    <a:pt x="89" y="12"/>
                  </a:cubicBezTo>
                  <a:cubicBezTo>
                    <a:pt x="84" y="14"/>
                    <a:pt x="80" y="18"/>
                    <a:pt x="77" y="18"/>
                  </a:cubicBezTo>
                  <a:cubicBezTo>
                    <a:pt x="74" y="18"/>
                    <a:pt x="66" y="22"/>
                    <a:pt x="64" y="23"/>
                  </a:cubicBezTo>
                  <a:cubicBezTo>
                    <a:pt x="60" y="25"/>
                    <a:pt x="58" y="35"/>
                    <a:pt x="53" y="30"/>
                  </a:cubicBezTo>
                  <a:cubicBezTo>
                    <a:pt x="53" y="30"/>
                    <a:pt x="50" y="32"/>
                    <a:pt x="47" y="37"/>
                  </a:cubicBezTo>
                  <a:cubicBezTo>
                    <a:pt x="45" y="39"/>
                    <a:pt x="43" y="40"/>
                    <a:pt x="41" y="39"/>
                  </a:cubicBezTo>
                  <a:cubicBezTo>
                    <a:pt x="40" y="48"/>
                    <a:pt x="33" y="42"/>
                    <a:pt x="30" y="44"/>
                  </a:cubicBezTo>
                  <a:cubicBezTo>
                    <a:pt x="29" y="44"/>
                    <a:pt x="25" y="46"/>
                    <a:pt x="25" y="46"/>
                  </a:cubicBezTo>
                  <a:cubicBezTo>
                    <a:pt x="19" y="43"/>
                    <a:pt x="18" y="48"/>
                    <a:pt x="16" y="49"/>
                  </a:cubicBezTo>
                  <a:cubicBezTo>
                    <a:pt x="14" y="52"/>
                    <a:pt x="11" y="61"/>
                    <a:pt x="10" y="62"/>
                  </a:cubicBezTo>
                  <a:cubicBezTo>
                    <a:pt x="9" y="62"/>
                    <a:pt x="3" y="54"/>
                    <a:pt x="2" y="52"/>
                  </a:cubicBezTo>
                  <a:cubicBezTo>
                    <a:pt x="0" y="52"/>
                    <a:pt x="0" y="52"/>
                    <a:pt x="0" y="52"/>
                  </a:cubicBezTo>
                  <a:cubicBezTo>
                    <a:pt x="0" y="57"/>
                    <a:pt x="4" y="63"/>
                    <a:pt x="7" y="67"/>
                  </a:cubicBezTo>
                  <a:cubicBezTo>
                    <a:pt x="9" y="70"/>
                    <a:pt x="18" y="72"/>
                    <a:pt x="16" y="76"/>
                  </a:cubicBezTo>
                  <a:cubicBezTo>
                    <a:pt x="17" y="76"/>
                    <a:pt x="18" y="77"/>
                    <a:pt x="19" y="77"/>
                  </a:cubicBezTo>
                  <a:cubicBezTo>
                    <a:pt x="19" y="79"/>
                    <a:pt x="18" y="84"/>
                    <a:pt x="17" y="84"/>
                  </a:cubicBezTo>
                  <a:cubicBezTo>
                    <a:pt x="14" y="88"/>
                    <a:pt x="14" y="88"/>
                    <a:pt x="14" y="88"/>
                  </a:cubicBezTo>
                  <a:cubicBezTo>
                    <a:pt x="14" y="92"/>
                    <a:pt x="18" y="92"/>
                    <a:pt x="19" y="93"/>
                  </a:cubicBezTo>
                  <a:cubicBezTo>
                    <a:pt x="21" y="96"/>
                    <a:pt x="21" y="100"/>
                    <a:pt x="23" y="103"/>
                  </a:cubicBezTo>
                  <a:cubicBezTo>
                    <a:pt x="24" y="106"/>
                    <a:pt x="29" y="115"/>
                    <a:pt x="33" y="116"/>
                  </a:cubicBezTo>
                  <a:cubicBezTo>
                    <a:pt x="40" y="117"/>
                    <a:pt x="49" y="130"/>
                    <a:pt x="50" y="130"/>
                  </a:cubicBezTo>
                  <a:cubicBezTo>
                    <a:pt x="53" y="130"/>
                    <a:pt x="59" y="131"/>
                    <a:pt x="59" y="135"/>
                  </a:cubicBezTo>
                  <a:cubicBezTo>
                    <a:pt x="60" y="143"/>
                    <a:pt x="66" y="136"/>
                    <a:pt x="69" y="141"/>
                  </a:cubicBezTo>
                  <a:cubicBezTo>
                    <a:pt x="72" y="146"/>
                    <a:pt x="76" y="149"/>
                    <a:pt x="77" y="154"/>
                  </a:cubicBezTo>
                  <a:cubicBezTo>
                    <a:pt x="81" y="153"/>
                    <a:pt x="81" y="153"/>
                    <a:pt x="81" y="153"/>
                  </a:cubicBezTo>
                  <a:cubicBezTo>
                    <a:pt x="81" y="153"/>
                    <a:pt x="83" y="155"/>
                    <a:pt x="85" y="155"/>
                  </a:cubicBezTo>
                  <a:cubicBezTo>
                    <a:pt x="86" y="156"/>
                    <a:pt x="89" y="161"/>
                    <a:pt x="89" y="161"/>
                  </a:cubicBezTo>
                  <a:cubicBezTo>
                    <a:pt x="88" y="163"/>
                    <a:pt x="88" y="163"/>
                    <a:pt x="88" y="163"/>
                  </a:cubicBezTo>
                  <a:cubicBezTo>
                    <a:pt x="91" y="165"/>
                    <a:pt x="91" y="165"/>
                    <a:pt x="91" y="165"/>
                  </a:cubicBezTo>
                  <a:cubicBezTo>
                    <a:pt x="101" y="167"/>
                    <a:pt x="101" y="167"/>
                    <a:pt x="101" y="167"/>
                  </a:cubicBezTo>
                  <a:cubicBezTo>
                    <a:pt x="106" y="161"/>
                    <a:pt x="106" y="161"/>
                    <a:pt x="106" y="161"/>
                  </a:cubicBezTo>
                  <a:cubicBezTo>
                    <a:pt x="109" y="162"/>
                    <a:pt x="109" y="162"/>
                    <a:pt x="109" y="162"/>
                  </a:cubicBezTo>
                  <a:cubicBezTo>
                    <a:pt x="112" y="162"/>
                    <a:pt x="112" y="162"/>
                    <a:pt x="112" y="162"/>
                  </a:cubicBezTo>
                  <a:cubicBezTo>
                    <a:pt x="112" y="162"/>
                    <a:pt x="116" y="164"/>
                    <a:pt x="118" y="164"/>
                  </a:cubicBezTo>
                  <a:cubicBezTo>
                    <a:pt x="119" y="164"/>
                    <a:pt x="116" y="158"/>
                    <a:pt x="116" y="156"/>
                  </a:cubicBezTo>
                  <a:cubicBezTo>
                    <a:pt x="117" y="154"/>
                    <a:pt x="121" y="150"/>
                    <a:pt x="121" y="150"/>
                  </a:cubicBezTo>
                  <a:cubicBezTo>
                    <a:pt x="128" y="153"/>
                    <a:pt x="128" y="153"/>
                    <a:pt x="128" y="153"/>
                  </a:cubicBezTo>
                  <a:cubicBezTo>
                    <a:pt x="129" y="136"/>
                    <a:pt x="129" y="136"/>
                    <a:pt x="129" y="136"/>
                  </a:cubicBezTo>
                  <a:cubicBezTo>
                    <a:pt x="135" y="136"/>
                    <a:pt x="135" y="136"/>
                    <a:pt x="135" y="136"/>
                  </a:cubicBezTo>
                  <a:cubicBezTo>
                    <a:pt x="135" y="136"/>
                    <a:pt x="137" y="138"/>
                    <a:pt x="140" y="138"/>
                  </a:cubicBezTo>
                  <a:cubicBezTo>
                    <a:pt x="142" y="137"/>
                    <a:pt x="143" y="136"/>
                    <a:pt x="143" y="136"/>
                  </a:cubicBezTo>
                  <a:cubicBezTo>
                    <a:pt x="143" y="136"/>
                    <a:pt x="150" y="138"/>
                    <a:pt x="151" y="138"/>
                  </a:cubicBezTo>
                  <a:cubicBezTo>
                    <a:pt x="152" y="138"/>
                    <a:pt x="161" y="143"/>
                    <a:pt x="161" y="143"/>
                  </a:cubicBezTo>
                  <a:cubicBezTo>
                    <a:pt x="161" y="143"/>
                    <a:pt x="163" y="142"/>
                    <a:pt x="167" y="142"/>
                  </a:cubicBezTo>
                  <a:cubicBezTo>
                    <a:pt x="172" y="142"/>
                    <a:pt x="177" y="150"/>
                    <a:pt x="177" y="150"/>
                  </a:cubicBezTo>
                  <a:cubicBezTo>
                    <a:pt x="191" y="149"/>
                    <a:pt x="191" y="149"/>
                    <a:pt x="191" y="149"/>
                  </a:cubicBezTo>
                  <a:cubicBezTo>
                    <a:pt x="193" y="144"/>
                    <a:pt x="193" y="144"/>
                    <a:pt x="193" y="144"/>
                  </a:cubicBezTo>
                  <a:cubicBezTo>
                    <a:pt x="204" y="147"/>
                    <a:pt x="204" y="147"/>
                    <a:pt x="204" y="147"/>
                  </a:cubicBezTo>
                  <a:cubicBezTo>
                    <a:pt x="206" y="150"/>
                    <a:pt x="206" y="150"/>
                    <a:pt x="206" y="150"/>
                  </a:cubicBezTo>
                  <a:cubicBezTo>
                    <a:pt x="213" y="150"/>
                    <a:pt x="213" y="150"/>
                    <a:pt x="213" y="150"/>
                  </a:cubicBezTo>
                  <a:cubicBezTo>
                    <a:pt x="216" y="152"/>
                    <a:pt x="216" y="152"/>
                    <a:pt x="216" y="152"/>
                  </a:cubicBezTo>
                  <a:cubicBezTo>
                    <a:pt x="217" y="149"/>
                    <a:pt x="222" y="141"/>
                    <a:pt x="226" y="139"/>
                  </a:cubicBezTo>
                  <a:cubicBezTo>
                    <a:pt x="230" y="137"/>
                    <a:pt x="242" y="141"/>
                    <a:pt x="242" y="141"/>
                  </a:cubicBezTo>
                  <a:cubicBezTo>
                    <a:pt x="255" y="133"/>
                    <a:pt x="255" y="133"/>
                    <a:pt x="255" y="133"/>
                  </a:cubicBezTo>
                  <a:cubicBezTo>
                    <a:pt x="255" y="133"/>
                    <a:pt x="253" y="130"/>
                    <a:pt x="256" y="126"/>
                  </a:cubicBezTo>
                  <a:cubicBezTo>
                    <a:pt x="259" y="123"/>
                    <a:pt x="261" y="127"/>
                    <a:pt x="263" y="123"/>
                  </a:cubicBezTo>
                  <a:cubicBezTo>
                    <a:pt x="266" y="119"/>
                    <a:pt x="264" y="111"/>
                    <a:pt x="266" y="107"/>
                  </a:cubicBezTo>
                  <a:cubicBezTo>
                    <a:pt x="270" y="104"/>
                    <a:pt x="272" y="106"/>
                    <a:pt x="276" y="103"/>
                  </a:cubicBezTo>
                  <a:cubicBezTo>
                    <a:pt x="280" y="100"/>
                    <a:pt x="281" y="92"/>
                    <a:pt x="281" y="92"/>
                  </a:cubicBezTo>
                  <a:cubicBezTo>
                    <a:pt x="288" y="93"/>
                    <a:pt x="288" y="93"/>
                    <a:pt x="288" y="93"/>
                  </a:cubicBezTo>
                  <a:cubicBezTo>
                    <a:pt x="295" y="90"/>
                    <a:pt x="295" y="90"/>
                    <a:pt x="295" y="90"/>
                  </a:cubicBezTo>
                  <a:lnTo>
                    <a:pt x="291" y="79"/>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8" name="Freeform 8"/>
            <p:cNvSpPr>
              <a:spLocks noEditPoints="1"/>
            </p:cNvSpPr>
            <p:nvPr/>
          </p:nvSpPr>
          <p:spPr bwMode="auto">
            <a:xfrm>
              <a:off x="3576936" y="2748831"/>
              <a:ext cx="615950" cy="469900"/>
            </a:xfrm>
            <a:custGeom>
              <a:avLst/>
              <a:gdLst/>
              <a:ahLst/>
              <a:cxnLst>
                <a:cxn ang="0">
                  <a:pos x="148" y="197"/>
                </a:cxn>
                <a:cxn ang="0">
                  <a:pos x="162" y="174"/>
                </a:cxn>
                <a:cxn ang="0">
                  <a:pos x="155" y="185"/>
                </a:cxn>
                <a:cxn ang="0">
                  <a:pos x="81" y="186"/>
                </a:cxn>
                <a:cxn ang="0">
                  <a:pos x="98" y="185"/>
                </a:cxn>
                <a:cxn ang="0">
                  <a:pos x="97" y="176"/>
                </a:cxn>
                <a:cxn ang="0">
                  <a:pos x="84" y="179"/>
                </a:cxn>
                <a:cxn ang="0">
                  <a:pos x="65" y="179"/>
                </a:cxn>
                <a:cxn ang="0">
                  <a:pos x="68" y="176"/>
                </a:cxn>
                <a:cxn ang="0">
                  <a:pos x="99" y="173"/>
                </a:cxn>
                <a:cxn ang="0">
                  <a:pos x="94" y="137"/>
                </a:cxn>
                <a:cxn ang="0">
                  <a:pos x="84" y="138"/>
                </a:cxn>
                <a:cxn ang="0">
                  <a:pos x="63" y="150"/>
                </a:cxn>
                <a:cxn ang="0">
                  <a:pos x="75" y="165"/>
                </a:cxn>
                <a:cxn ang="0">
                  <a:pos x="93" y="113"/>
                </a:cxn>
                <a:cxn ang="0">
                  <a:pos x="127" y="188"/>
                </a:cxn>
                <a:cxn ang="0">
                  <a:pos x="108" y="187"/>
                </a:cxn>
                <a:cxn ang="0">
                  <a:pos x="132" y="200"/>
                </a:cxn>
                <a:cxn ang="0">
                  <a:pos x="17" y="66"/>
                </a:cxn>
                <a:cxn ang="0">
                  <a:pos x="35" y="48"/>
                </a:cxn>
                <a:cxn ang="0">
                  <a:pos x="66" y="43"/>
                </a:cxn>
                <a:cxn ang="0">
                  <a:pos x="89" y="13"/>
                </a:cxn>
                <a:cxn ang="0">
                  <a:pos x="63" y="28"/>
                </a:cxn>
                <a:cxn ang="0">
                  <a:pos x="10" y="63"/>
                </a:cxn>
                <a:cxn ang="0">
                  <a:pos x="20" y="67"/>
                </a:cxn>
                <a:cxn ang="0">
                  <a:pos x="20" y="64"/>
                </a:cxn>
                <a:cxn ang="0">
                  <a:pos x="120" y="123"/>
                </a:cxn>
                <a:cxn ang="0">
                  <a:pos x="107" y="29"/>
                </a:cxn>
                <a:cxn ang="0">
                  <a:pos x="15" y="163"/>
                </a:cxn>
                <a:cxn ang="0">
                  <a:pos x="50" y="175"/>
                </a:cxn>
                <a:cxn ang="0">
                  <a:pos x="59" y="159"/>
                </a:cxn>
                <a:cxn ang="0">
                  <a:pos x="59" y="133"/>
                </a:cxn>
                <a:cxn ang="0">
                  <a:pos x="73" y="120"/>
                </a:cxn>
                <a:cxn ang="0">
                  <a:pos x="89" y="95"/>
                </a:cxn>
                <a:cxn ang="0">
                  <a:pos x="96" y="99"/>
                </a:cxn>
                <a:cxn ang="0">
                  <a:pos x="106" y="86"/>
                </a:cxn>
                <a:cxn ang="0">
                  <a:pos x="82" y="78"/>
                </a:cxn>
                <a:cxn ang="0">
                  <a:pos x="84" y="54"/>
                </a:cxn>
                <a:cxn ang="0">
                  <a:pos x="57" y="48"/>
                </a:cxn>
                <a:cxn ang="0">
                  <a:pos x="48" y="76"/>
                </a:cxn>
                <a:cxn ang="0">
                  <a:pos x="39" y="76"/>
                </a:cxn>
                <a:cxn ang="0">
                  <a:pos x="24" y="75"/>
                </a:cxn>
                <a:cxn ang="0">
                  <a:pos x="5" y="70"/>
                </a:cxn>
                <a:cxn ang="0">
                  <a:pos x="5" y="95"/>
                </a:cxn>
                <a:cxn ang="0">
                  <a:pos x="8" y="107"/>
                </a:cxn>
                <a:cxn ang="0">
                  <a:pos x="2" y="132"/>
                </a:cxn>
                <a:cxn ang="0">
                  <a:pos x="17" y="147"/>
                </a:cxn>
                <a:cxn ang="0">
                  <a:pos x="39" y="185"/>
                </a:cxn>
                <a:cxn ang="0">
                  <a:pos x="61" y="188"/>
                </a:cxn>
                <a:cxn ang="0">
                  <a:pos x="157" y="104"/>
                </a:cxn>
                <a:cxn ang="0">
                  <a:pos x="151" y="133"/>
                </a:cxn>
                <a:cxn ang="0">
                  <a:pos x="145" y="122"/>
                </a:cxn>
                <a:cxn ang="0">
                  <a:pos x="133" y="125"/>
                </a:cxn>
                <a:cxn ang="0">
                  <a:pos x="130" y="117"/>
                </a:cxn>
                <a:cxn ang="0">
                  <a:pos x="108" y="131"/>
                </a:cxn>
                <a:cxn ang="0">
                  <a:pos x="114" y="144"/>
                </a:cxn>
                <a:cxn ang="0">
                  <a:pos x="137" y="166"/>
                </a:cxn>
                <a:cxn ang="0">
                  <a:pos x="142" y="177"/>
                </a:cxn>
                <a:cxn ang="0">
                  <a:pos x="165" y="158"/>
                </a:cxn>
                <a:cxn ang="0">
                  <a:pos x="169" y="142"/>
                </a:cxn>
                <a:cxn ang="0">
                  <a:pos x="12" y="151"/>
                </a:cxn>
                <a:cxn ang="0">
                  <a:pos x="249" y="169"/>
                </a:cxn>
                <a:cxn ang="0">
                  <a:pos x="174" y="134"/>
                </a:cxn>
              </a:cxnLst>
              <a:rect l="0" t="0" r="r" b="b"/>
              <a:pathLst>
                <a:path w="268" h="205" extrusionOk="0">
                  <a:moveTo>
                    <a:pt x="143" y="181"/>
                  </a:moveTo>
                  <a:cubicBezTo>
                    <a:pt x="142" y="179"/>
                    <a:pt x="142" y="179"/>
                    <a:pt x="142" y="179"/>
                  </a:cubicBezTo>
                  <a:cubicBezTo>
                    <a:pt x="142" y="179"/>
                    <a:pt x="138" y="178"/>
                    <a:pt x="137" y="179"/>
                  </a:cubicBezTo>
                  <a:cubicBezTo>
                    <a:pt x="137" y="179"/>
                    <a:pt x="138" y="185"/>
                    <a:pt x="140" y="187"/>
                  </a:cubicBezTo>
                  <a:cubicBezTo>
                    <a:pt x="142" y="190"/>
                    <a:pt x="143" y="192"/>
                    <a:pt x="143" y="192"/>
                  </a:cubicBezTo>
                  <a:cubicBezTo>
                    <a:pt x="143" y="205"/>
                    <a:pt x="143" y="205"/>
                    <a:pt x="143" y="205"/>
                  </a:cubicBezTo>
                  <a:cubicBezTo>
                    <a:pt x="147" y="205"/>
                    <a:pt x="147" y="205"/>
                    <a:pt x="147" y="205"/>
                  </a:cubicBezTo>
                  <a:cubicBezTo>
                    <a:pt x="148" y="197"/>
                    <a:pt x="148" y="197"/>
                    <a:pt x="148" y="197"/>
                  </a:cubicBezTo>
                  <a:cubicBezTo>
                    <a:pt x="154" y="186"/>
                    <a:pt x="154" y="186"/>
                    <a:pt x="154" y="186"/>
                  </a:cubicBezTo>
                  <a:cubicBezTo>
                    <a:pt x="147" y="180"/>
                    <a:pt x="147" y="180"/>
                    <a:pt x="147" y="180"/>
                  </a:cubicBezTo>
                  <a:lnTo>
                    <a:pt x="143" y="181"/>
                  </a:lnTo>
                  <a:close/>
                  <a:moveTo>
                    <a:pt x="131" y="178"/>
                  </a:moveTo>
                  <a:cubicBezTo>
                    <a:pt x="131" y="176"/>
                    <a:pt x="129" y="177"/>
                    <a:pt x="129" y="178"/>
                  </a:cubicBezTo>
                  <a:cubicBezTo>
                    <a:pt x="130" y="180"/>
                    <a:pt x="131" y="178"/>
                    <a:pt x="131" y="178"/>
                  </a:cubicBezTo>
                  <a:close/>
                  <a:moveTo>
                    <a:pt x="166" y="175"/>
                  </a:moveTo>
                  <a:cubicBezTo>
                    <a:pt x="165" y="175"/>
                    <a:pt x="162" y="175"/>
                    <a:pt x="162" y="174"/>
                  </a:cubicBezTo>
                  <a:cubicBezTo>
                    <a:pt x="161" y="174"/>
                    <a:pt x="157" y="173"/>
                    <a:pt x="157" y="173"/>
                  </a:cubicBezTo>
                  <a:cubicBezTo>
                    <a:pt x="156" y="173"/>
                    <a:pt x="156" y="173"/>
                    <a:pt x="156" y="173"/>
                  </a:cubicBezTo>
                  <a:cubicBezTo>
                    <a:pt x="158" y="175"/>
                    <a:pt x="158" y="175"/>
                    <a:pt x="158" y="175"/>
                  </a:cubicBezTo>
                  <a:cubicBezTo>
                    <a:pt x="158" y="175"/>
                    <a:pt x="161" y="177"/>
                    <a:pt x="158" y="177"/>
                  </a:cubicBezTo>
                  <a:cubicBezTo>
                    <a:pt x="157" y="178"/>
                    <a:pt x="154" y="178"/>
                    <a:pt x="154" y="178"/>
                  </a:cubicBezTo>
                  <a:cubicBezTo>
                    <a:pt x="152" y="179"/>
                    <a:pt x="152" y="179"/>
                    <a:pt x="152" y="179"/>
                  </a:cubicBezTo>
                  <a:cubicBezTo>
                    <a:pt x="153" y="182"/>
                    <a:pt x="153" y="182"/>
                    <a:pt x="153" y="182"/>
                  </a:cubicBezTo>
                  <a:cubicBezTo>
                    <a:pt x="154" y="185"/>
                    <a:pt x="155" y="185"/>
                    <a:pt x="155" y="185"/>
                  </a:cubicBezTo>
                  <a:cubicBezTo>
                    <a:pt x="157" y="181"/>
                    <a:pt x="157" y="181"/>
                    <a:pt x="157" y="181"/>
                  </a:cubicBezTo>
                  <a:cubicBezTo>
                    <a:pt x="157" y="181"/>
                    <a:pt x="161" y="179"/>
                    <a:pt x="162" y="179"/>
                  </a:cubicBezTo>
                  <a:cubicBezTo>
                    <a:pt x="163" y="179"/>
                    <a:pt x="165" y="181"/>
                    <a:pt x="168" y="180"/>
                  </a:cubicBezTo>
                  <a:cubicBezTo>
                    <a:pt x="170" y="179"/>
                    <a:pt x="168" y="175"/>
                    <a:pt x="166" y="175"/>
                  </a:cubicBezTo>
                  <a:close/>
                  <a:moveTo>
                    <a:pt x="84" y="185"/>
                  </a:moveTo>
                  <a:cubicBezTo>
                    <a:pt x="84" y="185"/>
                    <a:pt x="84" y="183"/>
                    <a:pt x="82" y="181"/>
                  </a:cubicBezTo>
                  <a:cubicBezTo>
                    <a:pt x="81" y="180"/>
                    <a:pt x="79" y="179"/>
                    <a:pt x="79" y="179"/>
                  </a:cubicBezTo>
                  <a:cubicBezTo>
                    <a:pt x="79" y="179"/>
                    <a:pt x="80" y="185"/>
                    <a:pt x="81" y="186"/>
                  </a:cubicBezTo>
                  <a:cubicBezTo>
                    <a:pt x="83" y="187"/>
                    <a:pt x="84" y="189"/>
                    <a:pt x="84" y="189"/>
                  </a:cubicBezTo>
                  <a:cubicBezTo>
                    <a:pt x="90" y="188"/>
                    <a:pt x="90" y="188"/>
                    <a:pt x="90" y="188"/>
                  </a:cubicBezTo>
                  <a:cubicBezTo>
                    <a:pt x="86" y="185"/>
                    <a:pt x="86" y="185"/>
                    <a:pt x="86" y="185"/>
                  </a:cubicBezTo>
                  <a:lnTo>
                    <a:pt x="84" y="185"/>
                  </a:lnTo>
                  <a:close/>
                  <a:moveTo>
                    <a:pt x="106" y="167"/>
                  </a:moveTo>
                  <a:cubicBezTo>
                    <a:pt x="103" y="175"/>
                    <a:pt x="103" y="175"/>
                    <a:pt x="103" y="175"/>
                  </a:cubicBezTo>
                  <a:cubicBezTo>
                    <a:pt x="96" y="183"/>
                    <a:pt x="96" y="183"/>
                    <a:pt x="96" y="183"/>
                  </a:cubicBezTo>
                  <a:cubicBezTo>
                    <a:pt x="98" y="185"/>
                    <a:pt x="98" y="185"/>
                    <a:pt x="98" y="185"/>
                  </a:cubicBezTo>
                  <a:cubicBezTo>
                    <a:pt x="93" y="188"/>
                    <a:pt x="93" y="188"/>
                    <a:pt x="93" y="188"/>
                  </a:cubicBezTo>
                  <a:cubicBezTo>
                    <a:pt x="98" y="196"/>
                    <a:pt x="98" y="196"/>
                    <a:pt x="98" y="196"/>
                  </a:cubicBezTo>
                  <a:cubicBezTo>
                    <a:pt x="106" y="175"/>
                    <a:pt x="106" y="175"/>
                    <a:pt x="106" y="175"/>
                  </a:cubicBezTo>
                  <a:cubicBezTo>
                    <a:pt x="107" y="174"/>
                    <a:pt x="107" y="167"/>
                    <a:pt x="107" y="167"/>
                  </a:cubicBezTo>
                  <a:lnTo>
                    <a:pt x="106" y="167"/>
                  </a:lnTo>
                  <a:close/>
                  <a:moveTo>
                    <a:pt x="97" y="177"/>
                  </a:moveTo>
                  <a:cubicBezTo>
                    <a:pt x="94" y="177"/>
                    <a:pt x="94" y="177"/>
                    <a:pt x="94" y="177"/>
                  </a:cubicBezTo>
                  <a:cubicBezTo>
                    <a:pt x="97" y="176"/>
                    <a:pt x="97" y="176"/>
                    <a:pt x="97" y="176"/>
                  </a:cubicBezTo>
                  <a:cubicBezTo>
                    <a:pt x="97" y="176"/>
                    <a:pt x="96" y="175"/>
                    <a:pt x="94" y="175"/>
                  </a:cubicBezTo>
                  <a:cubicBezTo>
                    <a:pt x="90" y="177"/>
                    <a:pt x="90" y="177"/>
                    <a:pt x="90" y="177"/>
                  </a:cubicBezTo>
                  <a:cubicBezTo>
                    <a:pt x="91" y="181"/>
                    <a:pt x="91" y="181"/>
                    <a:pt x="91" y="181"/>
                  </a:cubicBezTo>
                  <a:cubicBezTo>
                    <a:pt x="91" y="181"/>
                    <a:pt x="96" y="180"/>
                    <a:pt x="97" y="180"/>
                  </a:cubicBezTo>
                  <a:cubicBezTo>
                    <a:pt x="98" y="179"/>
                    <a:pt x="97" y="177"/>
                    <a:pt x="97" y="177"/>
                  </a:cubicBezTo>
                  <a:close/>
                  <a:moveTo>
                    <a:pt x="87" y="180"/>
                  </a:moveTo>
                  <a:cubicBezTo>
                    <a:pt x="88" y="180"/>
                    <a:pt x="88" y="179"/>
                    <a:pt x="88" y="179"/>
                  </a:cubicBezTo>
                  <a:cubicBezTo>
                    <a:pt x="84" y="179"/>
                    <a:pt x="84" y="179"/>
                    <a:pt x="84" y="179"/>
                  </a:cubicBezTo>
                  <a:lnTo>
                    <a:pt x="87" y="180"/>
                  </a:lnTo>
                  <a:close/>
                  <a:moveTo>
                    <a:pt x="126" y="181"/>
                  </a:moveTo>
                  <a:cubicBezTo>
                    <a:pt x="129" y="180"/>
                    <a:pt x="129" y="179"/>
                    <a:pt x="125" y="179"/>
                  </a:cubicBezTo>
                  <a:cubicBezTo>
                    <a:pt x="125" y="179"/>
                    <a:pt x="123" y="179"/>
                    <a:pt x="123" y="180"/>
                  </a:cubicBezTo>
                  <a:cubicBezTo>
                    <a:pt x="123" y="181"/>
                    <a:pt x="124" y="182"/>
                    <a:pt x="126" y="181"/>
                  </a:cubicBezTo>
                  <a:close/>
                  <a:moveTo>
                    <a:pt x="61" y="172"/>
                  </a:moveTo>
                  <a:cubicBezTo>
                    <a:pt x="60" y="172"/>
                    <a:pt x="58" y="173"/>
                    <a:pt x="58" y="175"/>
                  </a:cubicBezTo>
                  <a:cubicBezTo>
                    <a:pt x="58" y="176"/>
                    <a:pt x="64" y="178"/>
                    <a:pt x="65" y="179"/>
                  </a:cubicBezTo>
                  <a:cubicBezTo>
                    <a:pt x="67" y="180"/>
                    <a:pt x="65" y="181"/>
                    <a:pt x="65" y="181"/>
                  </a:cubicBezTo>
                  <a:cubicBezTo>
                    <a:pt x="64" y="180"/>
                    <a:pt x="64" y="180"/>
                    <a:pt x="64" y="180"/>
                  </a:cubicBezTo>
                  <a:cubicBezTo>
                    <a:pt x="63" y="180"/>
                    <a:pt x="63" y="180"/>
                    <a:pt x="63" y="180"/>
                  </a:cubicBezTo>
                  <a:cubicBezTo>
                    <a:pt x="64" y="183"/>
                    <a:pt x="64" y="183"/>
                    <a:pt x="64" y="183"/>
                  </a:cubicBezTo>
                  <a:cubicBezTo>
                    <a:pt x="66" y="183"/>
                    <a:pt x="66" y="183"/>
                    <a:pt x="66" y="183"/>
                  </a:cubicBezTo>
                  <a:cubicBezTo>
                    <a:pt x="69" y="187"/>
                    <a:pt x="69" y="187"/>
                    <a:pt x="69" y="187"/>
                  </a:cubicBezTo>
                  <a:cubicBezTo>
                    <a:pt x="73" y="186"/>
                    <a:pt x="73" y="186"/>
                    <a:pt x="73" y="186"/>
                  </a:cubicBezTo>
                  <a:cubicBezTo>
                    <a:pt x="73" y="186"/>
                    <a:pt x="71" y="180"/>
                    <a:pt x="68" y="176"/>
                  </a:cubicBezTo>
                  <a:cubicBezTo>
                    <a:pt x="68" y="176"/>
                    <a:pt x="64" y="172"/>
                    <a:pt x="61" y="172"/>
                  </a:cubicBezTo>
                  <a:close/>
                  <a:moveTo>
                    <a:pt x="77" y="169"/>
                  </a:moveTo>
                  <a:cubicBezTo>
                    <a:pt x="74" y="171"/>
                    <a:pt x="74" y="171"/>
                    <a:pt x="74" y="171"/>
                  </a:cubicBezTo>
                  <a:cubicBezTo>
                    <a:pt x="79" y="173"/>
                    <a:pt x="79" y="173"/>
                    <a:pt x="79" y="173"/>
                  </a:cubicBezTo>
                  <a:cubicBezTo>
                    <a:pt x="80" y="172"/>
                    <a:pt x="80" y="172"/>
                    <a:pt x="80" y="172"/>
                  </a:cubicBezTo>
                  <a:cubicBezTo>
                    <a:pt x="80" y="172"/>
                    <a:pt x="81" y="174"/>
                    <a:pt x="86" y="175"/>
                  </a:cubicBezTo>
                  <a:cubicBezTo>
                    <a:pt x="91" y="176"/>
                    <a:pt x="92" y="172"/>
                    <a:pt x="92" y="172"/>
                  </a:cubicBezTo>
                  <a:cubicBezTo>
                    <a:pt x="92" y="172"/>
                    <a:pt x="98" y="175"/>
                    <a:pt x="99" y="173"/>
                  </a:cubicBezTo>
                  <a:cubicBezTo>
                    <a:pt x="101" y="170"/>
                    <a:pt x="103" y="163"/>
                    <a:pt x="103" y="163"/>
                  </a:cubicBezTo>
                  <a:cubicBezTo>
                    <a:pt x="103" y="163"/>
                    <a:pt x="100" y="161"/>
                    <a:pt x="101" y="159"/>
                  </a:cubicBezTo>
                  <a:cubicBezTo>
                    <a:pt x="101" y="158"/>
                    <a:pt x="102" y="158"/>
                    <a:pt x="102" y="158"/>
                  </a:cubicBezTo>
                  <a:cubicBezTo>
                    <a:pt x="99" y="149"/>
                    <a:pt x="99" y="149"/>
                    <a:pt x="99" y="149"/>
                  </a:cubicBezTo>
                  <a:cubicBezTo>
                    <a:pt x="92" y="149"/>
                    <a:pt x="92" y="149"/>
                    <a:pt x="92" y="149"/>
                  </a:cubicBezTo>
                  <a:cubicBezTo>
                    <a:pt x="94" y="148"/>
                    <a:pt x="97" y="148"/>
                    <a:pt x="98" y="147"/>
                  </a:cubicBezTo>
                  <a:cubicBezTo>
                    <a:pt x="99" y="145"/>
                    <a:pt x="100" y="145"/>
                    <a:pt x="99" y="143"/>
                  </a:cubicBezTo>
                  <a:cubicBezTo>
                    <a:pt x="97" y="141"/>
                    <a:pt x="94" y="137"/>
                    <a:pt x="94" y="137"/>
                  </a:cubicBezTo>
                  <a:cubicBezTo>
                    <a:pt x="93" y="138"/>
                    <a:pt x="93" y="138"/>
                    <a:pt x="93" y="138"/>
                  </a:cubicBezTo>
                  <a:cubicBezTo>
                    <a:pt x="94" y="142"/>
                    <a:pt x="94" y="142"/>
                    <a:pt x="94" y="142"/>
                  </a:cubicBezTo>
                  <a:cubicBezTo>
                    <a:pt x="93" y="143"/>
                    <a:pt x="93" y="143"/>
                    <a:pt x="93" y="143"/>
                  </a:cubicBezTo>
                  <a:cubicBezTo>
                    <a:pt x="94" y="145"/>
                    <a:pt x="94" y="145"/>
                    <a:pt x="94" y="145"/>
                  </a:cubicBezTo>
                  <a:cubicBezTo>
                    <a:pt x="89" y="149"/>
                    <a:pt x="89" y="149"/>
                    <a:pt x="89" y="149"/>
                  </a:cubicBezTo>
                  <a:cubicBezTo>
                    <a:pt x="88" y="147"/>
                    <a:pt x="88" y="147"/>
                    <a:pt x="88" y="147"/>
                  </a:cubicBezTo>
                  <a:cubicBezTo>
                    <a:pt x="91" y="144"/>
                    <a:pt x="91" y="144"/>
                    <a:pt x="91" y="144"/>
                  </a:cubicBezTo>
                  <a:cubicBezTo>
                    <a:pt x="84" y="138"/>
                    <a:pt x="84" y="138"/>
                    <a:pt x="84" y="138"/>
                  </a:cubicBezTo>
                  <a:cubicBezTo>
                    <a:pt x="83" y="140"/>
                    <a:pt x="83" y="140"/>
                    <a:pt x="83" y="140"/>
                  </a:cubicBezTo>
                  <a:cubicBezTo>
                    <a:pt x="81" y="138"/>
                    <a:pt x="81" y="138"/>
                    <a:pt x="81" y="138"/>
                  </a:cubicBezTo>
                  <a:cubicBezTo>
                    <a:pt x="67" y="144"/>
                    <a:pt x="67" y="144"/>
                    <a:pt x="67" y="144"/>
                  </a:cubicBezTo>
                  <a:cubicBezTo>
                    <a:pt x="65" y="142"/>
                    <a:pt x="65" y="142"/>
                    <a:pt x="65" y="142"/>
                  </a:cubicBezTo>
                  <a:cubicBezTo>
                    <a:pt x="61" y="145"/>
                    <a:pt x="61" y="145"/>
                    <a:pt x="61" y="145"/>
                  </a:cubicBezTo>
                  <a:cubicBezTo>
                    <a:pt x="64" y="147"/>
                    <a:pt x="64" y="147"/>
                    <a:pt x="64" y="147"/>
                  </a:cubicBezTo>
                  <a:cubicBezTo>
                    <a:pt x="61" y="147"/>
                    <a:pt x="61" y="147"/>
                    <a:pt x="61" y="147"/>
                  </a:cubicBezTo>
                  <a:cubicBezTo>
                    <a:pt x="63" y="150"/>
                    <a:pt x="63" y="150"/>
                    <a:pt x="63" y="150"/>
                  </a:cubicBezTo>
                  <a:cubicBezTo>
                    <a:pt x="65" y="150"/>
                    <a:pt x="65" y="150"/>
                    <a:pt x="65" y="150"/>
                  </a:cubicBezTo>
                  <a:cubicBezTo>
                    <a:pt x="64" y="154"/>
                    <a:pt x="64" y="154"/>
                    <a:pt x="64" y="154"/>
                  </a:cubicBezTo>
                  <a:cubicBezTo>
                    <a:pt x="67" y="155"/>
                    <a:pt x="67" y="155"/>
                    <a:pt x="67" y="155"/>
                  </a:cubicBezTo>
                  <a:cubicBezTo>
                    <a:pt x="67" y="155"/>
                    <a:pt x="66" y="161"/>
                    <a:pt x="68" y="162"/>
                  </a:cubicBezTo>
                  <a:cubicBezTo>
                    <a:pt x="70" y="163"/>
                    <a:pt x="71" y="170"/>
                    <a:pt x="71" y="170"/>
                  </a:cubicBezTo>
                  <a:cubicBezTo>
                    <a:pt x="72" y="170"/>
                    <a:pt x="72" y="170"/>
                    <a:pt x="72" y="170"/>
                  </a:cubicBezTo>
                  <a:cubicBezTo>
                    <a:pt x="72" y="165"/>
                    <a:pt x="72" y="165"/>
                    <a:pt x="72" y="165"/>
                  </a:cubicBezTo>
                  <a:cubicBezTo>
                    <a:pt x="75" y="165"/>
                    <a:pt x="75" y="165"/>
                    <a:pt x="75" y="165"/>
                  </a:cubicBezTo>
                  <a:lnTo>
                    <a:pt x="77" y="169"/>
                  </a:lnTo>
                  <a:close/>
                  <a:moveTo>
                    <a:pt x="91" y="123"/>
                  </a:moveTo>
                  <a:cubicBezTo>
                    <a:pt x="91" y="125"/>
                    <a:pt x="92" y="127"/>
                    <a:pt x="92" y="127"/>
                  </a:cubicBezTo>
                  <a:cubicBezTo>
                    <a:pt x="96" y="129"/>
                    <a:pt x="96" y="129"/>
                    <a:pt x="96" y="129"/>
                  </a:cubicBezTo>
                  <a:cubicBezTo>
                    <a:pt x="98" y="127"/>
                    <a:pt x="99" y="126"/>
                    <a:pt x="99" y="124"/>
                  </a:cubicBezTo>
                  <a:cubicBezTo>
                    <a:pt x="99" y="123"/>
                    <a:pt x="97" y="118"/>
                    <a:pt x="97" y="118"/>
                  </a:cubicBezTo>
                  <a:cubicBezTo>
                    <a:pt x="97" y="118"/>
                    <a:pt x="96" y="119"/>
                    <a:pt x="94" y="117"/>
                  </a:cubicBezTo>
                  <a:cubicBezTo>
                    <a:pt x="94" y="115"/>
                    <a:pt x="93" y="113"/>
                    <a:pt x="93" y="113"/>
                  </a:cubicBezTo>
                  <a:cubicBezTo>
                    <a:pt x="91" y="113"/>
                    <a:pt x="91" y="113"/>
                    <a:pt x="91" y="113"/>
                  </a:cubicBezTo>
                  <a:cubicBezTo>
                    <a:pt x="93" y="119"/>
                    <a:pt x="93" y="119"/>
                    <a:pt x="93" y="119"/>
                  </a:cubicBezTo>
                  <a:cubicBezTo>
                    <a:pt x="93" y="119"/>
                    <a:pt x="91" y="120"/>
                    <a:pt x="91" y="123"/>
                  </a:cubicBezTo>
                  <a:close/>
                  <a:moveTo>
                    <a:pt x="140" y="190"/>
                  </a:moveTo>
                  <a:cubicBezTo>
                    <a:pt x="139" y="188"/>
                    <a:pt x="135" y="182"/>
                    <a:pt x="135" y="182"/>
                  </a:cubicBezTo>
                  <a:cubicBezTo>
                    <a:pt x="133" y="182"/>
                    <a:pt x="133" y="182"/>
                    <a:pt x="133" y="182"/>
                  </a:cubicBezTo>
                  <a:cubicBezTo>
                    <a:pt x="133" y="186"/>
                    <a:pt x="133" y="186"/>
                    <a:pt x="133" y="186"/>
                  </a:cubicBezTo>
                  <a:cubicBezTo>
                    <a:pt x="127" y="188"/>
                    <a:pt x="127" y="188"/>
                    <a:pt x="127" y="188"/>
                  </a:cubicBezTo>
                  <a:cubicBezTo>
                    <a:pt x="127" y="186"/>
                    <a:pt x="127" y="186"/>
                    <a:pt x="127" y="186"/>
                  </a:cubicBezTo>
                  <a:cubicBezTo>
                    <a:pt x="125" y="185"/>
                    <a:pt x="125" y="185"/>
                    <a:pt x="125" y="185"/>
                  </a:cubicBezTo>
                  <a:cubicBezTo>
                    <a:pt x="125" y="185"/>
                    <a:pt x="124" y="180"/>
                    <a:pt x="118" y="180"/>
                  </a:cubicBezTo>
                  <a:cubicBezTo>
                    <a:pt x="112" y="179"/>
                    <a:pt x="109" y="183"/>
                    <a:pt x="109" y="183"/>
                  </a:cubicBezTo>
                  <a:cubicBezTo>
                    <a:pt x="114" y="188"/>
                    <a:pt x="114" y="188"/>
                    <a:pt x="114" y="188"/>
                  </a:cubicBezTo>
                  <a:cubicBezTo>
                    <a:pt x="110" y="190"/>
                    <a:pt x="110" y="190"/>
                    <a:pt x="110" y="190"/>
                  </a:cubicBezTo>
                  <a:cubicBezTo>
                    <a:pt x="108" y="189"/>
                    <a:pt x="108" y="189"/>
                    <a:pt x="108" y="189"/>
                  </a:cubicBezTo>
                  <a:cubicBezTo>
                    <a:pt x="108" y="187"/>
                    <a:pt x="108" y="187"/>
                    <a:pt x="108" y="187"/>
                  </a:cubicBezTo>
                  <a:cubicBezTo>
                    <a:pt x="107" y="188"/>
                    <a:pt x="107" y="188"/>
                    <a:pt x="107" y="188"/>
                  </a:cubicBezTo>
                  <a:cubicBezTo>
                    <a:pt x="107" y="192"/>
                    <a:pt x="107" y="192"/>
                    <a:pt x="107" y="192"/>
                  </a:cubicBezTo>
                  <a:cubicBezTo>
                    <a:pt x="121" y="196"/>
                    <a:pt x="121" y="196"/>
                    <a:pt x="121" y="196"/>
                  </a:cubicBezTo>
                  <a:cubicBezTo>
                    <a:pt x="121" y="196"/>
                    <a:pt x="122" y="198"/>
                    <a:pt x="123" y="200"/>
                  </a:cubicBezTo>
                  <a:cubicBezTo>
                    <a:pt x="123" y="202"/>
                    <a:pt x="126" y="204"/>
                    <a:pt x="126" y="204"/>
                  </a:cubicBezTo>
                  <a:cubicBezTo>
                    <a:pt x="129" y="203"/>
                    <a:pt x="129" y="203"/>
                    <a:pt x="129" y="203"/>
                  </a:cubicBezTo>
                  <a:cubicBezTo>
                    <a:pt x="129" y="201"/>
                    <a:pt x="129" y="201"/>
                    <a:pt x="129" y="201"/>
                  </a:cubicBezTo>
                  <a:cubicBezTo>
                    <a:pt x="129" y="201"/>
                    <a:pt x="130" y="200"/>
                    <a:pt x="132" y="200"/>
                  </a:cubicBezTo>
                  <a:cubicBezTo>
                    <a:pt x="134" y="200"/>
                    <a:pt x="140" y="198"/>
                    <a:pt x="140" y="198"/>
                  </a:cubicBezTo>
                  <a:cubicBezTo>
                    <a:pt x="141" y="196"/>
                    <a:pt x="141" y="196"/>
                    <a:pt x="141" y="196"/>
                  </a:cubicBezTo>
                  <a:cubicBezTo>
                    <a:pt x="140" y="194"/>
                    <a:pt x="140" y="194"/>
                    <a:pt x="140" y="194"/>
                  </a:cubicBezTo>
                  <a:cubicBezTo>
                    <a:pt x="140" y="194"/>
                    <a:pt x="141" y="192"/>
                    <a:pt x="140" y="190"/>
                  </a:cubicBezTo>
                  <a:close/>
                  <a:moveTo>
                    <a:pt x="10" y="63"/>
                  </a:moveTo>
                  <a:cubicBezTo>
                    <a:pt x="11" y="67"/>
                    <a:pt x="11" y="67"/>
                    <a:pt x="11" y="67"/>
                  </a:cubicBezTo>
                  <a:cubicBezTo>
                    <a:pt x="11" y="67"/>
                    <a:pt x="14" y="68"/>
                    <a:pt x="15" y="68"/>
                  </a:cubicBezTo>
                  <a:cubicBezTo>
                    <a:pt x="16" y="68"/>
                    <a:pt x="17" y="66"/>
                    <a:pt x="17" y="66"/>
                  </a:cubicBezTo>
                  <a:cubicBezTo>
                    <a:pt x="19" y="65"/>
                    <a:pt x="19" y="65"/>
                    <a:pt x="19" y="65"/>
                  </a:cubicBezTo>
                  <a:cubicBezTo>
                    <a:pt x="19" y="65"/>
                    <a:pt x="18" y="63"/>
                    <a:pt x="17" y="62"/>
                  </a:cubicBezTo>
                  <a:cubicBezTo>
                    <a:pt x="17" y="60"/>
                    <a:pt x="21" y="58"/>
                    <a:pt x="22" y="56"/>
                  </a:cubicBezTo>
                  <a:cubicBezTo>
                    <a:pt x="23" y="55"/>
                    <a:pt x="25" y="51"/>
                    <a:pt x="25" y="51"/>
                  </a:cubicBezTo>
                  <a:cubicBezTo>
                    <a:pt x="32" y="49"/>
                    <a:pt x="32" y="49"/>
                    <a:pt x="32" y="49"/>
                  </a:cubicBezTo>
                  <a:cubicBezTo>
                    <a:pt x="32" y="47"/>
                    <a:pt x="32" y="47"/>
                    <a:pt x="32" y="47"/>
                  </a:cubicBezTo>
                  <a:cubicBezTo>
                    <a:pt x="33" y="48"/>
                    <a:pt x="33" y="48"/>
                    <a:pt x="33" y="48"/>
                  </a:cubicBezTo>
                  <a:cubicBezTo>
                    <a:pt x="35" y="48"/>
                    <a:pt x="35" y="48"/>
                    <a:pt x="35" y="48"/>
                  </a:cubicBezTo>
                  <a:cubicBezTo>
                    <a:pt x="35" y="47"/>
                    <a:pt x="35" y="47"/>
                    <a:pt x="35" y="47"/>
                  </a:cubicBezTo>
                  <a:cubicBezTo>
                    <a:pt x="42" y="46"/>
                    <a:pt x="42" y="46"/>
                    <a:pt x="42" y="46"/>
                  </a:cubicBezTo>
                  <a:cubicBezTo>
                    <a:pt x="42" y="46"/>
                    <a:pt x="44" y="47"/>
                    <a:pt x="47" y="48"/>
                  </a:cubicBezTo>
                  <a:cubicBezTo>
                    <a:pt x="48" y="48"/>
                    <a:pt x="53" y="45"/>
                    <a:pt x="53" y="45"/>
                  </a:cubicBezTo>
                  <a:cubicBezTo>
                    <a:pt x="60" y="45"/>
                    <a:pt x="60" y="45"/>
                    <a:pt x="60" y="45"/>
                  </a:cubicBezTo>
                  <a:cubicBezTo>
                    <a:pt x="60" y="45"/>
                    <a:pt x="60" y="41"/>
                    <a:pt x="61" y="41"/>
                  </a:cubicBezTo>
                  <a:cubicBezTo>
                    <a:pt x="64" y="41"/>
                    <a:pt x="63" y="44"/>
                    <a:pt x="63" y="44"/>
                  </a:cubicBezTo>
                  <a:cubicBezTo>
                    <a:pt x="63" y="44"/>
                    <a:pt x="64" y="44"/>
                    <a:pt x="66" y="43"/>
                  </a:cubicBezTo>
                  <a:cubicBezTo>
                    <a:pt x="72" y="43"/>
                    <a:pt x="72" y="43"/>
                    <a:pt x="72" y="43"/>
                  </a:cubicBezTo>
                  <a:cubicBezTo>
                    <a:pt x="74" y="43"/>
                    <a:pt x="79" y="46"/>
                    <a:pt x="80" y="47"/>
                  </a:cubicBezTo>
                  <a:cubicBezTo>
                    <a:pt x="82" y="48"/>
                    <a:pt x="83" y="49"/>
                    <a:pt x="85" y="48"/>
                  </a:cubicBezTo>
                  <a:cubicBezTo>
                    <a:pt x="87" y="48"/>
                    <a:pt x="89" y="39"/>
                    <a:pt x="89" y="39"/>
                  </a:cubicBezTo>
                  <a:cubicBezTo>
                    <a:pt x="94" y="32"/>
                    <a:pt x="94" y="32"/>
                    <a:pt x="94" y="32"/>
                  </a:cubicBezTo>
                  <a:cubicBezTo>
                    <a:pt x="94" y="32"/>
                    <a:pt x="93" y="30"/>
                    <a:pt x="93" y="29"/>
                  </a:cubicBezTo>
                  <a:cubicBezTo>
                    <a:pt x="92" y="28"/>
                    <a:pt x="94" y="23"/>
                    <a:pt x="93" y="19"/>
                  </a:cubicBezTo>
                  <a:cubicBezTo>
                    <a:pt x="93" y="14"/>
                    <a:pt x="90" y="15"/>
                    <a:pt x="89" y="13"/>
                  </a:cubicBezTo>
                  <a:cubicBezTo>
                    <a:pt x="89" y="12"/>
                    <a:pt x="93" y="4"/>
                    <a:pt x="94" y="3"/>
                  </a:cubicBezTo>
                  <a:cubicBezTo>
                    <a:pt x="96" y="2"/>
                    <a:pt x="99" y="1"/>
                    <a:pt x="99" y="1"/>
                  </a:cubicBezTo>
                  <a:cubicBezTo>
                    <a:pt x="98" y="0"/>
                    <a:pt x="98" y="0"/>
                    <a:pt x="98" y="0"/>
                  </a:cubicBezTo>
                  <a:cubicBezTo>
                    <a:pt x="93" y="1"/>
                    <a:pt x="93" y="1"/>
                    <a:pt x="93" y="1"/>
                  </a:cubicBezTo>
                  <a:cubicBezTo>
                    <a:pt x="93" y="1"/>
                    <a:pt x="91" y="3"/>
                    <a:pt x="90" y="4"/>
                  </a:cubicBezTo>
                  <a:cubicBezTo>
                    <a:pt x="88" y="6"/>
                    <a:pt x="83" y="11"/>
                    <a:pt x="83" y="11"/>
                  </a:cubicBezTo>
                  <a:cubicBezTo>
                    <a:pt x="83" y="11"/>
                    <a:pt x="73" y="11"/>
                    <a:pt x="72" y="12"/>
                  </a:cubicBezTo>
                  <a:cubicBezTo>
                    <a:pt x="70" y="12"/>
                    <a:pt x="64" y="24"/>
                    <a:pt x="63" y="28"/>
                  </a:cubicBezTo>
                  <a:cubicBezTo>
                    <a:pt x="61" y="30"/>
                    <a:pt x="55" y="37"/>
                    <a:pt x="50" y="38"/>
                  </a:cubicBezTo>
                  <a:cubicBezTo>
                    <a:pt x="43" y="39"/>
                    <a:pt x="40" y="37"/>
                    <a:pt x="38" y="37"/>
                  </a:cubicBezTo>
                  <a:cubicBezTo>
                    <a:pt x="35" y="37"/>
                    <a:pt x="34" y="39"/>
                    <a:pt x="34" y="39"/>
                  </a:cubicBezTo>
                  <a:cubicBezTo>
                    <a:pt x="34" y="39"/>
                    <a:pt x="28" y="40"/>
                    <a:pt x="27" y="40"/>
                  </a:cubicBezTo>
                  <a:cubicBezTo>
                    <a:pt x="27" y="40"/>
                    <a:pt x="26" y="38"/>
                    <a:pt x="23" y="38"/>
                  </a:cubicBezTo>
                  <a:cubicBezTo>
                    <a:pt x="21" y="39"/>
                    <a:pt x="16" y="48"/>
                    <a:pt x="12" y="52"/>
                  </a:cubicBezTo>
                  <a:cubicBezTo>
                    <a:pt x="9" y="56"/>
                    <a:pt x="8" y="63"/>
                    <a:pt x="8" y="63"/>
                  </a:cubicBezTo>
                  <a:lnTo>
                    <a:pt x="10" y="63"/>
                  </a:lnTo>
                  <a:close/>
                  <a:moveTo>
                    <a:pt x="20" y="67"/>
                  </a:moveTo>
                  <a:cubicBezTo>
                    <a:pt x="18" y="67"/>
                    <a:pt x="18" y="67"/>
                    <a:pt x="18" y="67"/>
                  </a:cubicBezTo>
                  <a:cubicBezTo>
                    <a:pt x="18" y="68"/>
                    <a:pt x="18" y="68"/>
                    <a:pt x="18" y="68"/>
                  </a:cubicBezTo>
                  <a:cubicBezTo>
                    <a:pt x="16" y="69"/>
                    <a:pt x="16" y="69"/>
                    <a:pt x="16" y="69"/>
                  </a:cubicBezTo>
                  <a:cubicBezTo>
                    <a:pt x="16" y="69"/>
                    <a:pt x="17" y="70"/>
                    <a:pt x="18" y="71"/>
                  </a:cubicBezTo>
                  <a:cubicBezTo>
                    <a:pt x="19" y="71"/>
                    <a:pt x="22" y="71"/>
                    <a:pt x="23" y="70"/>
                  </a:cubicBezTo>
                  <a:cubicBezTo>
                    <a:pt x="24" y="69"/>
                    <a:pt x="21" y="69"/>
                    <a:pt x="21" y="69"/>
                  </a:cubicBezTo>
                  <a:lnTo>
                    <a:pt x="20" y="67"/>
                  </a:lnTo>
                  <a:close/>
                  <a:moveTo>
                    <a:pt x="34" y="55"/>
                  </a:moveTo>
                  <a:cubicBezTo>
                    <a:pt x="36" y="55"/>
                    <a:pt x="35" y="51"/>
                    <a:pt x="35" y="51"/>
                  </a:cubicBezTo>
                  <a:cubicBezTo>
                    <a:pt x="33" y="51"/>
                    <a:pt x="33" y="51"/>
                    <a:pt x="33" y="51"/>
                  </a:cubicBezTo>
                  <a:cubicBezTo>
                    <a:pt x="31" y="53"/>
                    <a:pt x="31" y="53"/>
                    <a:pt x="31" y="53"/>
                  </a:cubicBezTo>
                  <a:cubicBezTo>
                    <a:pt x="25" y="55"/>
                    <a:pt x="25" y="55"/>
                    <a:pt x="25" y="55"/>
                  </a:cubicBezTo>
                  <a:cubicBezTo>
                    <a:pt x="24" y="60"/>
                    <a:pt x="24" y="60"/>
                    <a:pt x="24" y="60"/>
                  </a:cubicBezTo>
                  <a:cubicBezTo>
                    <a:pt x="22" y="61"/>
                    <a:pt x="22" y="61"/>
                    <a:pt x="22" y="61"/>
                  </a:cubicBezTo>
                  <a:cubicBezTo>
                    <a:pt x="20" y="64"/>
                    <a:pt x="20" y="64"/>
                    <a:pt x="20" y="64"/>
                  </a:cubicBezTo>
                  <a:cubicBezTo>
                    <a:pt x="20" y="64"/>
                    <a:pt x="22" y="65"/>
                    <a:pt x="22" y="66"/>
                  </a:cubicBezTo>
                  <a:cubicBezTo>
                    <a:pt x="23" y="66"/>
                    <a:pt x="24" y="67"/>
                    <a:pt x="24" y="67"/>
                  </a:cubicBezTo>
                  <a:cubicBezTo>
                    <a:pt x="28" y="65"/>
                    <a:pt x="28" y="65"/>
                    <a:pt x="28" y="65"/>
                  </a:cubicBezTo>
                  <a:cubicBezTo>
                    <a:pt x="28" y="65"/>
                    <a:pt x="33" y="61"/>
                    <a:pt x="33" y="60"/>
                  </a:cubicBezTo>
                  <a:cubicBezTo>
                    <a:pt x="33" y="60"/>
                    <a:pt x="31" y="56"/>
                    <a:pt x="32" y="55"/>
                  </a:cubicBezTo>
                  <a:cubicBezTo>
                    <a:pt x="33" y="54"/>
                    <a:pt x="33" y="56"/>
                    <a:pt x="34" y="55"/>
                  </a:cubicBezTo>
                  <a:close/>
                  <a:moveTo>
                    <a:pt x="116" y="120"/>
                  </a:moveTo>
                  <a:cubicBezTo>
                    <a:pt x="117" y="122"/>
                    <a:pt x="120" y="123"/>
                    <a:pt x="120" y="123"/>
                  </a:cubicBezTo>
                  <a:cubicBezTo>
                    <a:pt x="120" y="123"/>
                    <a:pt x="118" y="120"/>
                    <a:pt x="117" y="119"/>
                  </a:cubicBezTo>
                  <a:cubicBezTo>
                    <a:pt x="116" y="118"/>
                    <a:pt x="113" y="117"/>
                    <a:pt x="113" y="117"/>
                  </a:cubicBezTo>
                  <a:cubicBezTo>
                    <a:pt x="113" y="117"/>
                    <a:pt x="114" y="120"/>
                    <a:pt x="116" y="120"/>
                  </a:cubicBezTo>
                  <a:close/>
                  <a:moveTo>
                    <a:pt x="112" y="34"/>
                  </a:moveTo>
                  <a:cubicBezTo>
                    <a:pt x="113" y="34"/>
                    <a:pt x="112" y="33"/>
                    <a:pt x="113" y="31"/>
                  </a:cubicBezTo>
                  <a:cubicBezTo>
                    <a:pt x="115" y="30"/>
                    <a:pt x="117" y="30"/>
                    <a:pt x="117" y="30"/>
                  </a:cubicBezTo>
                  <a:cubicBezTo>
                    <a:pt x="116" y="25"/>
                    <a:pt x="116" y="25"/>
                    <a:pt x="116" y="25"/>
                  </a:cubicBezTo>
                  <a:cubicBezTo>
                    <a:pt x="116" y="25"/>
                    <a:pt x="109" y="27"/>
                    <a:pt x="107" y="29"/>
                  </a:cubicBezTo>
                  <a:cubicBezTo>
                    <a:pt x="106" y="30"/>
                    <a:pt x="105" y="32"/>
                    <a:pt x="105" y="32"/>
                  </a:cubicBezTo>
                  <a:cubicBezTo>
                    <a:pt x="108" y="33"/>
                    <a:pt x="108" y="33"/>
                    <a:pt x="108" y="33"/>
                  </a:cubicBezTo>
                  <a:cubicBezTo>
                    <a:pt x="108" y="33"/>
                    <a:pt x="109" y="35"/>
                    <a:pt x="112" y="34"/>
                  </a:cubicBezTo>
                  <a:close/>
                  <a:moveTo>
                    <a:pt x="41" y="58"/>
                  </a:moveTo>
                  <a:cubicBezTo>
                    <a:pt x="35" y="59"/>
                    <a:pt x="35" y="59"/>
                    <a:pt x="35" y="59"/>
                  </a:cubicBezTo>
                  <a:cubicBezTo>
                    <a:pt x="37" y="60"/>
                    <a:pt x="37" y="60"/>
                    <a:pt x="37" y="60"/>
                  </a:cubicBezTo>
                  <a:lnTo>
                    <a:pt x="41" y="58"/>
                  </a:lnTo>
                  <a:close/>
                  <a:moveTo>
                    <a:pt x="15" y="163"/>
                  </a:moveTo>
                  <a:cubicBezTo>
                    <a:pt x="15" y="163"/>
                    <a:pt x="12" y="164"/>
                    <a:pt x="12" y="167"/>
                  </a:cubicBezTo>
                  <a:cubicBezTo>
                    <a:pt x="12" y="170"/>
                    <a:pt x="15" y="172"/>
                    <a:pt x="16" y="172"/>
                  </a:cubicBezTo>
                  <a:cubicBezTo>
                    <a:pt x="17" y="172"/>
                    <a:pt x="16" y="167"/>
                    <a:pt x="16" y="167"/>
                  </a:cubicBezTo>
                  <a:cubicBezTo>
                    <a:pt x="16" y="167"/>
                    <a:pt x="18" y="163"/>
                    <a:pt x="15" y="163"/>
                  </a:cubicBezTo>
                  <a:close/>
                  <a:moveTo>
                    <a:pt x="61" y="183"/>
                  </a:moveTo>
                  <a:cubicBezTo>
                    <a:pt x="59" y="178"/>
                    <a:pt x="59" y="178"/>
                    <a:pt x="59" y="178"/>
                  </a:cubicBezTo>
                  <a:cubicBezTo>
                    <a:pt x="53" y="174"/>
                    <a:pt x="53" y="174"/>
                    <a:pt x="53" y="174"/>
                  </a:cubicBezTo>
                  <a:cubicBezTo>
                    <a:pt x="50" y="175"/>
                    <a:pt x="50" y="175"/>
                    <a:pt x="50" y="175"/>
                  </a:cubicBezTo>
                  <a:cubicBezTo>
                    <a:pt x="50" y="175"/>
                    <a:pt x="52" y="173"/>
                    <a:pt x="53" y="173"/>
                  </a:cubicBezTo>
                  <a:cubicBezTo>
                    <a:pt x="54" y="172"/>
                    <a:pt x="53" y="170"/>
                    <a:pt x="53" y="170"/>
                  </a:cubicBezTo>
                  <a:cubicBezTo>
                    <a:pt x="52" y="170"/>
                    <a:pt x="52" y="170"/>
                    <a:pt x="52" y="170"/>
                  </a:cubicBezTo>
                  <a:cubicBezTo>
                    <a:pt x="56" y="165"/>
                    <a:pt x="56" y="165"/>
                    <a:pt x="56" y="165"/>
                  </a:cubicBezTo>
                  <a:cubicBezTo>
                    <a:pt x="56" y="165"/>
                    <a:pt x="58" y="165"/>
                    <a:pt x="59" y="164"/>
                  </a:cubicBezTo>
                  <a:cubicBezTo>
                    <a:pt x="60" y="163"/>
                    <a:pt x="59" y="159"/>
                    <a:pt x="59" y="159"/>
                  </a:cubicBezTo>
                  <a:cubicBezTo>
                    <a:pt x="57" y="160"/>
                    <a:pt x="57" y="160"/>
                    <a:pt x="57" y="160"/>
                  </a:cubicBezTo>
                  <a:cubicBezTo>
                    <a:pt x="59" y="159"/>
                    <a:pt x="59" y="159"/>
                    <a:pt x="59" y="159"/>
                  </a:cubicBezTo>
                  <a:cubicBezTo>
                    <a:pt x="59" y="159"/>
                    <a:pt x="57" y="155"/>
                    <a:pt x="57" y="154"/>
                  </a:cubicBezTo>
                  <a:cubicBezTo>
                    <a:pt x="57" y="151"/>
                    <a:pt x="59" y="148"/>
                    <a:pt x="59" y="148"/>
                  </a:cubicBezTo>
                  <a:cubicBezTo>
                    <a:pt x="58" y="145"/>
                    <a:pt x="58" y="145"/>
                    <a:pt x="58" y="145"/>
                  </a:cubicBezTo>
                  <a:cubicBezTo>
                    <a:pt x="58" y="145"/>
                    <a:pt x="53" y="146"/>
                    <a:pt x="53" y="145"/>
                  </a:cubicBezTo>
                  <a:cubicBezTo>
                    <a:pt x="54" y="144"/>
                    <a:pt x="59" y="143"/>
                    <a:pt x="59" y="143"/>
                  </a:cubicBezTo>
                  <a:cubicBezTo>
                    <a:pt x="67" y="137"/>
                    <a:pt x="67" y="137"/>
                    <a:pt x="67" y="137"/>
                  </a:cubicBezTo>
                  <a:cubicBezTo>
                    <a:pt x="63" y="137"/>
                    <a:pt x="63" y="137"/>
                    <a:pt x="63" y="137"/>
                  </a:cubicBezTo>
                  <a:cubicBezTo>
                    <a:pt x="63" y="137"/>
                    <a:pt x="60" y="133"/>
                    <a:pt x="59" y="133"/>
                  </a:cubicBezTo>
                  <a:cubicBezTo>
                    <a:pt x="56" y="132"/>
                    <a:pt x="56" y="132"/>
                    <a:pt x="56" y="132"/>
                  </a:cubicBezTo>
                  <a:cubicBezTo>
                    <a:pt x="56" y="132"/>
                    <a:pt x="57" y="131"/>
                    <a:pt x="59" y="131"/>
                  </a:cubicBezTo>
                  <a:cubicBezTo>
                    <a:pt x="60" y="131"/>
                    <a:pt x="65" y="134"/>
                    <a:pt x="68" y="133"/>
                  </a:cubicBezTo>
                  <a:cubicBezTo>
                    <a:pt x="71" y="132"/>
                    <a:pt x="73" y="128"/>
                    <a:pt x="73" y="128"/>
                  </a:cubicBezTo>
                  <a:cubicBezTo>
                    <a:pt x="73" y="125"/>
                    <a:pt x="73" y="125"/>
                    <a:pt x="73" y="125"/>
                  </a:cubicBezTo>
                  <a:cubicBezTo>
                    <a:pt x="73" y="124"/>
                    <a:pt x="67" y="122"/>
                    <a:pt x="67" y="122"/>
                  </a:cubicBezTo>
                  <a:cubicBezTo>
                    <a:pt x="67" y="120"/>
                    <a:pt x="70" y="122"/>
                    <a:pt x="70" y="122"/>
                  </a:cubicBezTo>
                  <a:cubicBezTo>
                    <a:pt x="73" y="120"/>
                    <a:pt x="73" y="120"/>
                    <a:pt x="73" y="120"/>
                  </a:cubicBezTo>
                  <a:cubicBezTo>
                    <a:pt x="77" y="120"/>
                    <a:pt x="77" y="120"/>
                    <a:pt x="77" y="120"/>
                  </a:cubicBezTo>
                  <a:cubicBezTo>
                    <a:pt x="79" y="123"/>
                    <a:pt x="79" y="123"/>
                    <a:pt x="79" y="123"/>
                  </a:cubicBezTo>
                  <a:cubicBezTo>
                    <a:pt x="80" y="123"/>
                    <a:pt x="80" y="123"/>
                    <a:pt x="80" y="123"/>
                  </a:cubicBezTo>
                  <a:cubicBezTo>
                    <a:pt x="80" y="123"/>
                    <a:pt x="81" y="119"/>
                    <a:pt x="81" y="118"/>
                  </a:cubicBezTo>
                  <a:cubicBezTo>
                    <a:pt x="82" y="117"/>
                    <a:pt x="83" y="116"/>
                    <a:pt x="83" y="116"/>
                  </a:cubicBezTo>
                  <a:cubicBezTo>
                    <a:pt x="83" y="110"/>
                    <a:pt x="83" y="110"/>
                    <a:pt x="83" y="110"/>
                  </a:cubicBezTo>
                  <a:cubicBezTo>
                    <a:pt x="83" y="109"/>
                    <a:pt x="81" y="104"/>
                    <a:pt x="81" y="103"/>
                  </a:cubicBezTo>
                  <a:cubicBezTo>
                    <a:pt x="81" y="102"/>
                    <a:pt x="87" y="95"/>
                    <a:pt x="89" y="95"/>
                  </a:cubicBezTo>
                  <a:cubicBezTo>
                    <a:pt x="90" y="95"/>
                    <a:pt x="90" y="97"/>
                    <a:pt x="90" y="97"/>
                  </a:cubicBezTo>
                  <a:cubicBezTo>
                    <a:pt x="87" y="101"/>
                    <a:pt x="87" y="101"/>
                    <a:pt x="87" y="101"/>
                  </a:cubicBezTo>
                  <a:cubicBezTo>
                    <a:pt x="87" y="103"/>
                    <a:pt x="87" y="103"/>
                    <a:pt x="87" y="103"/>
                  </a:cubicBezTo>
                  <a:cubicBezTo>
                    <a:pt x="87" y="103"/>
                    <a:pt x="90" y="102"/>
                    <a:pt x="91" y="102"/>
                  </a:cubicBezTo>
                  <a:cubicBezTo>
                    <a:pt x="92" y="103"/>
                    <a:pt x="91" y="104"/>
                    <a:pt x="90" y="106"/>
                  </a:cubicBezTo>
                  <a:cubicBezTo>
                    <a:pt x="89" y="106"/>
                    <a:pt x="92" y="107"/>
                    <a:pt x="93" y="107"/>
                  </a:cubicBezTo>
                  <a:cubicBezTo>
                    <a:pt x="94" y="106"/>
                    <a:pt x="93" y="102"/>
                    <a:pt x="93" y="102"/>
                  </a:cubicBezTo>
                  <a:cubicBezTo>
                    <a:pt x="93" y="102"/>
                    <a:pt x="94" y="99"/>
                    <a:pt x="96" y="99"/>
                  </a:cubicBezTo>
                  <a:cubicBezTo>
                    <a:pt x="97" y="99"/>
                    <a:pt x="98" y="101"/>
                    <a:pt x="97" y="101"/>
                  </a:cubicBezTo>
                  <a:cubicBezTo>
                    <a:pt x="96" y="102"/>
                    <a:pt x="96" y="103"/>
                    <a:pt x="97" y="104"/>
                  </a:cubicBezTo>
                  <a:cubicBezTo>
                    <a:pt x="98" y="104"/>
                    <a:pt x="100" y="103"/>
                    <a:pt x="100" y="103"/>
                  </a:cubicBezTo>
                  <a:cubicBezTo>
                    <a:pt x="100" y="100"/>
                    <a:pt x="100" y="100"/>
                    <a:pt x="100" y="100"/>
                  </a:cubicBezTo>
                  <a:cubicBezTo>
                    <a:pt x="103" y="97"/>
                    <a:pt x="103" y="97"/>
                    <a:pt x="103" y="97"/>
                  </a:cubicBezTo>
                  <a:cubicBezTo>
                    <a:pt x="103" y="96"/>
                    <a:pt x="103" y="96"/>
                    <a:pt x="103" y="96"/>
                  </a:cubicBezTo>
                  <a:cubicBezTo>
                    <a:pt x="107" y="92"/>
                    <a:pt x="107" y="92"/>
                    <a:pt x="107" y="92"/>
                  </a:cubicBezTo>
                  <a:cubicBezTo>
                    <a:pt x="106" y="86"/>
                    <a:pt x="106" y="86"/>
                    <a:pt x="106" y="86"/>
                  </a:cubicBezTo>
                  <a:cubicBezTo>
                    <a:pt x="107" y="85"/>
                    <a:pt x="107" y="85"/>
                    <a:pt x="107" y="85"/>
                  </a:cubicBezTo>
                  <a:cubicBezTo>
                    <a:pt x="107" y="82"/>
                    <a:pt x="107" y="82"/>
                    <a:pt x="107" y="82"/>
                  </a:cubicBezTo>
                  <a:cubicBezTo>
                    <a:pt x="107" y="80"/>
                    <a:pt x="103" y="78"/>
                    <a:pt x="103" y="78"/>
                  </a:cubicBezTo>
                  <a:cubicBezTo>
                    <a:pt x="91" y="80"/>
                    <a:pt x="91" y="80"/>
                    <a:pt x="91" y="80"/>
                  </a:cubicBezTo>
                  <a:cubicBezTo>
                    <a:pt x="87" y="78"/>
                    <a:pt x="87" y="78"/>
                    <a:pt x="87" y="78"/>
                  </a:cubicBezTo>
                  <a:cubicBezTo>
                    <a:pt x="87" y="78"/>
                    <a:pt x="86" y="75"/>
                    <a:pt x="85" y="75"/>
                  </a:cubicBezTo>
                  <a:cubicBezTo>
                    <a:pt x="84" y="74"/>
                    <a:pt x="82" y="76"/>
                    <a:pt x="82" y="76"/>
                  </a:cubicBezTo>
                  <a:cubicBezTo>
                    <a:pt x="82" y="78"/>
                    <a:pt x="82" y="78"/>
                    <a:pt x="82" y="78"/>
                  </a:cubicBezTo>
                  <a:cubicBezTo>
                    <a:pt x="81" y="76"/>
                    <a:pt x="81" y="76"/>
                    <a:pt x="81" y="76"/>
                  </a:cubicBezTo>
                  <a:cubicBezTo>
                    <a:pt x="84" y="72"/>
                    <a:pt x="84" y="72"/>
                    <a:pt x="84" y="72"/>
                  </a:cubicBezTo>
                  <a:cubicBezTo>
                    <a:pt x="85" y="72"/>
                    <a:pt x="85" y="72"/>
                    <a:pt x="85" y="72"/>
                  </a:cubicBezTo>
                  <a:cubicBezTo>
                    <a:pt x="87" y="69"/>
                    <a:pt x="87" y="69"/>
                    <a:pt x="87" y="69"/>
                  </a:cubicBezTo>
                  <a:cubicBezTo>
                    <a:pt x="85" y="68"/>
                    <a:pt x="85" y="68"/>
                    <a:pt x="85" y="68"/>
                  </a:cubicBezTo>
                  <a:cubicBezTo>
                    <a:pt x="86" y="65"/>
                    <a:pt x="86" y="65"/>
                    <a:pt x="86" y="65"/>
                  </a:cubicBezTo>
                  <a:cubicBezTo>
                    <a:pt x="85" y="63"/>
                    <a:pt x="85" y="63"/>
                    <a:pt x="85" y="63"/>
                  </a:cubicBezTo>
                  <a:cubicBezTo>
                    <a:pt x="84" y="54"/>
                    <a:pt x="84" y="54"/>
                    <a:pt x="84" y="54"/>
                  </a:cubicBezTo>
                  <a:cubicBezTo>
                    <a:pt x="85" y="51"/>
                    <a:pt x="85" y="51"/>
                    <a:pt x="85" y="51"/>
                  </a:cubicBezTo>
                  <a:cubicBezTo>
                    <a:pt x="85" y="50"/>
                    <a:pt x="81" y="50"/>
                    <a:pt x="81" y="50"/>
                  </a:cubicBezTo>
                  <a:cubicBezTo>
                    <a:pt x="74" y="45"/>
                    <a:pt x="74" y="45"/>
                    <a:pt x="74" y="45"/>
                  </a:cubicBezTo>
                  <a:cubicBezTo>
                    <a:pt x="72" y="45"/>
                    <a:pt x="72" y="45"/>
                    <a:pt x="72" y="45"/>
                  </a:cubicBezTo>
                  <a:cubicBezTo>
                    <a:pt x="64" y="46"/>
                    <a:pt x="64" y="46"/>
                    <a:pt x="64" y="46"/>
                  </a:cubicBezTo>
                  <a:cubicBezTo>
                    <a:pt x="64" y="46"/>
                    <a:pt x="60" y="48"/>
                    <a:pt x="60" y="49"/>
                  </a:cubicBezTo>
                  <a:cubicBezTo>
                    <a:pt x="59" y="50"/>
                    <a:pt x="57" y="52"/>
                    <a:pt x="56" y="51"/>
                  </a:cubicBezTo>
                  <a:cubicBezTo>
                    <a:pt x="56" y="50"/>
                    <a:pt x="58" y="49"/>
                    <a:pt x="57" y="48"/>
                  </a:cubicBezTo>
                  <a:cubicBezTo>
                    <a:pt x="57" y="46"/>
                    <a:pt x="49" y="48"/>
                    <a:pt x="49" y="48"/>
                  </a:cubicBezTo>
                  <a:cubicBezTo>
                    <a:pt x="43" y="54"/>
                    <a:pt x="43" y="54"/>
                    <a:pt x="43" y="54"/>
                  </a:cubicBezTo>
                  <a:cubicBezTo>
                    <a:pt x="43" y="54"/>
                    <a:pt x="44" y="62"/>
                    <a:pt x="44" y="63"/>
                  </a:cubicBezTo>
                  <a:cubicBezTo>
                    <a:pt x="43" y="63"/>
                    <a:pt x="45" y="64"/>
                    <a:pt x="45" y="64"/>
                  </a:cubicBezTo>
                  <a:cubicBezTo>
                    <a:pt x="45" y="64"/>
                    <a:pt x="45" y="65"/>
                    <a:pt x="44" y="65"/>
                  </a:cubicBezTo>
                  <a:cubicBezTo>
                    <a:pt x="43" y="66"/>
                    <a:pt x="44" y="68"/>
                    <a:pt x="44" y="68"/>
                  </a:cubicBezTo>
                  <a:cubicBezTo>
                    <a:pt x="45" y="68"/>
                    <a:pt x="48" y="69"/>
                    <a:pt x="48" y="69"/>
                  </a:cubicBezTo>
                  <a:cubicBezTo>
                    <a:pt x="48" y="76"/>
                    <a:pt x="48" y="76"/>
                    <a:pt x="48" y="76"/>
                  </a:cubicBezTo>
                  <a:cubicBezTo>
                    <a:pt x="51" y="76"/>
                    <a:pt x="51" y="76"/>
                    <a:pt x="51" y="76"/>
                  </a:cubicBezTo>
                  <a:cubicBezTo>
                    <a:pt x="51" y="76"/>
                    <a:pt x="50" y="78"/>
                    <a:pt x="48" y="78"/>
                  </a:cubicBezTo>
                  <a:cubicBezTo>
                    <a:pt x="45" y="79"/>
                    <a:pt x="45" y="76"/>
                    <a:pt x="45" y="76"/>
                  </a:cubicBezTo>
                  <a:cubicBezTo>
                    <a:pt x="47" y="72"/>
                    <a:pt x="47" y="72"/>
                    <a:pt x="47" y="72"/>
                  </a:cubicBezTo>
                  <a:cubicBezTo>
                    <a:pt x="43" y="70"/>
                    <a:pt x="43" y="70"/>
                    <a:pt x="43" y="70"/>
                  </a:cubicBezTo>
                  <a:cubicBezTo>
                    <a:pt x="43" y="70"/>
                    <a:pt x="41" y="72"/>
                    <a:pt x="40" y="72"/>
                  </a:cubicBezTo>
                  <a:cubicBezTo>
                    <a:pt x="40" y="76"/>
                    <a:pt x="40" y="76"/>
                    <a:pt x="40" y="76"/>
                  </a:cubicBezTo>
                  <a:cubicBezTo>
                    <a:pt x="39" y="76"/>
                    <a:pt x="39" y="76"/>
                    <a:pt x="39" y="76"/>
                  </a:cubicBezTo>
                  <a:cubicBezTo>
                    <a:pt x="38" y="74"/>
                    <a:pt x="38" y="74"/>
                    <a:pt x="38" y="74"/>
                  </a:cubicBezTo>
                  <a:cubicBezTo>
                    <a:pt x="42" y="67"/>
                    <a:pt x="42" y="67"/>
                    <a:pt x="42" y="67"/>
                  </a:cubicBezTo>
                  <a:cubicBezTo>
                    <a:pt x="40" y="62"/>
                    <a:pt x="40" y="62"/>
                    <a:pt x="40" y="62"/>
                  </a:cubicBezTo>
                  <a:cubicBezTo>
                    <a:pt x="35" y="62"/>
                    <a:pt x="35" y="62"/>
                    <a:pt x="35" y="62"/>
                  </a:cubicBezTo>
                  <a:cubicBezTo>
                    <a:pt x="33" y="62"/>
                    <a:pt x="32" y="64"/>
                    <a:pt x="32" y="66"/>
                  </a:cubicBezTo>
                  <a:cubicBezTo>
                    <a:pt x="31" y="67"/>
                    <a:pt x="33" y="67"/>
                    <a:pt x="33" y="67"/>
                  </a:cubicBezTo>
                  <a:cubicBezTo>
                    <a:pt x="30" y="68"/>
                    <a:pt x="30" y="68"/>
                    <a:pt x="30" y="68"/>
                  </a:cubicBezTo>
                  <a:cubicBezTo>
                    <a:pt x="24" y="75"/>
                    <a:pt x="24" y="75"/>
                    <a:pt x="24" y="75"/>
                  </a:cubicBezTo>
                  <a:cubicBezTo>
                    <a:pt x="24" y="75"/>
                    <a:pt x="27" y="77"/>
                    <a:pt x="27" y="79"/>
                  </a:cubicBezTo>
                  <a:cubicBezTo>
                    <a:pt x="27" y="82"/>
                    <a:pt x="22" y="81"/>
                    <a:pt x="22" y="81"/>
                  </a:cubicBezTo>
                  <a:cubicBezTo>
                    <a:pt x="20" y="76"/>
                    <a:pt x="20" y="76"/>
                    <a:pt x="20" y="76"/>
                  </a:cubicBezTo>
                  <a:cubicBezTo>
                    <a:pt x="20" y="76"/>
                    <a:pt x="12" y="75"/>
                    <a:pt x="9" y="74"/>
                  </a:cubicBezTo>
                  <a:cubicBezTo>
                    <a:pt x="6" y="72"/>
                    <a:pt x="7" y="70"/>
                    <a:pt x="7" y="68"/>
                  </a:cubicBezTo>
                  <a:cubicBezTo>
                    <a:pt x="7" y="67"/>
                    <a:pt x="8" y="66"/>
                    <a:pt x="8" y="66"/>
                  </a:cubicBezTo>
                  <a:cubicBezTo>
                    <a:pt x="7" y="64"/>
                    <a:pt x="7" y="64"/>
                    <a:pt x="7" y="64"/>
                  </a:cubicBezTo>
                  <a:cubicBezTo>
                    <a:pt x="5" y="70"/>
                    <a:pt x="5" y="70"/>
                    <a:pt x="5" y="70"/>
                  </a:cubicBezTo>
                  <a:cubicBezTo>
                    <a:pt x="4" y="74"/>
                    <a:pt x="3" y="85"/>
                    <a:pt x="3" y="85"/>
                  </a:cubicBezTo>
                  <a:cubicBezTo>
                    <a:pt x="4" y="84"/>
                    <a:pt x="4" y="84"/>
                    <a:pt x="4" y="84"/>
                  </a:cubicBezTo>
                  <a:cubicBezTo>
                    <a:pt x="9" y="92"/>
                    <a:pt x="9" y="92"/>
                    <a:pt x="9" y="92"/>
                  </a:cubicBezTo>
                  <a:cubicBezTo>
                    <a:pt x="7" y="92"/>
                    <a:pt x="7" y="92"/>
                    <a:pt x="7" y="92"/>
                  </a:cubicBezTo>
                  <a:cubicBezTo>
                    <a:pt x="6" y="90"/>
                    <a:pt x="6" y="90"/>
                    <a:pt x="6" y="90"/>
                  </a:cubicBezTo>
                  <a:cubicBezTo>
                    <a:pt x="4" y="88"/>
                    <a:pt x="4" y="88"/>
                    <a:pt x="4" y="88"/>
                  </a:cubicBezTo>
                  <a:cubicBezTo>
                    <a:pt x="3" y="96"/>
                    <a:pt x="3" y="96"/>
                    <a:pt x="3" y="96"/>
                  </a:cubicBezTo>
                  <a:cubicBezTo>
                    <a:pt x="5" y="95"/>
                    <a:pt x="5" y="95"/>
                    <a:pt x="5" y="95"/>
                  </a:cubicBezTo>
                  <a:cubicBezTo>
                    <a:pt x="7" y="99"/>
                    <a:pt x="7" y="99"/>
                    <a:pt x="7" y="99"/>
                  </a:cubicBezTo>
                  <a:cubicBezTo>
                    <a:pt x="5" y="100"/>
                    <a:pt x="5" y="100"/>
                    <a:pt x="5" y="100"/>
                  </a:cubicBezTo>
                  <a:cubicBezTo>
                    <a:pt x="4" y="98"/>
                    <a:pt x="4" y="98"/>
                    <a:pt x="4" y="98"/>
                  </a:cubicBezTo>
                  <a:cubicBezTo>
                    <a:pt x="2" y="99"/>
                    <a:pt x="2" y="99"/>
                    <a:pt x="2" y="99"/>
                  </a:cubicBezTo>
                  <a:cubicBezTo>
                    <a:pt x="1" y="110"/>
                    <a:pt x="1" y="110"/>
                    <a:pt x="1" y="110"/>
                  </a:cubicBezTo>
                  <a:cubicBezTo>
                    <a:pt x="2" y="109"/>
                    <a:pt x="2" y="109"/>
                    <a:pt x="2" y="109"/>
                  </a:cubicBezTo>
                  <a:cubicBezTo>
                    <a:pt x="4" y="104"/>
                    <a:pt x="4" y="104"/>
                    <a:pt x="4" y="104"/>
                  </a:cubicBezTo>
                  <a:cubicBezTo>
                    <a:pt x="8" y="107"/>
                    <a:pt x="8" y="107"/>
                    <a:pt x="8" y="107"/>
                  </a:cubicBezTo>
                  <a:cubicBezTo>
                    <a:pt x="8" y="113"/>
                    <a:pt x="8" y="113"/>
                    <a:pt x="8" y="113"/>
                  </a:cubicBezTo>
                  <a:cubicBezTo>
                    <a:pt x="8" y="113"/>
                    <a:pt x="12" y="115"/>
                    <a:pt x="11" y="117"/>
                  </a:cubicBezTo>
                  <a:cubicBezTo>
                    <a:pt x="10" y="119"/>
                    <a:pt x="8" y="122"/>
                    <a:pt x="6" y="120"/>
                  </a:cubicBezTo>
                  <a:cubicBezTo>
                    <a:pt x="3" y="119"/>
                    <a:pt x="4" y="112"/>
                    <a:pt x="4" y="112"/>
                  </a:cubicBezTo>
                  <a:cubicBezTo>
                    <a:pt x="3" y="112"/>
                    <a:pt x="3" y="112"/>
                    <a:pt x="3" y="112"/>
                  </a:cubicBezTo>
                  <a:cubicBezTo>
                    <a:pt x="3" y="112"/>
                    <a:pt x="4" y="122"/>
                    <a:pt x="4" y="124"/>
                  </a:cubicBezTo>
                  <a:cubicBezTo>
                    <a:pt x="4" y="127"/>
                    <a:pt x="1" y="131"/>
                    <a:pt x="1" y="131"/>
                  </a:cubicBezTo>
                  <a:cubicBezTo>
                    <a:pt x="2" y="132"/>
                    <a:pt x="2" y="132"/>
                    <a:pt x="2" y="132"/>
                  </a:cubicBezTo>
                  <a:cubicBezTo>
                    <a:pt x="0" y="140"/>
                    <a:pt x="0" y="140"/>
                    <a:pt x="0" y="140"/>
                  </a:cubicBezTo>
                  <a:cubicBezTo>
                    <a:pt x="2" y="141"/>
                    <a:pt x="2" y="141"/>
                    <a:pt x="2" y="141"/>
                  </a:cubicBezTo>
                  <a:cubicBezTo>
                    <a:pt x="7" y="145"/>
                    <a:pt x="7" y="145"/>
                    <a:pt x="7" y="145"/>
                  </a:cubicBezTo>
                  <a:cubicBezTo>
                    <a:pt x="5" y="138"/>
                    <a:pt x="5" y="138"/>
                    <a:pt x="5" y="138"/>
                  </a:cubicBezTo>
                  <a:cubicBezTo>
                    <a:pt x="7" y="138"/>
                    <a:pt x="7" y="138"/>
                    <a:pt x="7" y="138"/>
                  </a:cubicBezTo>
                  <a:cubicBezTo>
                    <a:pt x="9" y="145"/>
                    <a:pt x="9" y="145"/>
                    <a:pt x="9" y="145"/>
                  </a:cubicBezTo>
                  <a:cubicBezTo>
                    <a:pt x="15" y="147"/>
                    <a:pt x="15" y="147"/>
                    <a:pt x="15" y="147"/>
                  </a:cubicBezTo>
                  <a:cubicBezTo>
                    <a:pt x="17" y="147"/>
                    <a:pt x="17" y="147"/>
                    <a:pt x="17" y="147"/>
                  </a:cubicBezTo>
                  <a:cubicBezTo>
                    <a:pt x="21" y="156"/>
                    <a:pt x="21" y="156"/>
                    <a:pt x="21" y="156"/>
                  </a:cubicBezTo>
                  <a:cubicBezTo>
                    <a:pt x="20" y="159"/>
                    <a:pt x="20" y="159"/>
                    <a:pt x="20" y="159"/>
                  </a:cubicBezTo>
                  <a:cubicBezTo>
                    <a:pt x="20" y="159"/>
                    <a:pt x="21" y="163"/>
                    <a:pt x="21" y="166"/>
                  </a:cubicBezTo>
                  <a:cubicBezTo>
                    <a:pt x="21" y="169"/>
                    <a:pt x="18" y="173"/>
                    <a:pt x="18" y="175"/>
                  </a:cubicBezTo>
                  <a:cubicBezTo>
                    <a:pt x="18" y="177"/>
                    <a:pt x="20" y="178"/>
                    <a:pt x="20" y="179"/>
                  </a:cubicBezTo>
                  <a:cubicBezTo>
                    <a:pt x="19" y="179"/>
                    <a:pt x="19" y="180"/>
                    <a:pt x="19" y="181"/>
                  </a:cubicBezTo>
                  <a:cubicBezTo>
                    <a:pt x="20" y="181"/>
                    <a:pt x="21" y="182"/>
                    <a:pt x="22" y="182"/>
                  </a:cubicBezTo>
                  <a:cubicBezTo>
                    <a:pt x="28" y="181"/>
                    <a:pt x="33" y="183"/>
                    <a:pt x="39" y="185"/>
                  </a:cubicBezTo>
                  <a:cubicBezTo>
                    <a:pt x="41" y="185"/>
                    <a:pt x="40" y="190"/>
                    <a:pt x="44" y="189"/>
                  </a:cubicBezTo>
                  <a:cubicBezTo>
                    <a:pt x="47" y="187"/>
                    <a:pt x="48" y="183"/>
                    <a:pt x="49" y="189"/>
                  </a:cubicBezTo>
                  <a:cubicBezTo>
                    <a:pt x="49" y="189"/>
                    <a:pt x="49" y="188"/>
                    <a:pt x="50" y="188"/>
                  </a:cubicBezTo>
                  <a:cubicBezTo>
                    <a:pt x="50" y="186"/>
                    <a:pt x="50" y="186"/>
                    <a:pt x="50" y="186"/>
                  </a:cubicBezTo>
                  <a:cubicBezTo>
                    <a:pt x="54" y="183"/>
                    <a:pt x="54" y="183"/>
                    <a:pt x="54" y="183"/>
                  </a:cubicBezTo>
                  <a:cubicBezTo>
                    <a:pt x="54" y="183"/>
                    <a:pt x="56" y="181"/>
                    <a:pt x="57" y="181"/>
                  </a:cubicBezTo>
                  <a:cubicBezTo>
                    <a:pt x="58" y="181"/>
                    <a:pt x="57" y="185"/>
                    <a:pt x="57" y="186"/>
                  </a:cubicBezTo>
                  <a:cubicBezTo>
                    <a:pt x="57" y="187"/>
                    <a:pt x="59" y="188"/>
                    <a:pt x="61" y="188"/>
                  </a:cubicBezTo>
                  <a:cubicBezTo>
                    <a:pt x="63" y="187"/>
                    <a:pt x="60" y="186"/>
                    <a:pt x="59" y="185"/>
                  </a:cubicBezTo>
                  <a:cubicBezTo>
                    <a:pt x="59" y="183"/>
                    <a:pt x="61" y="183"/>
                    <a:pt x="61" y="183"/>
                  </a:cubicBezTo>
                  <a:close/>
                  <a:moveTo>
                    <a:pt x="170" y="130"/>
                  </a:moveTo>
                  <a:cubicBezTo>
                    <a:pt x="170" y="129"/>
                    <a:pt x="169" y="126"/>
                    <a:pt x="169" y="125"/>
                  </a:cubicBezTo>
                  <a:cubicBezTo>
                    <a:pt x="167" y="116"/>
                    <a:pt x="167" y="116"/>
                    <a:pt x="167" y="116"/>
                  </a:cubicBezTo>
                  <a:cubicBezTo>
                    <a:pt x="167" y="116"/>
                    <a:pt x="167" y="112"/>
                    <a:pt x="168" y="111"/>
                  </a:cubicBezTo>
                  <a:cubicBezTo>
                    <a:pt x="170" y="111"/>
                    <a:pt x="171" y="109"/>
                    <a:pt x="169" y="108"/>
                  </a:cubicBezTo>
                  <a:cubicBezTo>
                    <a:pt x="167" y="107"/>
                    <a:pt x="157" y="104"/>
                    <a:pt x="157" y="104"/>
                  </a:cubicBezTo>
                  <a:cubicBezTo>
                    <a:pt x="157" y="104"/>
                    <a:pt x="152" y="108"/>
                    <a:pt x="149" y="110"/>
                  </a:cubicBezTo>
                  <a:cubicBezTo>
                    <a:pt x="146" y="111"/>
                    <a:pt x="142" y="112"/>
                    <a:pt x="142" y="112"/>
                  </a:cubicBezTo>
                  <a:cubicBezTo>
                    <a:pt x="142" y="114"/>
                    <a:pt x="142" y="114"/>
                    <a:pt x="142" y="114"/>
                  </a:cubicBezTo>
                  <a:cubicBezTo>
                    <a:pt x="142" y="114"/>
                    <a:pt x="147" y="113"/>
                    <a:pt x="148" y="114"/>
                  </a:cubicBezTo>
                  <a:cubicBezTo>
                    <a:pt x="149" y="116"/>
                    <a:pt x="149" y="120"/>
                    <a:pt x="149" y="120"/>
                  </a:cubicBezTo>
                  <a:cubicBezTo>
                    <a:pt x="151" y="126"/>
                    <a:pt x="151" y="126"/>
                    <a:pt x="151" y="126"/>
                  </a:cubicBezTo>
                  <a:cubicBezTo>
                    <a:pt x="150" y="131"/>
                    <a:pt x="150" y="131"/>
                    <a:pt x="150" y="131"/>
                  </a:cubicBezTo>
                  <a:cubicBezTo>
                    <a:pt x="151" y="133"/>
                    <a:pt x="151" y="133"/>
                    <a:pt x="151" y="133"/>
                  </a:cubicBezTo>
                  <a:cubicBezTo>
                    <a:pt x="148" y="132"/>
                    <a:pt x="148" y="132"/>
                    <a:pt x="148" y="132"/>
                  </a:cubicBezTo>
                  <a:cubicBezTo>
                    <a:pt x="143" y="133"/>
                    <a:pt x="143" y="133"/>
                    <a:pt x="143" y="133"/>
                  </a:cubicBezTo>
                  <a:cubicBezTo>
                    <a:pt x="146" y="129"/>
                    <a:pt x="146" y="129"/>
                    <a:pt x="146" y="129"/>
                  </a:cubicBezTo>
                  <a:cubicBezTo>
                    <a:pt x="149" y="129"/>
                    <a:pt x="149" y="129"/>
                    <a:pt x="149" y="129"/>
                  </a:cubicBezTo>
                  <a:cubicBezTo>
                    <a:pt x="149" y="128"/>
                    <a:pt x="149" y="125"/>
                    <a:pt x="148" y="124"/>
                  </a:cubicBezTo>
                  <a:cubicBezTo>
                    <a:pt x="148" y="117"/>
                    <a:pt x="148" y="117"/>
                    <a:pt x="148" y="117"/>
                  </a:cubicBezTo>
                  <a:cubicBezTo>
                    <a:pt x="148" y="117"/>
                    <a:pt x="146" y="115"/>
                    <a:pt x="145" y="116"/>
                  </a:cubicBezTo>
                  <a:cubicBezTo>
                    <a:pt x="142" y="117"/>
                    <a:pt x="145" y="122"/>
                    <a:pt x="145" y="122"/>
                  </a:cubicBezTo>
                  <a:cubicBezTo>
                    <a:pt x="145" y="122"/>
                    <a:pt x="142" y="123"/>
                    <a:pt x="142" y="125"/>
                  </a:cubicBezTo>
                  <a:cubicBezTo>
                    <a:pt x="142" y="130"/>
                    <a:pt x="142" y="130"/>
                    <a:pt x="142" y="130"/>
                  </a:cubicBezTo>
                  <a:cubicBezTo>
                    <a:pt x="139" y="134"/>
                    <a:pt x="139" y="134"/>
                    <a:pt x="139" y="134"/>
                  </a:cubicBezTo>
                  <a:cubicBezTo>
                    <a:pt x="140" y="130"/>
                    <a:pt x="140" y="130"/>
                    <a:pt x="140" y="130"/>
                  </a:cubicBezTo>
                  <a:cubicBezTo>
                    <a:pt x="135" y="130"/>
                    <a:pt x="135" y="130"/>
                    <a:pt x="135" y="130"/>
                  </a:cubicBezTo>
                  <a:cubicBezTo>
                    <a:pt x="138" y="128"/>
                    <a:pt x="138" y="128"/>
                    <a:pt x="138" y="128"/>
                  </a:cubicBezTo>
                  <a:cubicBezTo>
                    <a:pt x="136" y="125"/>
                    <a:pt x="136" y="125"/>
                    <a:pt x="136" y="125"/>
                  </a:cubicBezTo>
                  <a:cubicBezTo>
                    <a:pt x="133" y="125"/>
                    <a:pt x="133" y="125"/>
                    <a:pt x="133" y="125"/>
                  </a:cubicBezTo>
                  <a:cubicBezTo>
                    <a:pt x="133" y="125"/>
                    <a:pt x="137" y="122"/>
                    <a:pt x="137" y="120"/>
                  </a:cubicBezTo>
                  <a:cubicBezTo>
                    <a:pt x="137" y="118"/>
                    <a:pt x="137" y="117"/>
                    <a:pt x="138" y="116"/>
                  </a:cubicBezTo>
                  <a:cubicBezTo>
                    <a:pt x="139" y="116"/>
                    <a:pt x="140" y="114"/>
                    <a:pt x="140" y="114"/>
                  </a:cubicBezTo>
                  <a:cubicBezTo>
                    <a:pt x="139" y="113"/>
                    <a:pt x="139" y="113"/>
                    <a:pt x="139" y="113"/>
                  </a:cubicBezTo>
                  <a:cubicBezTo>
                    <a:pt x="139" y="113"/>
                    <a:pt x="131" y="115"/>
                    <a:pt x="129" y="114"/>
                  </a:cubicBezTo>
                  <a:cubicBezTo>
                    <a:pt x="125" y="113"/>
                    <a:pt x="120" y="110"/>
                    <a:pt x="120" y="110"/>
                  </a:cubicBezTo>
                  <a:cubicBezTo>
                    <a:pt x="121" y="113"/>
                    <a:pt x="121" y="113"/>
                    <a:pt x="121" y="113"/>
                  </a:cubicBezTo>
                  <a:cubicBezTo>
                    <a:pt x="121" y="113"/>
                    <a:pt x="127" y="115"/>
                    <a:pt x="130" y="117"/>
                  </a:cubicBezTo>
                  <a:cubicBezTo>
                    <a:pt x="131" y="119"/>
                    <a:pt x="123" y="122"/>
                    <a:pt x="123" y="122"/>
                  </a:cubicBezTo>
                  <a:cubicBezTo>
                    <a:pt x="123" y="122"/>
                    <a:pt x="123" y="127"/>
                    <a:pt x="121" y="128"/>
                  </a:cubicBezTo>
                  <a:cubicBezTo>
                    <a:pt x="119" y="129"/>
                    <a:pt x="115" y="127"/>
                    <a:pt x="115" y="127"/>
                  </a:cubicBezTo>
                  <a:cubicBezTo>
                    <a:pt x="113" y="129"/>
                    <a:pt x="113" y="129"/>
                    <a:pt x="113" y="129"/>
                  </a:cubicBezTo>
                  <a:cubicBezTo>
                    <a:pt x="109" y="128"/>
                    <a:pt x="109" y="128"/>
                    <a:pt x="109" y="128"/>
                  </a:cubicBezTo>
                  <a:cubicBezTo>
                    <a:pt x="105" y="128"/>
                    <a:pt x="105" y="128"/>
                    <a:pt x="105" y="128"/>
                  </a:cubicBezTo>
                  <a:cubicBezTo>
                    <a:pt x="105" y="130"/>
                    <a:pt x="105" y="130"/>
                    <a:pt x="105" y="130"/>
                  </a:cubicBezTo>
                  <a:cubicBezTo>
                    <a:pt x="108" y="131"/>
                    <a:pt x="108" y="131"/>
                    <a:pt x="108" y="131"/>
                  </a:cubicBezTo>
                  <a:cubicBezTo>
                    <a:pt x="110" y="132"/>
                    <a:pt x="110" y="132"/>
                    <a:pt x="110" y="132"/>
                  </a:cubicBezTo>
                  <a:cubicBezTo>
                    <a:pt x="107" y="132"/>
                    <a:pt x="107" y="132"/>
                    <a:pt x="107" y="132"/>
                  </a:cubicBezTo>
                  <a:cubicBezTo>
                    <a:pt x="107" y="134"/>
                    <a:pt x="107" y="134"/>
                    <a:pt x="107" y="134"/>
                  </a:cubicBezTo>
                  <a:cubicBezTo>
                    <a:pt x="109" y="134"/>
                    <a:pt x="109" y="134"/>
                    <a:pt x="109" y="134"/>
                  </a:cubicBezTo>
                  <a:cubicBezTo>
                    <a:pt x="115" y="138"/>
                    <a:pt x="115" y="138"/>
                    <a:pt x="115" y="138"/>
                  </a:cubicBezTo>
                  <a:cubicBezTo>
                    <a:pt x="115" y="141"/>
                    <a:pt x="115" y="141"/>
                    <a:pt x="115" y="141"/>
                  </a:cubicBezTo>
                  <a:cubicBezTo>
                    <a:pt x="113" y="142"/>
                    <a:pt x="113" y="142"/>
                    <a:pt x="113" y="142"/>
                  </a:cubicBezTo>
                  <a:cubicBezTo>
                    <a:pt x="114" y="144"/>
                    <a:pt x="114" y="144"/>
                    <a:pt x="114" y="144"/>
                  </a:cubicBezTo>
                  <a:cubicBezTo>
                    <a:pt x="117" y="145"/>
                    <a:pt x="117" y="145"/>
                    <a:pt x="117" y="145"/>
                  </a:cubicBezTo>
                  <a:cubicBezTo>
                    <a:pt x="117" y="151"/>
                    <a:pt x="117" y="151"/>
                    <a:pt x="117" y="151"/>
                  </a:cubicBezTo>
                  <a:cubicBezTo>
                    <a:pt x="113" y="155"/>
                    <a:pt x="113" y="155"/>
                    <a:pt x="113" y="155"/>
                  </a:cubicBezTo>
                  <a:cubicBezTo>
                    <a:pt x="121" y="163"/>
                    <a:pt x="121" y="163"/>
                    <a:pt x="121" y="163"/>
                  </a:cubicBezTo>
                  <a:cubicBezTo>
                    <a:pt x="121" y="163"/>
                    <a:pt x="125" y="162"/>
                    <a:pt x="127" y="162"/>
                  </a:cubicBezTo>
                  <a:cubicBezTo>
                    <a:pt x="129" y="162"/>
                    <a:pt x="130" y="165"/>
                    <a:pt x="132" y="164"/>
                  </a:cubicBezTo>
                  <a:cubicBezTo>
                    <a:pt x="134" y="164"/>
                    <a:pt x="135" y="161"/>
                    <a:pt x="137" y="162"/>
                  </a:cubicBezTo>
                  <a:cubicBezTo>
                    <a:pt x="138" y="164"/>
                    <a:pt x="137" y="166"/>
                    <a:pt x="137" y="166"/>
                  </a:cubicBezTo>
                  <a:cubicBezTo>
                    <a:pt x="139" y="166"/>
                    <a:pt x="139" y="166"/>
                    <a:pt x="139" y="166"/>
                  </a:cubicBezTo>
                  <a:cubicBezTo>
                    <a:pt x="137" y="169"/>
                    <a:pt x="137" y="169"/>
                    <a:pt x="137" y="169"/>
                  </a:cubicBezTo>
                  <a:cubicBezTo>
                    <a:pt x="138" y="171"/>
                    <a:pt x="138" y="171"/>
                    <a:pt x="138" y="171"/>
                  </a:cubicBezTo>
                  <a:cubicBezTo>
                    <a:pt x="139" y="171"/>
                    <a:pt x="139" y="171"/>
                    <a:pt x="139" y="171"/>
                  </a:cubicBezTo>
                  <a:cubicBezTo>
                    <a:pt x="139" y="173"/>
                    <a:pt x="139" y="173"/>
                    <a:pt x="139" y="173"/>
                  </a:cubicBezTo>
                  <a:cubicBezTo>
                    <a:pt x="134" y="171"/>
                    <a:pt x="134" y="171"/>
                    <a:pt x="134" y="171"/>
                  </a:cubicBezTo>
                  <a:cubicBezTo>
                    <a:pt x="134" y="172"/>
                    <a:pt x="134" y="172"/>
                    <a:pt x="134" y="172"/>
                  </a:cubicBezTo>
                  <a:cubicBezTo>
                    <a:pt x="142" y="177"/>
                    <a:pt x="142" y="177"/>
                    <a:pt x="142" y="177"/>
                  </a:cubicBezTo>
                  <a:cubicBezTo>
                    <a:pt x="147" y="176"/>
                    <a:pt x="147" y="176"/>
                    <a:pt x="147" y="176"/>
                  </a:cubicBezTo>
                  <a:cubicBezTo>
                    <a:pt x="149" y="179"/>
                    <a:pt x="149" y="179"/>
                    <a:pt x="149" y="179"/>
                  </a:cubicBezTo>
                  <a:cubicBezTo>
                    <a:pt x="154" y="177"/>
                    <a:pt x="154" y="177"/>
                    <a:pt x="154" y="177"/>
                  </a:cubicBezTo>
                  <a:cubicBezTo>
                    <a:pt x="154" y="177"/>
                    <a:pt x="151" y="175"/>
                    <a:pt x="153" y="174"/>
                  </a:cubicBezTo>
                  <a:cubicBezTo>
                    <a:pt x="154" y="173"/>
                    <a:pt x="156" y="171"/>
                    <a:pt x="154" y="170"/>
                  </a:cubicBezTo>
                  <a:cubicBezTo>
                    <a:pt x="151" y="170"/>
                    <a:pt x="148" y="170"/>
                    <a:pt x="148" y="167"/>
                  </a:cubicBezTo>
                  <a:cubicBezTo>
                    <a:pt x="149" y="166"/>
                    <a:pt x="155" y="161"/>
                    <a:pt x="158" y="161"/>
                  </a:cubicBezTo>
                  <a:cubicBezTo>
                    <a:pt x="161" y="161"/>
                    <a:pt x="164" y="161"/>
                    <a:pt x="165" y="158"/>
                  </a:cubicBezTo>
                  <a:cubicBezTo>
                    <a:pt x="165" y="155"/>
                    <a:pt x="162" y="150"/>
                    <a:pt x="159" y="150"/>
                  </a:cubicBezTo>
                  <a:cubicBezTo>
                    <a:pt x="157" y="149"/>
                    <a:pt x="153" y="148"/>
                    <a:pt x="154" y="147"/>
                  </a:cubicBezTo>
                  <a:cubicBezTo>
                    <a:pt x="155" y="146"/>
                    <a:pt x="155" y="142"/>
                    <a:pt x="155" y="142"/>
                  </a:cubicBezTo>
                  <a:cubicBezTo>
                    <a:pt x="155" y="142"/>
                    <a:pt x="157" y="138"/>
                    <a:pt x="158" y="138"/>
                  </a:cubicBezTo>
                  <a:cubicBezTo>
                    <a:pt x="159" y="137"/>
                    <a:pt x="164" y="137"/>
                    <a:pt x="164" y="137"/>
                  </a:cubicBezTo>
                  <a:cubicBezTo>
                    <a:pt x="164" y="137"/>
                    <a:pt x="165" y="133"/>
                    <a:pt x="166" y="134"/>
                  </a:cubicBezTo>
                  <a:cubicBezTo>
                    <a:pt x="168" y="134"/>
                    <a:pt x="166" y="134"/>
                    <a:pt x="166" y="137"/>
                  </a:cubicBezTo>
                  <a:cubicBezTo>
                    <a:pt x="166" y="138"/>
                    <a:pt x="167" y="143"/>
                    <a:pt x="169" y="142"/>
                  </a:cubicBezTo>
                  <a:cubicBezTo>
                    <a:pt x="171" y="141"/>
                    <a:pt x="173" y="138"/>
                    <a:pt x="173" y="138"/>
                  </a:cubicBezTo>
                  <a:cubicBezTo>
                    <a:pt x="173" y="138"/>
                    <a:pt x="171" y="130"/>
                    <a:pt x="170" y="130"/>
                  </a:cubicBezTo>
                  <a:close/>
                  <a:moveTo>
                    <a:pt x="11" y="148"/>
                  </a:moveTo>
                  <a:cubicBezTo>
                    <a:pt x="9" y="146"/>
                    <a:pt x="9" y="146"/>
                    <a:pt x="9" y="146"/>
                  </a:cubicBezTo>
                  <a:cubicBezTo>
                    <a:pt x="9" y="149"/>
                    <a:pt x="9" y="149"/>
                    <a:pt x="9" y="149"/>
                  </a:cubicBezTo>
                  <a:cubicBezTo>
                    <a:pt x="10" y="151"/>
                    <a:pt x="10" y="151"/>
                    <a:pt x="10" y="151"/>
                  </a:cubicBezTo>
                  <a:cubicBezTo>
                    <a:pt x="11" y="155"/>
                    <a:pt x="11" y="155"/>
                    <a:pt x="11" y="155"/>
                  </a:cubicBezTo>
                  <a:cubicBezTo>
                    <a:pt x="12" y="151"/>
                    <a:pt x="12" y="151"/>
                    <a:pt x="12" y="151"/>
                  </a:cubicBezTo>
                  <a:cubicBezTo>
                    <a:pt x="12" y="148"/>
                    <a:pt x="11" y="148"/>
                    <a:pt x="11" y="148"/>
                  </a:cubicBezTo>
                  <a:close/>
                  <a:moveTo>
                    <a:pt x="267" y="166"/>
                  </a:moveTo>
                  <a:cubicBezTo>
                    <a:pt x="261" y="162"/>
                    <a:pt x="261" y="162"/>
                    <a:pt x="261" y="162"/>
                  </a:cubicBezTo>
                  <a:cubicBezTo>
                    <a:pt x="256" y="161"/>
                    <a:pt x="256" y="161"/>
                    <a:pt x="256" y="161"/>
                  </a:cubicBezTo>
                  <a:cubicBezTo>
                    <a:pt x="252" y="156"/>
                    <a:pt x="252" y="156"/>
                    <a:pt x="252" y="156"/>
                  </a:cubicBezTo>
                  <a:cubicBezTo>
                    <a:pt x="249" y="161"/>
                    <a:pt x="249" y="161"/>
                    <a:pt x="249" y="161"/>
                  </a:cubicBezTo>
                  <a:cubicBezTo>
                    <a:pt x="249" y="161"/>
                    <a:pt x="251" y="162"/>
                    <a:pt x="250" y="164"/>
                  </a:cubicBezTo>
                  <a:cubicBezTo>
                    <a:pt x="250" y="166"/>
                    <a:pt x="249" y="169"/>
                    <a:pt x="249" y="169"/>
                  </a:cubicBezTo>
                  <a:cubicBezTo>
                    <a:pt x="264" y="175"/>
                    <a:pt x="264" y="175"/>
                    <a:pt x="264" y="175"/>
                  </a:cubicBezTo>
                  <a:cubicBezTo>
                    <a:pt x="265" y="174"/>
                    <a:pt x="265" y="174"/>
                    <a:pt x="265" y="174"/>
                  </a:cubicBezTo>
                  <a:cubicBezTo>
                    <a:pt x="265" y="171"/>
                    <a:pt x="265" y="171"/>
                    <a:pt x="265" y="171"/>
                  </a:cubicBezTo>
                  <a:cubicBezTo>
                    <a:pt x="268" y="170"/>
                    <a:pt x="268" y="170"/>
                    <a:pt x="268" y="170"/>
                  </a:cubicBezTo>
                  <a:lnTo>
                    <a:pt x="267" y="166"/>
                  </a:lnTo>
                  <a:close/>
                  <a:moveTo>
                    <a:pt x="174" y="134"/>
                  </a:moveTo>
                  <a:cubicBezTo>
                    <a:pt x="175" y="138"/>
                    <a:pt x="178" y="138"/>
                    <a:pt x="176" y="134"/>
                  </a:cubicBezTo>
                  <a:cubicBezTo>
                    <a:pt x="176" y="131"/>
                    <a:pt x="174" y="134"/>
                    <a:pt x="174" y="134"/>
                  </a:cubicBezTo>
                  <a:close/>
                  <a:moveTo>
                    <a:pt x="131" y="69"/>
                  </a:moveTo>
                  <a:cubicBezTo>
                    <a:pt x="134" y="68"/>
                    <a:pt x="136" y="65"/>
                    <a:pt x="136" y="65"/>
                  </a:cubicBezTo>
                  <a:cubicBezTo>
                    <a:pt x="129" y="65"/>
                    <a:pt x="129" y="65"/>
                    <a:pt x="129" y="65"/>
                  </a:cubicBezTo>
                  <a:cubicBezTo>
                    <a:pt x="129" y="65"/>
                    <a:pt x="129" y="69"/>
                    <a:pt x="131" y="69"/>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9" name="Freeform 9"/>
            <p:cNvSpPr/>
            <p:nvPr/>
          </p:nvSpPr>
          <p:spPr bwMode="auto">
            <a:xfrm>
              <a:off x="4078586" y="4361731"/>
              <a:ext cx="331788" cy="233363"/>
            </a:xfrm>
            <a:custGeom>
              <a:avLst/>
              <a:gdLst/>
              <a:ahLst/>
              <a:cxnLst>
                <a:cxn ang="0">
                  <a:pos x="119" y="13"/>
                </a:cxn>
                <a:cxn ang="0">
                  <a:pos x="108" y="13"/>
                </a:cxn>
                <a:cxn ang="0">
                  <a:pos x="96" y="20"/>
                </a:cxn>
                <a:cxn ang="0">
                  <a:pos x="83" y="20"/>
                </a:cxn>
                <a:cxn ang="0">
                  <a:pos x="68" y="22"/>
                </a:cxn>
                <a:cxn ang="0">
                  <a:pos x="59" y="30"/>
                </a:cxn>
                <a:cxn ang="0">
                  <a:pos x="46" y="34"/>
                </a:cxn>
                <a:cxn ang="0">
                  <a:pos x="33" y="33"/>
                </a:cxn>
                <a:cxn ang="0">
                  <a:pos x="18" y="31"/>
                </a:cxn>
                <a:cxn ang="0">
                  <a:pos x="15" y="36"/>
                </a:cxn>
                <a:cxn ang="0">
                  <a:pos x="0" y="45"/>
                </a:cxn>
                <a:cxn ang="0">
                  <a:pos x="14" y="53"/>
                </a:cxn>
                <a:cxn ang="0">
                  <a:pos x="5" y="68"/>
                </a:cxn>
                <a:cxn ang="0">
                  <a:pos x="11" y="78"/>
                </a:cxn>
                <a:cxn ang="0">
                  <a:pos x="18" y="91"/>
                </a:cxn>
                <a:cxn ang="0">
                  <a:pos x="7" y="99"/>
                </a:cxn>
                <a:cxn ang="0">
                  <a:pos x="19" y="98"/>
                </a:cxn>
                <a:cxn ang="0">
                  <a:pos x="32" y="97"/>
                </a:cxn>
                <a:cxn ang="0">
                  <a:pos x="52" y="93"/>
                </a:cxn>
                <a:cxn ang="0">
                  <a:pos x="55" y="88"/>
                </a:cxn>
                <a:cxn ang="0">
                  <a:pos x="58" y="88"/>
                </a:cxn>
                <a:cxn ang="0">
                  <a:pos x="72" y="97"/>
                </a:cxn>
                <a:cxn ang="0">
                  <a:pos x="80" y="96"/>
                </a:cxn>
                <a:cxn ang="0">
                  <a:pos x="94" y="94"/>
                </a:cxn>
                <a:cxn ang="0">
                  <a:pos x="95" y="83"/>
                </a:cxn>
                <a:cxn ang="0">
                  <a:pos x="85" y="80"/>
                </a:cxn>
                <a:cxn ang="0">
                  <a:pos x="107" y="71"/>
                </a:cxn>
                <a:cxn ang="0">
                  <a:pos x="102" y="50"/>
                </a:cxn>
                <a:cxn ang="0">
                  <a:pos x="124" y="31"/>
                </a:cxn>
                <a:cxn ang="0">
                  <a:pos x="132" y="23"/>
                </a:cxn>
                <a:cxn ang="0">
                  <a:pos x="145" y="20"/>
                </a:cxn>
                <a:cxn ang="0">
                  <a:pos x="137" y="11"/>
                </a:cxn>
                <a:cxn ang="0">
                  <a:pos x="133" y="3"/>
                </a:cxn>
                <a:cxn ang="0">
                  <a:pos x="121" y="3"/>
                </a:cxn>
              </a:cxnLst>
              <a:rect l="0" t="0" r="r" b="b"/>
              <a:pathLst>
                <a:path w="145" h="102" extrusionOk="0">
                  <a:moveTo>
                    <a:pt x="117" y="6"/>
                  </a:moveTo>
                  <a:cubicBezTo>
                    <a:pt x="115" y="10"/>
                    <a:pt x="119" y="13"/>
                    <a:pt x="119" y="13"/>
                  </a:cubicBezTo>
                  <a:cubicBezTo>
                    <a:pt x="116" y="15"/>
                    <a:pt x="116" y="15"/>
                    <a:pt x="116" y="15"/>
                  </a:cubicBezTo>
                  <a:cubicBezTo>
                    <a:pt x="116" y="15"/>
                    <a:pt x="114" y="12"/>
                    <a:pt x="108" y="13"/>
                  </a:cubicBezTo>
                  <a:cubicBezTo>
                    <a:pt x="100" y="13"/>
                    <a:pt x="100" y="15"/>
                    <a:pt x="100" y="15"/>
                  </a:cubicBezTo>
                  <a:cubicBezTo>
                    <a:pt x="96" y="20"/>
                    <a:pt x="96" y="20"/>
                    <a:pt x="96" y="20"/>
                  </a:cubicBezTo>
                  <a:cubicBezTo>
                    <a:pt x="96" y="20"/>
                    <a:pt x="94" y="18"/>
                    <a:pt x="91" y="18"/>
                  </a:cubicBezTo>
                  <a:cubicBezTo>
                    <a:pt x="88" y="17"/>
                    <a:pt x="83" y="20"/>
                    <a:pt x="83" y="20"/>
                  </a:cubicBezTo>
                  <a:cubicBezTo>
                    <a:pt x="77" y="19"/>
                    <a:pt x="77" y="19"/>
                    <a:pt x="77" y="19"/>
                  </a:cubicBezTo>
                  <a:cubicBezTo>
                    <a:pt x="77" y="19"/>
                    <a:pt x="72" y="21"/>
                    <a:pt x="68" y="22"/>
                  </a:cubicBezTo>
                  <a:cubicBezTo>
                    <a:pt x="65" y="22"/>
                    <a:pt x="66" y="28"/>
                    <a:pt x="64" y="29"/>
                  </a:cubicBezTo>
                  <a:cubicBezTo>
                    <a:pt x="62" y="30"/>
                    <a:pt x="59" y="30"/>
                    <a:pt x="59" y="30"/>
                  </a:cubicBezTo>
                  <a:cubicBezTo>
                    <a:pt x="53" y="37"/>
                    <a:pt x="53" y="37"/>
                    <a:pt x="53" y="37"/>
                  </a:cubicBezTo>
                  <a:cubicBezTo>
                    <a:pt x="46" y="34"/>
                    <a:pt x="46" y="34"/>
                    <a:pt x="46" y="34"/>
                  </a:cubicBezTo>
                  <a:cubicBezTo>
                    <a:pt x="35" y="36"/>
                    <a:pt x="35" y="36"/>
                    <a:pt x="35" y="36"/>
                  </a:cubicBezTo>
                  <a:cubicBezTo>
                    <a:pt x="33" y="33"/>
                    <a:pt x="33" y="33"/>
                    <a:pt x="33" y="33"/>
                  </a:cubicBezTo>
                  <a:cubicBezTo>
                    <a:pt x="23" y="30"/>
                    <a:pt x="23" y="30"/>
                    <a:pt x="23" y="30"/>
                  </a:cubicBezTo>
                  <a:cubicBezTo>
                    <a:pt x="18" y="31"/>
                    <a:pt x="18" y="31"/>
                    <a:pt x="18" y="31"/>
                  </a:cubicBezTo>
                  <a:cubicBezTo>
                    <a:pt x="14" y="30"/>
                    <a:pt x="14" y="30"/>
                    <a:pt x="14" y="30"/>
                  </a:cubicBezTo>
                  <a:cubicBezTo>
                    <a:pt x="15" y="31"/>
                    <a:pt x="16" y="35"/>
                    <a:pt x="15" y="36"/>
                  </a:cubicBezTo>
                  <a:cubicBezTo>
                    <a:pt x="10" y="36"/>
                    <a:pt x="10" y="36"/>
                    <a:pt x="10" y="36"/>
                  </a:cubicBezTo>
                  <a:cubicBezTo>
                    <a:pt x="0" y="45"/>
                    <a:pt x="0" y="45"/>
                    <a:pt x="0" y="45"/>
                  </a:cubicBezTo>
                  <a:cubicBezTo>
                    <a:pt x="3" y="51"/>
                    <a:pt x="3" y="51"/>
                    <a:pt x="3" y="51"/>
                  </a:cubicBezTo>
                  <a:cubicBezTo>
                    <a:pt x="3" y="51"/>
                    <a:pt x="13" y="47"/>
                    <a:pt x="14" y="53"/>
                  </a:cubicBezTo>
                  <a:cubicBezTo>
                    <a:pt x="14" y="57"/>
                    <a:pt x="4" y="62"/>
                    <a:pt x="4" y="62"/>
                  </a:cubicBezTo>
                  <a:cubicBezTo>
                    <a:pt x="5" y="68"/>
                    <a:pt x="5" y="68"/>
                    <a:pt x="5" y="68"/>
                  </a:cubicBezTo>
                  <a:cubicBezTo>
                    <a:pt x="5" y="68"/>
                    <a:pt x="13" y="62"/>
                    <a:pt x="14" y="65"/>
                  </a:cubicBezTo>
                  <a:cubicBezTo>
                    <a:pt x="15" y="67"/>
                    <a:pt x="11" y="78"/>
                    <a:pt x="11" y="78"/>
                  </a:cubicBezTo>
                  <a:cubicBezTo>
                    <a:pt x="11" y="78"/>
                    <a:pt x="23" y="78"/>
                    <a:pt x="23" y="84"/>
                  </a:cubicBezTo>
                  <a:cubicBezTo>
                    <a:pt x="23" y="88"/>
                    <a:pt x="18" y="91"/>
                    <a:pt x="18" y="91"/>
                  </a:cubicBezTo>
                  <a:cubicBezTo>
                    <a:pt x="11" y="94"/>
                    <a:pt x="11" y="94"/>
                    <a:pt x="11" y="94"/>
                  </a:cubicBezTo>
                  <a:cubicBezTo>
                    <a:pt x="7" y="99"/>
                    <a:pt x="7" y="99"/>
                    <a:pt x="7" y="99"/>
                  </a:cubicBezTo>
                  <a:cubicBezTo>
                    <a:pt x="7" y="99"/>
                    <a:pt x="12" y="102"/>
                    <a:pt x="14" y="102"/>
                  </a:cubicBezTo>
                  <a:cubicBezTo>
                    <a:pt x="15" y="102"/>
                    <a:pt x="19" y="98"/>
                    <a:pt x="19" y="98"/>
                  </a:cubicBezTo>
                  <a:cubicBezTo>
                    <a:pt x="25" y="102"/>
                    <a:pt x="25" y="102"/>
                    <a:pt x="25" y="102"/>
                  </a:cubicBezTo>
                  <a:cubicBezTo>
                    <a:pt x="32" y="97"/>
                    <a:pt x="32" y="97"/>
                    <a:pt x="32" y="97"/>
                  </a:cubicBezTo>
                  <a:cubicBezTo>
                    <a:pt x="35" y="99"/>
                    <a:pt x="35" y="99"/>
                    <a:pt x="35" y="99"/>
                  </a:cubicBezTo>
                  <a:cubicBezTo>
                    <a:pt x="52" y="93"/>
                    <a:pt x="52" y="93"/>
                    <a:pt x="52" y="93"/>
                  </a:cubicBezTo>
                  <a:cubicBezTo>
                    <a:pt x="53" y="89"/>
                    <a:pt x="53" y="89"/>
                    <a:pt x="53" y="89"/>
                  </a:cubicBezTo>
                  <a:cubicBezTo>
                    <a:pt x="55" y="88"/>
                    <a:pt x="55" y="88"/>
                    <a:pt x="55" y="88"/>
                  </a:cubicBezTo>
                  <a:cubicBezTo>
                    <a:pt x="55" y="88"/>
                    <a:pt x="54" y="85"/>
                    <a:pt x="55" y="84"/>
                  </a:cubicBezTo>
                  <a:cubicBezTo>
                    <a:pt x="58" y="84"/>
                    <a:pt x="58" y="88"/>
                    <a:pt x="58" y="88"/>
                  </a:cubicBezTo>
                  <a:cubicBezTo>
                    <a:pt x="62" y="93"/>
                    <a:pt x="62" y="93"/>
                    <a:pt x="62" y="93"/>
                  </a:cubicBezTo>
                  <a:cubicBezTo>
                    <a:pt x="72" y="97"/>
                    <a:pt x="72" y="97"/>
                    <a:pt x="72" y="97"/>
                  </a:cubicBezTo>
                  <a:cubicBezTo>
                    <a:pt x="72" y="97"/>
                    <a:pt x="71" y="92"/>
                    <a:pt x="72" y="92"/>
                  </a:cubicBezTo>
                  <a:cubicBezTo>
                    <a:pt x="75" y="92"/>
                    <a:pt x="80" y="96"/>
                    <a:pt x="80" y="96"/>
                  </a:cubicBezTo>
                  <a:cubicBezTo>
                    <a:pt x="80" y="96"/>
                    <a:pt x="78" y="99"/>
                    <a:pt x="84" y="99"/>
                  </a:cubicBezTo>
                  <a:cubicBezTo>
                    <a:pt x="91" y="99"/>
                    <a:pt x="94" y="94"/>
                    <a:pt x="94" y="94"/>
                  </a:cubicBezTo>
                  <a:cubicBezTo>
                    <a:pt x="94" y="94"/>
                    <a:pt x="88" y="90"/>
                    <a:pt x="91" y="88"/>
                  </a:cubicBezTo>
                  <a:cubicBezTo>
                    <a:pt x="93" y="86"/>
                    <a:pt x="95" y="83"/>
                    <a:pt x="95" y="83"/>
                  </a:cubicBezTo>
                  <a:cubicBezTo>
                    <a:pt x="93" y="80"/>
                    <a:pt x="93" y="80"/>
                    <a:pt x="93" y="80"/>
                  </a:cubicBezTo>
                  <a:cubicBezTo>
                    <a:pt x="93" y="80"/>
                    <a:pt x="83" y="84"/>
                    <a:pt x="85" y="80"/>
                  </a:cubicBezTo>
                  <a:cubicBezTo>
                    <a:pt x="87" y="76"/>
                    <a:pt x="101" y="69"/>
                    <a:pt x="101" y="69"/>
                  </a:cubicBezTo>
                  <a:cubicBezTo>
                    <a:pt x="107" y="71"/>
                    <a:pt x="107" y="71"/>
                    <a:pt x="107" y="71"/>
                  </a:cubicBezTo>
                  <a:cubicBezTo>
                    <a:pt x="109" y="58"/>
                    <a:pt x="109" y="58"/>
                    <a:pt x="109" y="58"/>
                  </a:cubicBezTo>
                  <a:cubicBezTo>
                    <a:pt x="109" y="58"/>
                    <a:pt x="99" y="54"/>
                    <a:pt x="102" y="50"/>
                  </a:cubicBezTo>
                  <a:cubicBezTo>
                    <a:pt x="105" y="46"/>
                    <a:pt x="124" y="38"/>
                    <a:pt x="124" y="38"/>
                  </a:cubicBezTo>
                  <a:cubicBezTo>
                    <a:pt x="124" y="38"/>
                    <a:pt x="121" y="31"/>
                    <a:pt x="124" y="31"/>
                  </a:cubicBezTo>
                  <a:cubicBezTo>
                    <a:pt x="126" y="31"/>
                    <a:pt x="132" y="34"/>
                    <a:pt x="132" y="34"/>
                  </a:cubicBezTo>
                  <a:cubicBezTo>
                    <a:pt x="132" y="34"/>
                    <a:pt x="129" y="23"/>
                    <a:pt x="132" y="23"/>
                  </a:cubicBezTo>
                  <a:cubicBezTo>
                    <a:pt x="136" y="22"/>
                    <a:pt x="145" y="25"/>
                    <a:pt x="145" y="25"/>
                  </a:cubicBezTo>
                  <a:cubicBezTo>
                    <a:pt x="145" y="20"/>
                    <a:pt x="145" y="20"/>
                    <a:pt x="145" y="20"/>
                  </a:cubicBezTo>
                  <a:cubicBezTo>
                    <a:pt x="145" y="20"/>
                    <a:pt x="137" y="21"/>
                    <a:pt x="137" y="18"/>
                  </a:cubicBezTo>
                  <a:cubicBezTo>
                    <a:pt x="137" y="11"/>
                    <a:pt x="137" y="11"/>
                    <a:pt x="137" y="11"/>
                  </a:cubicBezTo>
                  <a:cubicBezTo>
                    <a:pt x="137" y="11"/>
                    <a:pt x="133" y="12"/>
                    <a:pt x="133" y="9"/>
                  </a:cubicBezTo>
                  <a:cubicBezTo>
                    <a:pt x="134" y="7"/>
                    <a:pt x="137" y="5"/>
                    <a:pt x="133" y="3"/>
                  </a:cubicBezTo>
                  <a:cubicBezTo>
                    <a:pt x="132" y="3"/>
                    <a:pt x="128" y="2"/>
                    <a:pt x="124" y="0"/>
                  </a:cubicBezTo>
                  <a:cubicBezTo>
                    <a:pt x="121" y="3"/>
                    <a:pt x="121" y="3"/>
                    <a:pt x="121" y="3"/>
                  </a:cubicBezTo>
                  <a:cubicBezTo>
                    <a:pt x="121" y="3"/>
                    <a:pt x="119" y="2"/>
                    <a:pt x="117" y="6"/>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0" name="Freeform 10"/>
            <p:cNvSpPr/>
            <p:nvPr/>
          </p:nvSpPr>
          <p:spPr bwMode="auto">
            <a:xfrm>
              <a:off x="3416598" y="4839569"/>
              <a:ext cx="20638" cy="11113"/>
            </a:xfrm>
            <a:custGeom>
              <a:avLst/>
              <a:gdLst/>
              <a:ahLst/>
              <a:cxnLst>
                <a:cxn ang="0">
                  <a:pos x="4" y="1"/>
                </a:cxn>
                <a:cxn ang="0">
                  <a:pos x="4" y="5"/>
                </a:cxn>
                <a:cxn ang="0">
                  <a:pos x="6" y="5"/>
                </a:cxn>
                <a:cxn ang="0">
                  <a:pos x="9" y="3"/>
                </a:cxn>
                <a:cxn ang="0">
                  <a:pos x="4" y="1"/>
                </a:cxn>
              </a:cxnLst>
              <a:rect l="0" t="0" r="r" b="b"/>
              <a:pathLst>
                <a:path w="9" h="5" extrusionOk="0">
                  <a:moveTo>
                    <a:pt x="4" y="1"/>
                  </a:moveTo>
                  <a:cubicBezTo>
                    <a:pt x="0" y="1"/>
                    <a:pt x="4" y="5"/>
                    <a:pt x="4" y="5"/>
                  </a:cubicBezTo>
                  <a:cubicBezTo>
                    <a:pt x="6" y="5"/>
                    <a:pt x="6" y="5"/>
                    <a:pt x="6" y="5"/>
                  </a:cubicBezTo>
                  <a:cubicBezTo>
                    <a:pt x="8" y="5"/>
                    <a:pt x="9" y="3"/>
                    <a:pt x="9" y="3"/>
                  </a:cubicBezTo>
                  <a:cubicBezTo>
                    <a:pt x="9" y="3"/>
                    <a:pt x="6" y="0"/>
                    <a:pt x="4" y="1"/>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1" name="Freeform 11"/>
            <p:cNvSpPr/>
            <p:nvPr/>
          </p:nvSpPr>
          <p:spPr bwMode="auto">
            <a:xfrm>
              <a:off x="3656311" y="4331569"/>
              <a:ext cx="22225" cy="22225"/>
            </a:xfrm>
            <a:custGeom>
              <a:avLst/>
              <a:gdLst/>
              <a:ahLst/>
              <a:cxnLst>
                <a:cxn ang="0">
                  <a:pos x="7" y="0"/>
                </a:cxn>
                <a:cxn ang="0">
                  <a:pos x="4" y="0"/>
                </a:cxn>
                <a:cxn ang="0">
                  <a:pos x="2" y="7"/>
                </a:cxn>
                <a:cxn ang="0">
                  <a:pos x="6" y="10"/>
                </a:cxn>
                <a:cxn ang="0">
                  <a:pos x="9" y="9"/>
                </a:cxn>
                <a:cxn ang="0">
                  <a:pos x="7" y="0"/>
                </a:cxn>
              </a:cxnLst>
              <a:rect l="0" t="0" r="r" b="b"/>
              <a:pathLst>
                <a:path w="9" h="10" extrusionOk="0">
                  <a:moveTo>
                    <a:pt x="7" y="0"/>
                  </a:moveTo>
                  <a:cubicBezTo>
                    <a:pt x="4" y="0"/>
                    <a:pt x="4" y="0"/>
                    <a:pt x="4" y="0"/>
                  </a:cubicBezTo>
                  <a:cubicBezTo>
                    <a:pt x="4" y="0"/>
                    <a:pt x="0" y="4"/>
                    <a:pt x="2" y="7"/>
                  </a:cubicBezTo>
                  <a:cubicBezTo>
                    <a:pt x="4" y="9"/>
                    <a:pt x="6" y="10"/>
                    <a:pt x="6" y="10"/>
                  </a:cubicBezTo>
                  <a:cubicBezTo>
                    <a:pt x="9" y="9"/>
                    <a:pt x="9" y="9"/>
                    <a:pt x="9" y="9"/>
                  </a:cubicBezTo>
                  <a:lnTo>
                    <a:pt x="7" y="0"/>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2" name="Freeform 12"/>
            <p:cNvSpPr/>
            <p:nvPr/>
          </p:nvSpPr>
          <p:spPr bwMode="auto">
            <a:xfrm>
              <a:off x="3665836" y="4055344"/>
              <a:ext cx="788988" cy="392113"/>
            </a:xfrm>
            <a:custGeom>
              <a:avLst/>
              <a:gdLst/>
              <a:ahLst/>
              <a:cxnLst>
                <a:cxn ang="0">
                  <a:pos x="335" y="43"/>
                </a:cxn>
                <a:cxn ang="0">
                  <a:pos x="332" y="17"/>
                </a:cxn>
                <a:cxn ang="0">
                  <a:pos x="320" y="11"/>
                </a:cxn>
                <a:cxn ang="0">
                  <a:pos x="293" y="14"/>
                </a:cxn>
                <a:cxn ang="0">
                  <a:pos x="267" y="2"/>
                </a:cxn>
                <a:cxn ang="0">
                  <a:pos x="251" y="0"/>
                </a:cxn>
                <a:cxn ang="0">
                  <a:pos x="237" y="14"/>
                </a:cxn>
                <a:cxn ang="0">
                  <a:pos x="228" y="26"/>
                </a:cxn>
                <a:cxn ang="0">
                  <a:pos x="217" y="31"/>
                </a:cxn>
                <a:cxn ang="0">
                  <a:pos x="205" y="25"/>
                </a:cxn>
                <a:cxn ang="0">
                  <a:pos x="193" y="18"/>
                </a:cxn>
                <a:cxn ang="0">
                  <a:pos x="177" y="31"/>
                </a:cxn>
                <a:cxn ang="0">
                  <a:pos x="149" y="60"/>
                </a:cxn>
                <a:cxn ang="0">
                  <a:pos x="156" y="88"/>
                </a:cxn>
                <a:cxn ang="0">
                  <a:pos x="150" y="98"/>
                </a:cxn>
                <a:cxn ang="0">
                  <a:pos x="126" y="91"/>
                </a:cxn>
                <a:cxn ang="0">
                  <a:pos x="110" y="95"/>
                </a:cxn>
                <a:cxn ang="0">
                  <a:pos x="90" y="107"/>
                </a:cxn>
                <a:cxn ang="0">
                  <a:pos x="69" y="110"/>
                </a:cxn>
                <a:cxn ang="0">
                  <a:pos x="51" y="99"/>
                </a:cxn>
                <a:cxn ang="0">
                  <a:pos x="34" y="117"/>
                </a:cxn>
                <a:cxn ang="0">
                  <a:pos x="27" y="104"/>
                </a:cxn>
                <a:cxn ang="0">
                  <a:pos x="10" y="99"/>
                </a:cxn>
                <a:cxn ang="0">
                  <a:pos x="3" y="120"/>
                </a:cxn>
                <a:cxn ang="0">
                  <a:pos x="18" y="133"/>
                </a:cxn>
                <a:cxn ang="0">
                  <a:pos x="32" y="144"/>
                </a:cxn>
                <a:cxn ang="0">
                  <a:pos x="45" y="146"/>
                </a:cxn>
                <a:cxn ang="0">
                  <a:pos x="57" y="149"/>
                </a:cxn>
                <a:cxn ang="0">
                  <a:pos x="76" y="138"/>
                </a:cxn>
                <a:cxn ang="0">
                  <a:pos x="104" y="139"/>
                </a:cxn>
                <a:cxn ang="0">
                  <a:pos x="125" y="128"/>
                </a:cxn>
                <a:cxn ang="0">
                  <a:pos x="127" y="142"/>
                </a:cxn>
                <a:cxn ang="0">
                  <a:pos x="134" y="156"/>
                </a:cxn>
                <a:cxn ang="0">
                  <a:pos x="169" y="160"/>
                </a:cxn>
                <a:cxn ang="0">
                  <a:pos x="197" y="165"/>
                </a:cxn>
                <a:cxn ang="0">
                  <a:pos x="214" y="170"/>
                </a:cxn>
                <a:cxn ang="0">
                  <a:pos x="238" y="164"/>
                </a:cxn>
                <a:cxn ang="0">
                  <a:pos x="256" y="153"/>
                </a:cxn>
                <a:cxn ang="0">
                  <a:pos x="275" y="154"/>
                </a:cxn>
                <a:cxn ang="0">
                  <a:pos x="295" y="149"/>
                </a:cxn>
                <a:cxn ang="0">
                  <a:pos x="300" y="137"/>
                </a:cxn>
                <a:cxn ang="0">
                  <a:pos x="320" y="118"/>
                </a:cxn>
                <a:cxn ang="0">
                  <a:pos x="313" y="104"/>
                </a:cxn>
                <a:cxn ang="0">
                  <a:pos x="317" y="86"/>
                </a:cxn>
                <a:cxn ang="0">
                  <a:pos x="328" y="82"/>
                </a:cxn>
                <a:cxn ang="0">
                  <a:pos x="339" y="69"/>
                </a:cxn>
              </a:cxnLst>
              <a:rect l="0" t="0" r="r" b="b"/>
              <a:pathLst>
                <a:path w="343" h="171" extrusionOk="0">
                  <a:moveTo>
                    <a:pt x="342" y="57"/>
                  </a:moveTo>
                  <a:cubicBezTo>
                    <a:pt x="340" y="53"/>
                    <a:pt x="337" y="49"/>
                    <a:pt x="337" y="49"/>
                  </a:cubicBezTo>
                  <a:cubicBezTo>
                    <a:pt x="335" y="43"/>
                    <a:pt x="335" y="43"/>
                    <a:pt x="335" y="43"/>
                  </a:cubicBezTo>
                  <a:cubicBezTo>
                    <a:pt x="335" y="43"/>
                    <a:pt x="328" y="39"/>
                    <a:pt x="328" y="34"/>
                  </a:cubicBezTo>
                  <a:cubicBezTo>
                    <a:pt x="329" y="29"/>
                    <a:pt x="332" y="27"/>
                    <a:pt x="332" y="27"/>
                  </a:cubicBezTo>
                  <a:cubicBezTo>
                    <a:pt x="332" y="17"/>
                    <a:pt x="332" y="17"/>
                    <a:pt x="332" y="17"/>
                  </a:cubicBezTo>
                  <a:cubicBezTo>
                    <a:pt x="329" y="14"/>
                    <a:pt x="329" y="14"/>
                    <a:pt x="329" y="14"/>
                  </a:cubicBezTo>
                  <a:cubicBezTo>
                    <a:pt x="322" y="14"/>
                    <a:pt x="322" y="14"/>
                    <a:pt x="322" y="14"/>
                  </a:cubicBezTo>
                  <a:cubicBezTo>
                    <a:pt x="320" y="11"/>
                    <a:pt x="320" y="11"/>
                    <a:pt x="320" y="11"/>
                  </a:cubicBezTo>
                  <a:cubicBezTo>
                    <a:pt x="309" y="8"/>
                    <a:pt x="309" y="8"/>
                    <a:pt x="309" y="8"/>
                  </a:cubicBezTo>
                  <a:cubicBezTo>
                    <a:pt x="307" y="13"/>
                    <a:pt x="307" y="13"/>
                    <a:pt x="307" y="13"/>
                  </a:cubicBezTo>
                  <a:cubicBezTo>
                    <a:pt x="293" y="14"/>
                    <a:pt x="293" y="14"/>
                    <a:pt x="293" y="14"/>
                  </a:cubicBezTo>
                  <a:cubicBezTo>
                    <a:pt x="293" y="14"/>
                    <a:pt x="288" y="6"/>
                    <a:pt x="283" y="6"/>
                  </a:cubicBezTo>
                  <a:cubicBezTo>
                    <a:pt x="279" y="6"/>
                    <a:pt x="277" y="7"/>
                    <a:pt x="277" y="7"/>
                  </a:cubicBezTo>
                  <a:cubicBezTo>
                    <a:pt x="277" y="7"/>
                    <a:pt x="268" y="2"/>
                    <a:pt x="267" y="2"/>
                  </a:cubicBezTo>
                  <a:cubicBezTo>
                    <a:pt x="266" y="2"/>
                    <a:pt x="259" y="0"/>
                    <a:pt x="259" y="0"/>
                  </a:cubicBezTo>
                  <a:cubicBezTo>
                    <a:pt x="259" y="0"/>
                    <a:pt x="258" y="1"/>
                    <a:pt x="256" y="2"/>
                  </a:cubicBezTo>
                  <a:cubicBezTo>
                    <a:pt x="253" y="2"/>
                    <a:pt x="251" y="0"/>
                    <a:pt x="251" y="0"/>
                  </a:cubicBezTo>
                  <a:cubicBezTo>
                    <a:pt x="245" y="0"/>
                    <a:pt x="245" y="0"/>
                    <a:pt x="245" y="0"/>
                  </a:cubicBezTo>
                  <a:cubicBezTo>
                    <a:pt x="244" y="17"/>
                    <a:pt x="244" y="17"/>
                    <a:pt x="244" y="17"/>
                  </a:cubicBezTo>
                  <a:cubicBezTo>
                    <a:pt x="237" y="14"/>
                    <a:pt x="237" y="14"/>
                    <a:pt x="237" y="14"/>
                  </a:cubicBezTo>
                  <a:cubicBezTo>
                    <a:pt x="237" y="14"/>
                    <a:pt x="233" y="18"/>
                    <a:pt x="232" y="20"/>
                  </a:cubicBezTo>
                  <a:cubicBezTo>
                    <a:pt x="232" y="22"/>
                    <a:pt x="235" y="28"/>
                    <a:pt x="234" y="28"/>
                  </a:cubicBezTo>
                  <a:cubicBezTo>
                    <a:pt x="232" y="28"/>
                    <a:pt x="228" y="26"/>
                    <a:pt x="228" y="26"/>
                  </a:cubicBezTo>
                  <a:cubicBezTo>
                    <a:pt x="225" y="26"/>
                    <a:pt x="225" y="26"/>
                    <a:pt x="225" y="26"/>
                  </a:cubicBezTo>
                  <a:cubicBezTo>
                    <a:pt x="222" y="25"/>
                    <a:pt x="222" y="25"/>
                    <a:pt x="222" y="25"/>
                  </a:cubicBezTo>
                  <a:cubicBezTo>
                    <a:pt x="217" y="31"/>
                    <a:pt x="217" y="31"/>
                    <a:pt x="217" y="31"/>
                  </a:cubicBezTo>
                  <a:cubicBezTo>
                    <a:pt x="207" y="29"/>
                    <a:pt x="207" y="29"/>
                    <a:pt x="207" y="29"/>
                  </a:cubicBezTo>
                  <a:cubicBezTo>
                    <a:pt x="204" y="27"/>
                    <a:pt x="204" y="27"/>
                    <a:pt x="204" y="27"/>
                  </a:cubicBezTo>
                  <a:cubicBezTo>
                    <a:pt x="205" y="25"/>
                    <a:pt x="205" y="25"/>
                    <a:pt x="205" y="25"/>
                  </a:cubicBezTo>
                  <a:cubicBezTo>
                    <a:pt x="205" y="25"/>
                    <a:pt x="202" y="20"/>
                    <a:pt x="201" y="19"/>
                  </a:cubicBezTo>
                  <a:cubicBezTo>
                    <a:pt x="199" y="19"/>
                    <a:pt x="197" y="17"/>
                    <a:pt x="197" y="17"/>
                  </a:cubicBezTo>
                  <a:cubicBezTo>
                    <a:pt x="193" y="18"/>
                    <a:pt x="193" y="18"/>
                    <a:pt x="193" y="18"/>
                  </a:cubicBezTo>
                  <a:cubicBezTo>
                    <a:pt x="193" y="19"/>
                    <a:pt x="194" y="19"/>
                    <a:pt x="194" y="20"/>
                  </a:cubicBezTo>
                  <a:cubicBezTo>
                    <a:pt x="194" y="25"/>
                    <a:pt x="192" y="30"/>
                    <a:pt x="190" y="33"/>
                  </a:cubicBezTo>
                  <a:cubicBezTo>
                    <a:pt x="184" y="29"/>
                    <a:pt x="181" y="29"/>
                    <a:pt x="177" y="31"/>
                  </a:cubicBezTo>
                  <a:cubicBezTo>
                    <a:pt x="179" y="35"/>
                    <a:pt x="176" y="48"/>
                    <a:pt x="169" y="48"/>
                  </a:cubicBezTo>
                  <a:cubicBezTo>
                    <a:pt x="166" y="48"/>
                    <a:pt x="163" y="49"/>
                    <a:pt x="160" y="50"/>
                  </a:cubicBezTo>
                  <a:cubicBezTo>
                    <a:pt x="158" y="51"/>
                    <a:pt x="153" y="59"/>
                    <a:pt x="149" y="60"/>
                  </a:cubicBezTo>
                  <a:cubicBezTo>
                    <a:pt x="145" y="62"/>
                    <a:pt x="151" y="65"/>
                    <a:pt x="152" y="67"/>
                  </a:cubicBezTo>
                  <a:cubicBezTo>
                    <a:pt x="153" y="70"/>
                    <a:pt x="156" y="70"/>
                    <a:pt x="158" y="74"/>
                  </a:cubicBezTo>
                  <a:cubicBezTo>
                    <a:pt x="162" y="80"/>
                    <a:pt x="157" y="81"/>
                    <a:pt x="156" y="88"/>
                  </a:cubicBezTo>
                  <a:cubicBezTo>
                    <a:pt x="161" y="86"/>
                    <a:pt x="162" y="88"/>
                    <a:pt x="164" y="91"/>
                  </a:cubicBezTo>
                  <a:cubicBezTo>
                    <a:pt x="164" y="92"/>
                    <a:pt x="163" y="100"/>
                    <a:pt x="162" y="102"/>
                  </a:cubicBezTo>
                  <a:cubicBezTo>
                    <a:pt x="160" y="104"/>
                    <a:pt x="151" y="100"/>
                    <a:pt x="150" y="98"/>
                  </a:cubicBezTo>
                  <a:cubicBezTo>
                    <a:pt x="149" y="97"/>
                    <a:pt x="150" y="91"/>
                    <a:pt x="151" y="90"/>
                  </a:cubicBezTo>
                  <a:cubicBezTo>
                    <a:pt x="144" y="86"/>
                    <a:pt x="143" y="97"/>
                    <a:pt x="139" y="94"/>
                  </a:cubicBezTo>
                  <a:cubicBezTo>
                    <a:pt x="134" y="91"/>
                    <a:pt x="131" y="89"/>
                    <a:pt x="126" y="91"/>
                  </a:cubicBezTo>
                  <a:cubicBezTo>
                    <a:pt x="126" y="85"/>
                    <a:pt x="126" y="85"/>
                    <a:pt x="126" y="85"/>
                  </a:cubicBezTo>
                  <a:cubicBezTo>
                    <a:pt x="119" y="90"/>
                    <a:pt x="127" y="92"/>
                    <a:pt x="124" y="95"/>
                  </a:cubicBezTo>
                  <a:cubicBezTo>
                    <a:pt x="123" y="96"/>
                    <a:pt x="112" y="95"/>
                    <a:pt x="110" y="95"/>
                  </a:cubicBezTo>
                  <a:cubicBezTo>
                    <a:pt x="107" y="96"/>
                    <a:pt x="102" y="96"/>
                    <a:pt x="98" y="97"/>
                  </a:cubicBezTo>
                  <a:cubicBezTo>
                    <a:pt x="96" y="98"/>
                    <a:pt x="90" y="102"/>
                    <a:pt x="88" y="105"/>
                  </a:cubicBezTo>
                  <a:cubicBezTo>
                    <a:pt x="88" y="105"/>
                    <a:pt x="90" y="106"/>
                    <a:pt x="90" y="107"/>
                  </a:cubicBezTo>
                  <a:cubicBezTo>
                    <a:pt x="85" y="105"/>
                    <a:pt x="84" y="109"/>
                    <a:pt x="80" y="110"/>
                  </a:cubicBezTo>
                  <a:cubicBezTo>
                    <a:pt x="81" y="107"/>
                    <a:pt x="81" y="107"/>
                    <a:pt x="81" y="107"/>
                  </a:cubicBezTo>
                  <a:cubicBezTo>
                    <a:pt x="78" y="109"/>
                    <a:pt x="74" y="110"/>
                    <a:pt x="69" y="110"/>
                  </a:cubicBezTo>
                  <a:cubicBezTo>
                    <a:pt x="69" y="107"/>
                    <a:pt x="67" y="105"/>
                    <a:pt x="65" y="104"/>
                  </a:cubicBezTo>
                  <a:cubicBezTo>
                    <a:pt x="66" y="102"/>
                    <a:pt x="67" y="101"/>
                    <a:pt x="65" y="100"/>
                  </a:cubicBezTo>
                  <a:cubicBezTo>
                    <a:pt x="66" y="100"/>
                    <a:pt x="53" y="97"/>
                    <a:pt x="51" y="99"/>
                  </a:cubicBezTo>
                  <a:cubicBezTo>
                    <a:pt x="49" y="104"/>
                    <a:pt x="47" y="97"/>
                    <a:pt x="48" y="97"/>
                  </a:cubicBezTo>
                  <a:cubicBezTo>
                    <a:pt x="44" y="99"/>
                    <a:pt x="48" y="102"/>
                    <a:pt x="48" y="107"/>
                  </a:cubicBezTo>
                  <a:cubicBezTo>
                    <a:pt x="47" y="112"/>
                    <a:pt x="38" y="116"/>
                    <a:pt x="34" y="117"/>
                  </a:cubicBezTo>
                  <a:cubicBezTo>
                    <a:pt x="34" y="116"/>
                    <a:pt x="38" y="111"/>
                    <a:pt x="35" y="110"/>
                  </a:cubicBezTo>
                  <a:cubicBezTo>
                    <a:pt x="34" y="109"/>
                    <a:pt x="31" y="111"/>
                    <a:pt x="31" y="112"/>
                  </a:cubicBezTo>
                  <a:cubicBezTo>
                    <a:pt x="29" y="107"/>
                    <a:pt x="30" y="107"/>
                    <a:pt x="27" y="104"/>
                  </a:cubicBezTo>
                  <a:cubicBezTo>
                    <a:pt x="24" y="101"/>
                    <a:pt x="19" y="97"/>
                    <a:pt x="18" y="97"/>
                  </a:cubicBezTo>
                  <a:cubicBezTo>
                    <a:pt x="14" y="95"/>
                    <a:pt x="16" y="100"/>
                    <a:pt x="12" y="100"/>
                  </a:cubicBezTo>
                  <a:cubicBezTo>
                    <a:pt x="11" y="100"/>
                    <a:pt x="11" y="100"/>
                    <a:pt x="10" y="99"/>
                  </a:cubicBezTo>
                  <a:cubicBezTo>
                    <a:pt x="10" y="107"/>
                    <a:pt x="10" y="107"/>
                    <a:pt x="10" y="107"/>
                  </a:cubicBezTo>
                  <a:cubicBezTo>
                    <a:pt x="10" y="110"/>
                    <a:pt x="0" y="120"/>
                    <a:pt x="0" y="120"/>
                  </a:cubicBezTo>
                  <a:cubicBezTo>
                    <a:pt x="3" y="120"/>
                    <a:pt x="3" y="120"/>
                    <a:pt x="3" y="120"/>
                  </a:cubicBezTo>
                  <a:cubicBezTo>
                    <a:pt x="5" y="129"/>
                    <a:pt x="5" y="129"/>
                    <a:pt x="5" y="129"/>
                  </a:cubicBezTo>
                  <a:cubicBezTo>
                    <a:pt x="2" y="130"/>
                    <a:pt x="2" y="130"/>
                    <a:pt x="2" y="130"/>
                  </a:cubicBezTo>
                  <a:cubicBezTo>
                    <a:pt x="18" y="133"/>
                    <a:pt x="18" y="133"/>
                    <a:pt x="18" y="133"/>
                  </a:cubicBezTo>
                  <a:cubicBezTo>
                    <a:pt x="18" y="133"/>
                    <a:pt x="16" y="139"/>
                    <a:pt x="17" y="140"/>
                  </a:cubicBezTo>
                  <a:cubicBezTo>
                    <a:pt x="18" y="142"/>
                    <a:pt x="22" y="141"/>
                    <a:pt x="22" y="141"/>
                  </a:cubicBezTo>
                  <a:cubicBezTo>
                    <a:pt x="22" y="141"/>
                    <a:pt x="29" y="146"/>
                    <a:pt x="32" y="144"/>
                  </a:cubicBezTo>
                  <a:cubicBezTo>
                    <a:pt x="35" y="143"/>
                    <a:pt x="41" y="136"/>
                    <a:pt x="41" y="136"/>
                  </a:cubicBezTo>
                  <a:cubicBezTo>
                    <a:pt x="46" y="140"/>
                    <a:pt x="46" y="140"/>
                    <a:pt x="46" y="140"/>
                  </a:cubicBezTo>
                  <a:cubicBezTo>
                    <a:pt x="45" y="146"/>
                    <a:pt x="45" y="146"/>
                    <a:pt x="45" y="146"/>
                  </a:cubicBezTo>
                  <a:cubicBezTo>
                    <a:pt x="48" y="146"/>
                    <a:pt x="48" y="146"/>
                    <a:pt x="48" y="146"/>
                  </a:cubicBezTo>
                  <a:cubicBezTo>
                    <a:pt x="48" y="146"/>
                    <a:pt x="50" y="142"/>
                    <a:pt x="53" y="143"/>
                  </a:cubicBezTo>
                  <a:cubicBezTo>
                    <a:pt x="57" y="145"/>
                    <a:pt x="57" y="149"/>
                    <a:pt x="57" y="149"/>
                  </a:cubicBezTo>
                  <a:cubicBezTo>
                    <a:pt x="69" y="152"/>
                    <a:pt x="69" y="152"/>
                    <a:pt x="69" y="152"/>
                  </a:cubicBezTo>
                  <a:cubicBezTo>
                    <a:pt x="73" y="147"/>
                    <a:pt x="73" y="147"/>
                    <a:pt x="73" y="147"/>
                  </a:cubicBezTo>
                  <a:cubicBezTo>
                    <a:pt x="73" y="147"/>
                    <a:pt x="67" y="139"/>
                    <a:pt x="76" y="138"/>
                  </a:cubicBezTo>
                  <a:cubicBezTo>
                    <a:pt x="85" y="137"/>
                    <a:pt x="87" y="138"/>
                    <a:pt x="87" y="138"/>
                  </a:cubicBezTo>
                  <a:cubicBezTo>
                    <a:pt x="90" y="133"/>
                    <a:pt x="90" y="133"/>
                    <a:pt x="90" y="133"/>
                  </a:cubicBezTo>
                  <a:cubicBezTo>
                    <a:pt x="104" y="139"/>
                    <a:pt x="104" y="139"/>
                    <a:pt x="104" y="139"/>
                  </a:cubicBezTo>
                  <a:cubicBezTo>
                    <a:pt x="113" y="130"/>
                    <a:pt x="113" y="130"/>
                    <a:pt x="113" y="130"/>
                  </a:cubicBezTo>
                  <a:cubicBezTo>
                    <a:pt x="117" y="132"/>
                    <a:pt x="117" y="132"/>
                    <a:pt x="117" y="132"/>
                  </a:cubicBezTo>
                  <a:cubicBezTo>
                    <a:pt x="117" y="132"/>
                    <a:pt x="123" y="126"/>
                    <a:pt x="125" y="128"/>
                  </a:cubicBezTo>
                  <a:cubicBezTo>
                    <a:pt x="127" y="130"/>
                    <a:pt x="120" y="134"/>
                    <a:pt x="120" y="134"/>
                  </a:cubicBezTo>
                  <a:cubicBezTo>
                    <a:pt x="123" y="143"/>
                    <a:pt x="123" y="143"/>
                    <a:pt x="123" y="143"/>
                  </a:cubicBezTo>
                  <a:cubicBezTo>
                    <a:pt x="123" y="143"/>
                    <a:pt x="125" y="141"/>
                    <a:pt x="127" y="142"/>
                  </a:cubicBezTo>
                  <a:cubicBezTo>
                    <a:pt x="129" y="143"/>
                    <a:pt x="128" y="147"/>
                    <a:pt x="128" y="147"/>
                  </a:cubicBezTo>
                  <a:cubicBezTo>
                    <a:pt x="131" y="148"/>
                    <a:pt x="131" y="148"/>
                    <a:pt x="131" y="148"/>
                  </a:cubicBezTo>
                  <a:cubicBezTo>
                    <a:pt x="134" y="156"/>
                    <a:pt x="134" y="156"/>
                    <a:pt x="134" y="156"/>
                  </a:cubicBezTo>
                  <a:cubicBezTo>
                    <a:pt x="151" y="157"/>
                    <a:pt x="151" y="157"/>
                    <a:pt x="151" y="157"/>
                  </a:cubicBezTo>
                  <a:cubicBezTo>
                    <a:pt x="153" y="160"/>
                    <a:pt x="153" y="160"/>
                    <a:pt x="153" y="160"/>
                  </a:cubicBezTo>
                  <a:cubicBezTo>
                    <a:pt x="169" y="160"/>
                    <a:pt x="169" y="160"/>
                    <a:pt x="169" y="160"/>
                  </a:cubicBezTo>
                  <a:cubicBezTo>
                    <a:pt x="172" y="163"/>
                    <a:pt x="172" y="163"/>
                    <a:pt x="172" y="163"/>
                  </a:cubicBezTo>
                  <a:cubicBezTo>
                    <a:pt x="178" y="161"/>
                    <a:pt x="178" y="161"/>
                    <a:pt x="178" y="161"/>
                  </a:cubicBezTo>
                  <a:cubicBezTo>
                    <a:pt x="197" y="165"/>
                    <a:pt x="197" y="165"/>
                    <a:pt x="197" y="165"/>
                  </a:cubicBezTo>
                  <a:cubicBezTo>
                    <a:pt x="202" y="164"/>
                    <a:pt x="202" y="164"/>
                    <a:pt x="202" y="164"/>
                  </a:cubicBezTo>
                  <a:cubicBezTo>
                    <a:pt x="212" y="167"/>
                    <a:pt x="212" y="167"/>
                    <a:pt x="212" y="167"/>
                  </a:cubicBezTo>
                  <a:cubicBezTo>
                    <a:pt x="214" y="170"/>
                    <a:pt x="214" y="170"/>
                    <a:pt x="214" y="170"/>
                  </a:cubicBezTo>
                  <a:cubicBezTo>
                    <a:pt x="225" y="168"/>
                    <a:pt x="225" y="168"/>
                    <a:pt x="225" y="168"/>
                  </a:cubicBezTo>
                  <a:cubicBezTo>
                    <a:pt x="232" y="171"/>
                    <a:pt x="232" y="171"/>
                    <a:pt x="232" y="171"/>
                  </a:cubicBezTo>
                  <a:cubicBezTo>
                    <a:pt x="238" y="164"/>
                    <a:pt x="238" y="164"/>
                    <a:pt x="238" y="164"/>
                  </a:cubicBezTo>
                  <a:cubicBezTo>
                    <a:pt x="238" y="164"/>
                    <a:pt x="241" y="164"/>
                    <a:pt x="243" y="163"/>
                  </a:cubicBezTo>
                  <a:cubicBezTo>
                    <a:pt x="245" y="162"/>
                    <a:pt x="244" y="156"/>
                    <a:pt x="247" y="156"/>
                  </a:cubicBezTo>
                  <a:cubicBezTo>
                    <a:pt x="251" y="155"/>
                    <a:pt x="256" y="153"/>
                    <a:pt x="256" y="153"/>
                  </a:cubicBezTo>
                  <a:cubicBezTo>
                    <a:pt x="262" y="154"/>
                    <a:pt x="262" y="154"/>
                    <a:pt x="262" y="154"/>
                  </a:cubicBezTo>
                  <a:cubicBezTo>
                    <a:pt x="262" y="154"/>
                    <a:pt x="267" y="151"/>
                    <a:pt x="270" y="152"/>
                  </a:cubicBezTo>
                  <a:cubicBezTo>
                    <a:pt x="273" y="152"/>
                    <a:pt x="275" y="154"/>
                    <a:pt x="275" y="154"/>
                  </a:cubicBezTo>
                  <a:cubicBezTo>
                    <a:pt x="279" y="149"/>
                    <a:pt x="279" y="149"/>
                    <a:pt x="279" y="149"/>
                  </a:cubicBezTo>
                  <a:cubicBezTo>
                    <a:pt x="279" y="149"/>
                    <a:pt x="279" y="147"/>
                    <a:pt x="287" y="147"/>
                  </a:cubicBezTo>
                  <a:cubicBezTo>
                    <a:pt x="293" y="146"/>
                    <a:pt x="295" y="149"/>
                    <a:pt x="295" y="149"/>
                  </a:cubicBezTo>
                  <a:cubicBezTo>
                    <a:pt x="298" y="147"/>
                    <a:pt x="298" y="147"/>
                    <a:pt x="298" y="147"/>
                  </a:cubicBezTo>
                  <a:cubicBezTo>
                    <a:pt x="298" y="147"/>
                    <a:pt x="294" y="144"/>
                    <a:pt x="296" y="140"/>
                  </a:cubicBezTo>
                  <a:cubicBezTo>
                    <a:pt x="298" y="136"/>
                    <a:pt x="300" y="137"/>
                    <a:pt x="300" y="137"/>
                  </a:cubicBezTo>
                  <a:cubicBezTo>
                    <a:pt x="309" y="128"/>
                    <a:pt x="309" y="128"/>
                    <a:pt x="309" y="128"/>
                  </a:cubicBezTo>
                  <a:cubicBezTo>
                    <a:pt x="319" y="127"/>
                    <a:pt x="319" y="127"/>
                    <a:pt x="319" y="127"/>
                  </a:cubicBezTo>
                  <a:cubicBezTo>
                    <a:pt x="320" y="118"/>
                    <a:pt x="320" y="118"/>
                    <a:pt x="320" y="118"/>
                  </a:cubicBezTo>
                  <a:cubicBezTo>
                    <a:pt x="320" y="118"/>
                    <a:pt x="315" y="117"/>
                    <a:pt x="315" y="115"/>
                  </a:cubicBezTo>
                  <a:cubicBezTo>
                    <a:pt x="314" y="112"/>
                    <a:pt x="317" y="110"/>
                    <a:pt x="317" y="109"/>
                  </a:cubicBezTo>
                  <a:cubicBezTo>
                    <a:pt x="317" y="107"/>
                    <a:pt x="313" y="107"/>
                    <a:pt x="313" y="104"/>
                  </a:cubicBezTo>
                  <a:cubicBezTo>
                    <a:pt x="314" y="101"/>
                    <a:pt x="328" y="98"/>
                    <a:pt x="326" y="92"/>
                  </a:cubicBezTo>
                  <a:cubicBezTo>
                    <a:pt x="324" y="85"/>
                    <a:pt x="322" y="85"/>
                    <a:pt x="322" y="85"/>
                  </a:cubicBezTo>
                  <a:cubicBezTo>
                    <a:pt x="317" y="86"/>
                    <a:pt x="317" y="86"/>
                    <a:pt x="317" y="86"/>
                  </a:cubicBezTo>
                  <a:cubicBezTo>
                    <a:pt x="317" y="86"/>
                    <a:pt x="312" y="88"/>
                    <a:pt x="314" y="83"/>
                  </a:cubicBezTo>
                  <a:cubicBezTo>
                    <a:pt x="315" y="79"/>
                    <a:pt x="320" y="78"/>
                    <a:pt x="322" y="77"/>
                  </a:cubicBezTo>
                  <a:cubicBezTo>
                    <a:pt x="324" y="77"/>
                    <a:pt x="328" y="82"/>
                    <a:pt x="328" y="82"/>
                  </a:cubicBezTo>
                  <a:cubicBezTo>
                    <a:pt x="341" y="78"/>
                    <a:pt x="341" y="78"/>
                    <a:pt x="341" y="78"/>
                  </a:cubicBezTo>
                  <a:cubicBezTo>
                    <a:pt x="341" y="70"/>
                    <a:pt x="341" y="70"/>
                    <a:pt x="341" y="70"/>
                  </a:cubicBezTo>
                  <a:cubicBezTo>
                    <a:pt x="339" y="69"/>
                    <a:pt x="339" y="69"/>
                    <a:pt x="339" y="69"/>
                  </a:cubicBezTo>
                  <a:cubicBezTo>
                    <a:pt x="342" y="67"/>
                    <a:pt x="342" y="67"/>
                    <a:pt x="342" y="67"/>
                  </a:cubicBezTo>
                  <a:cubicBezTo>
                    <a:pt x="342" y="67"/>
                    <a:pt x="343" y="60"/>
                    <a:pt x="342" y="57"/>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3" name="Freeform 13"/>
            <p:cNvSpPr>
              <a:spLocks noEditPoints="1"/>
            </p:cNvSpPr>
            <p:nvPr/>
          </p:nvSpPr>
          <p:spPr bwMode="auto">
            <a:xfrm>
              <a:off x="4218286" y="5974631"/>
              <a:ext cx="52388" cy="47625"/>
            </a:xfrm>
            <a:custGeom>
              <a:avLst/>
              <a:gdLst/>
              <a:ahLst/>
              <a:cxnLst>
                <a:cxn ang="0">
                  <a:pos x="7" y="3"/>
                </a:cxn>
                <a:cxn ang="0">
                  <a:pos x="2" y="4"/>
                </a:cxn>
                <a:cxn ang="0">
                  <a:pos x="5" y="8"/>
                </a:cxn>
                <a:cxn ang="0">
                  <a:pos x="7" y="3"/>
                </a:cxn>
                <a:cxn ang="0">
                  <a:pos x="16" y="11"/>
                </a:cxn>
                <a:cxn ang="0">
                  <a:pos x="14" y="12"/>
                </a:cxn>
                <a:cxn ang="0">
                  <a:pos x="11" y="9"/>
                </a:cxn>
                <a:cxn ang="0">
                  <a:pos x="9" y="11"/>
                </a:cxn>
                <a:cxn ang="0">
                  <a:pos x="10" y="15"/>
                </a:cxn>
                <a:cxn ang="0">
                  <a:pos x="19" y="20"/>
                </a:cxn>
                <a:cxn ang="0">
                  <a:pos x="23" y="15"/>
                </a:cxn>
                <a:cxn ang="0">
                  <a:pos x="16" y="11"/>
                </a:cxn>
              </a:cxnLst>
              <a:rect l="0" t="0" r="r" b="b"/>
              <a:pathLst>
                <a:path w="23" h="20" extrusionOk="0">
                  <a:moveTo>
                    <a:pt x="7" y="3"/>
                  </a:moveTo>
                  <a:cubicBezTo>
                    <a:pt x="0" y="0"/>
                    <a:pt x="2" y="4"/>
                    <a:pt x="2" y="4"/>
                  </a:cubicBezTo>
                  <a:cubicBezTo>
                    <a:pt x="5" y="8"/>
                    <a:pt x="5" y="8"/>
                    <a:pt x="5" y="8"/>
                  </a:cubicBezTo>
                  <a:cubicBezTo>
                    <a:pt x="9" y="9"/>
                    <a:pt x="15" y="5"/>
                    <a:pt x="7" y="3"/>
                  </a:cubicBezTo>
                  <a:close/>
                  <a:moveTo>
                    <a:pt x="16" y="11"/>
                  </a:moveTo>
                  <a:cubicBezTo>
                    <a:pt x="14" y="12"/>
                    <a:pt x="14" y="12"/>
                    <a:pt x="14" y="12"/>
                  </a:cubicBezTo>
                  <a:cubicBezTo>
                    <a:pt x="11" y="9"/>
                    <a:pt x="11" y="9"/>
                    <a:pt x="11" y="9"/>
                  </a:cubicBezTo>
                  <a:cubicBezTo>
                    <a:pt x="9" y="11"/>
                    <a:pt x="9" y="11"/>
                    <a:pt x="9" y="11"/>
                  </a:cubicBezTo>
                  <a:cubicBezTo>
                    <a:pt x="10" y="15"/>
                    <a:pt x="10" y="15"/>
                    <a:pt x="10" y="15"/>
                  </a:cubicBezTo>
                  <a:cubicBezTo>
                    <a:pt x="10" y="15"/>
                    <a:pt x="15" y="20"/>
                    <a:pt x="19" y="20"/>
                  </a:cubicBezTo>
                  <a:cubicBezTo>
                    <a:pt x="23" y="20"/>
                    <a:pt x="23" y="15"/>
                    <a:pt x="23" y="15"/>
                  </a:cubicBezTo>
                  <a:lnTo>
                    <a:pt x="16" y="11"/>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4" name="Freeform 14"/>
            <p:cNvSpPr>
              <a:spLocks noEditPoints="1"/>
            </p:cNvSpPr>
            <p:nvPr/>
          </p:nvSpPr>
          <p:spPr bwMode="auto">
            <a:xfrm>
              <a:off x="2154536" y="2218606"/>
              <a:ext cx="820738" cy="1536700"/>
            </a:xfrm>
            <a:custGeom>
              <a:avLst/>
              <a:gdLst/>
              <a:ahLst/>
              <a:cxnLst>
                <a:cxn ang="0">
                  <a:pos x="281" y="467"/>
                </a:cxn>
                <a:cxn ang="0">
                  <a:pos x="290" y="431"/>
                </a:cxn>
                <a:cxn ang="0">
                  <a:pos x="245" y="321"/>
                </a:cxn>
                <a:cxn ang="0">
                  <a:pos x="210" y="295"/>
                </a:cxn>
                <a:cxn ang="0">
                  <a:pos x="257" y="247"/>
                </a:cxn>
                <a:cxn ang="0">
                  <a:pos x="197" y="186"/>
                </a:cxn>
                <a:cxn ang="0">
                  <a:pos x="248" y="141"/>
                </a:cxn>
                <a:cxn ang="0">
                  <a:pos x="191" y="133"/>
                </a:cxn>
                <a:cxn ang="0">
                  <a:pos x="164" y="140"/>
                </a:cxn>
                <a:cxn ang="0">
                  <a:pos x="143" y="161"/>
                </a:cxn>
                <a:cxn ang="0">
                  <a:pos x="146" y="202"/>
                </a:cxn>
                <a:cxn ang="0">
                  <a:pos x="111" y="230"/>
                </a:cxn>
                <a:cxn ang="0">
                  <a:pos x="127" y="247"/>
                </a:cxn>
                <a:cxn ang="0">
                  <a:pos x="131" y="260"/>
                </a:cxn>
                <a:cxn ang="0">
                  <a:pos x="101" y="317"/>
                </a:cxn>
                <a:cxn ang="0">
                  <a:pos x="142" y="276"/>
                </a:cxn>
                <a:cxn ang="0">
                  <a:pos x="148" y="287"/>
                </a:cxn>
                <a:cxn ang="0">
                  <a:pos x="127" y="344"/>
                </a:cxn>
                <a:cxn ang="0">
                  <a:pos x="145" y="363"/>
                </a:cxn>
                <a:cxn ang="0">
                  <a:pos x="188" y="366"/>
                </a:cxn>
                <a:cxn ang="0">
                  <a:pos x="180" y="416"/>
                </a:cxn>
                <a:cxn ang="0">
                  <a:pos x="186" y="472"/>
                </a:cxn>
                <a:cxn ang="0">
                  <a:pos x="109" y="492"/>
                </a:cxn>
                <a:cxn ang="0">
                  <a:pos x="102" y="536"/>
                </a:cxn>
                <a:cxn ang="0">
                  <a:pos x="74" y="560"/>
                </a:cxn>
                <a:cxn ang="0">
                  <a:pos x="109" y="569"/>
                </a:cxn>
                <a:cxn ang="0">
                  <a:pos x="171" y="582"/>
                </a:cxn>
                <a:cxn ang="0">
                  <a:pos x="55" y="640"/>
                </a:cxn>
                <a:cxn ang="0">
                  <a:pos x="62" y="657"/>
                </a:cxn>
                <a:cxn ang="0">
                  <a:pos x="122" y="645"/>
                </a:cxn>
                <a:cxn ang="0">
                  <a:pos x="201" y="649"/>
                </a:cxn>
                <a:cxn ang="0">
                  <a:pos x="310" y="653"/>
                </a:cxn>
                <a:cxn ang="0">
                  <a:pos x="295" y="614"/>
                </a:cxn>
                <a:cxn ang="0">
                  <a:pos x="319" y="598"/>
                </a:cxn>
                <a:cxn ang="0">
                  <a:pos x="209" y="650"/>
                </a:cxn>
                <a:cxn ang="0">
                  <a:pos x="121" y="471"/>
                </a:cxn>
                <a:cxn ang="0">
                  <a:pos x="139" y="396"/>
                </a:cxn>
                <a:cxn ang="0">
                  <a:pos x="138" y="302"/>
                </a:cxn>
                <a:cxn ang="0">
                  <a:pos x="89" y="291"/>
                </a:cxn>
                <a:cxn ang="0">
                  <a:pos x="109" y="281"/>
                </a:cxn>
                <a:cxn ang="0">
                  <a:pos x="88" y="238"/>
                </a:cxn>
                <a:cxn ang="0">
                  <a:pos x="112" y="235"/>
                </a:cxn>
                <a:cxn ang="0">
                  <a:pos x="103" y="260"/>
                </a:cxn>
                <a:cxn ang="0">
                  <a:pos x="117" y="217"/>
                </a:cxn>
                <a:cxn ang="0">
                  <a:pos x="82" y="197"/>
                </a:cxn>
                <a:cxn ang="0">
                  <a:pos x="88" y="177"/>
                </a:cxn>
                <a:cxn ang="0">
                  <a:pos x="114" y="176"/>
                </a:cxn>
                <a:cxn ang="0">
                  <a:pos x="127" y="203"/>
                </a:cxn>
                <a:cxn ang="0">
                  <a:pos x="135" y="173"/>
                </a:cxn>
                <a:cxn ang="0">
                  <a:pos x="81" y="165"/>
                </a:cxn>
                <a:cxn ang="0">
                  <a:pos x="141" y="134"/>
                </a:cxn>
                <a:cxn ang="0">
                  <a:pos x="104" y="132"/>
                </a:cxn>
                <a:cxn ang="0">
                  <a:pos x="242" y="113"/>
                </a:cxn>
                <a:cxn ang="0">
                  <a:pos x="256" y="107"/>
                </a:cxn>
                <a:cxn ang="0">
                  <a:pos x="259" y="94"/>
                </a:cxn>
                <a:cxn ang="0">
                  <a:pos x="310" y="82"/>
                </a:cxn>
                <a:cxn ang="0">
                  <a:pos x="282" y="93"/>
                </a:cxn>
                <a:cxn ang="0">
                  <a:pos x="339" y="23"/>
                </a:cxn>
                <a:cxn ang="0">
                  <a:pos x="357" y="3"/>
                </a:cxn>
                <a:cxn ang="0">
                  <a:pos x="49" y="396"/>
                </a:cxn>
                <a:cxn ang="0">
                  <a:pos x="96" y="386"/>
                </a:cxn>
                <a:cxn ang="0">
                  <a:pos x="34" y="332"/>
                </a:cxn>
                <a:cxn ang="0">
                  <a:pos x="13" y="377"/>
                </a:cxn>
              </a:cxnLst>
              <a:rect l="0" t="0" r="r" b="b"/>
              <a:pathLst>
                <a:path w="357" h="670" extrusionOk="0">
                  <a:moveTo>
                    <a:pt x="342" y="526"/>
                  </a:moveTo>
                  <a:cubicBezTo>
                    <a:pt x="330" y="519"/>
                    <a:pt x="330" y="519"/>
                    <a:pt x="330" y="519"/>
                  </a:cubicBezTo>
                  <a:cubicBezTo>
                    <a:pt x="328" y="520"/>
                    <a:pt x="328" y="520"/>
                    <a:pt x="328" y="520"/>
                  </a:cubicBezTo>
                  <a:cubicBezTo>
                    <a:pt x="310" y="519"/>
                    <a:pt x="310" y="519"/>
                    <a:pt x="310" y="519"/>
                  </a:cubicBezTo>
                  <a:cubicBezTo>
                    <a:pt x="303" y="530"/>
                    <a:pt x="303" y="530"/>
                    <a:pt x="303" y="530"/>
                  </a:cubicBezTo>
                  <a:cubicBezTo>
                    <a:pt x="299" y="528"/>
                    <a:pt x="299" y="528"/>
                    <a:pt x="299" y="528"/>
                  </a:cubicBezTo>
                  <a:cubicBezTo>
                    <a:pt x="295" y="522"/>
                    <a:pt x="295" y="522"/>
                    <a:pt x="295" y="522"/>
                  </a:cubicBezTo>
                  <a:cubicBezTo>
                    <a:pt x="291" y="520"/>
                    <a:pt x="291" y="520"/>
                    <a:pt x="291" y="520"/>
                  </a:cubicBezTo>
                  <a:cubicBezTo>
                    <a:pt x="291" y="520"/>
                    <a:pt x="292" y="515"/>
                    <a:pt x="296" y="514"/>
                  </a:cubicBezTo>
                  <a:cubicBezTo>
                    <a:pt x="301" y="512"/>
                    <a:pt x="308" y="508"/>
                    <a:pt x="308" y="504"/>
                  </a:cubicBezTo>
                  <a:cubicBezTo>
                    <a:pt x="309" y="501"/>
                    <a:pt x="305" y="486"/>
                    <a:pt x="305" y="486"/>
                  </a:cubicBezTo>
                  <a:cubicBezTo>
                    <a:pt x="299" y="480"/>
                    <a:pt x="299" y="480"/>
                    <a:pt x="299" y="480"/>
                  </a:cubicBezTo>
                  <a:cubicBezTo>
                    <a:pt x="292" y="473"/>
                    <a:pt x="292" y="473"/>
                    <a:pt x="292" y="473"/>
                  </a:cubicBezTo>
                  <a:cubicBezTo>
                    <a:pt x="292" y="473"/>
                    <a:pt x="290" y="469"/>
                    <a:pt x="287" y="468"/>
                  </a:cubicBezTo>
                  <a:cubicBezTo>
                    <a:pt x="285" y="468"/>
                    <a:pt x="281" y="467"/>
                    <a:pt x="281" y="467"/>
                  </a:cubicBezTo>
                  <a:cubicBezTo>
                    <a:pt x="279" y="469"/>
                    <a:pt x="279" y="469"/>
                    <a:pt x="279" y="469"/>
                  </a:cubicBezTo>
                  <a:cubicBezTo>
                    <a:pt x="276" y="466"/>
                    <a:pt x="276" y="466"/>
                    <a:pt x="276" y="466"/>
                  </a:cubicBezTo>
                  <a:cubicBezTo>
                    <a:pt x="268" y="465"/>
                    <a:pt x="268" y="465"/>
                    <a:pt x="268" y="465"/>
                  </a:cubicBezTo>
                  <a:cubicBezTo>
                    <a:pt x="276" y="463"/>
                    <a:pt x="276" y="463"/>
                    <a:pt x="276" y="463"/>
                  </a:cubicBezTo>
                  <a:cubicBezTo>
                    <a:pt x="279" y="466"/>
                    <a:pt x="279" y="466"/>
                    <a:pt x="279" y="466"/>
                  </a:cubicBezTo>
                  <a:cubicBezTo>
                    <a:pt x="289" y="465"/>
                    <a:pt x="289" y="465"/>
                    <a:pt x="289" y="465"/>
                  </a:cubicBezTo>
                  <a:cubicBezTo>
                    <a:pt x="289" y="465"/>
                    <a:pt x="293" y="472"/>
                    <a:pt x="294" y="473"/>
                  </a:cubicBezTo>
                  <a:cubicBezTo>
                    <a:pt x="298" y="473"/>
                    <a:pt x="298" y="473"/>
                    <a:pt x="298" y="473"/>
                  </a:cubicBezTo>
                  <a:cubicBezTo>
                    <a:pt x="301" y="477"/>
                    <a:pt x="301" y="477"/>
                    <a:pt x="301" y="477"/>
                  </a:cubicBezTo>
                  <a:cubicBezTo>
                    <a:pt x="303" y="475"/>
                    <a:pt x="303" y="475"/>
                    <a:pt x="303" y="475"/>
                  </a:cubicBezTo>
                  <a:cubicBezTo>
                    <a:pt x="295" y="455"/>
                    <a:pt x="295" y="455"/>
                    <a:pt x="295" y="455"/>
                  </a:cubicBezTo>
                  <a:cubicBezTo>
                    <a:pt x="295" y="443"/>
                    <a:pt x="295" y="443"/>
                    <a:pt x="295" y="443"/>
                  </a:cubicBezTo>
                  <a:cubicBezTo>
                    <a:pt x="298" y="441"/>
                    <a:pt x="298" y="441"/>
                    <a:pt x="298" y="441"/>
                  </a:cubicBezTo>
                  <a:cubicBezTo>
                    <a:pt x="294" y="431"/>
                    <a:pt x="294" y="431"/>
                    <a:pt x="294" y="431"/>
                  </a:cubicBezTo>
                  <a:cubicBezTo>
                    <a:pt x="290" y="431"/>
                    <a:pt x="290" y="431"/>
                    <a:pt x="290" y="431"/>
                  </a:cubicBezTo>
                  <a:cubicBezTo>
                    <a:pt x="286" y="416"/>
                    <a:pt x="286" y="416"/>
                    <a:pt x="286" y="416"/>
                  </a:cubicBezTo>
                  <a:cubicBezTo>
                    <a:pt x="277" y="407"/>
                    <a:pt x="277" y="407"/>
                    <a:pt x="277" y="407"/>
                  </a:cubicBezTo>
                  <a:cubicBezTo>
                    <a:pt x="273" y="406"/>
                    <a:pt x="273" y="406"/>
                    <a:pt x="273" y="406"/>
                  </a:cubicBezTo>
                  <a:cubicBezTo>
                    <a:pt x="267" y="395"/>
                    <a:pt x="267" y="395"/>
                    <a:pt x="267" y="395"/>
                  </a:cubicBezTo>
                  <a:cubicBezTo>
                    <a:pt x="263" y="392"/>
                    <a:pt x="263" y="392"/>
                    <a:pt x="263" y="392"/>
                  </a:cubicBezTo>
                  <a:cubicBezTo>
                    <a:pt x="262" y="380"/>
                    <a:pt x="262" y="380"/>
                    <a:pt x="262" y="380"/>
                  </a:cubicBezTo>
                  <a:cubicBezTo>
                    <a:pt x="259" y="372"/>
                    <a:pt x="259" y="372"/>
                    <a:pt x="259" y="372"/>
                  </a:cubicBezTo>
                  <a:cubicBezTo>
                    <a:pt x="260" y="354"/>
                    <a:pt x="260" y="354"/>
                    <a:pt x="260" y="354"/>
                  </a:cubicBezTo>
                  <a:cubicBezTo>
                    <a:pt x="257" y="349"/>
                    <a:pt x="257" y="349"/>
                    <a:pt x="257" y="349"/>
                  </a:cubicBezTo>
                  <a:cubicBezTo>
                    <a:pt x="259" y="337"/>
                    <a:pt x="259" y="337"/>
                    <a:pt x="259" y="337"/>
                  </a:cubicBezTo>
                  <a:cubicBezTo>
                    <a:pt x="253" y="332"/>
                    <a:pt x="253" y="332"/>
                    <a:pt x="253" y="332"/>
                  </a:cubicBezTo>
                  <a:cubicBezTo>
                    <a:pt x="253" y="327"/>
                    <a:pt x="253" y="327"/>
                    <a:pt x="253" y="327"/>
                  </a:cubicBezTo>
                  <a:cubicBezTo>
                    <a:pt x="249" y="324"/>
                    <a:pt x="249" y="324"/>
                    <a:pt x="249" y="324"/>
                  </a:cubicBezTo>
                  <a:cubicBezTo>
                    <a:pt x="248" y="319"/>
                    <a:pt x="248" y="319"/>
                    <a:pt x="248" y="319"/>
                  </a:cubicBezTo>
                  <a:cubicBezTo>
                    <a:pt x="245" y="321"/>
                    <a:pt x="245" y="321"/>
                    <a:pt x="245" y="321"/>
                  </a:cubicBezTo>
                  <a:cubicBezTo>
                    <a:pt x="248" y="317"/>
                    <a:pt x="248" y="317"/>
                    <a:pt x="248" y="317"/>
                  </a:cubicBezTo>
                  <a:cubicBezTo>
                    <a:pt x="245" y="315"/>
                    <a:pt x="245" y="315"/>
                    <a:pt x="245" y="315"/>
                  </a:cubicBezTo>
                  <a:cubicBezTo>
                    <a:pt x="245" y="315"/>
                    <a:pt x="247" y="312"/>
                    <a:pt x="244" y="311"/>
                  </a:cubicBezTo>
                  <a:cubicBezTo>
                    <a:pt x="241" y="311"/>
                    <a:pt x="238" y="310"/>
                    <a:pt x="238" y="310"/>
                  </a:cubicBezTo>
                  <a:cubicBezTo>
                    <a:pt x="228" y="298"/>
                    <a:pt x="228" y="298"/>
                    <a:pt x="228" y="298"/>
                  </a:cubicBezTo>
                  <a:cubicBezTo>
                    <a:pt x="228" y="298"/>
                    <a:pt x="228" y="296"/>
                    <a:pt x="223" y="297"/>
                  </a:cubicBezTo>
                  <a:cubicBezTo>
                    <a:pt x="217" y="298"/>
                    <a:pt x="217" y="305"/>
                    <a:pt x="213" y="305"/>
                  </a:cubicBezTo>
                  <a:cubicBezTo>
                    <a:pt x="209" y="305"/>
                    <a:pt x="208" y="299"/>
                    <a:pt x="208" y="299"/>
                  </a:cubicBezTo>
                  <a:cubicBezTo>
                    <a:pt x="208" y="299"/>
                    <a:pt x="203" y="301"/>
                    <a:pt x="200" y="300"/>
                  </a:cubicBezTo>
                  <a:cubicBezTo>
                    <a:pt x="197" y="299"/>
                    <a:pt x="195" y="296"/>
                    <a:pt x="195" y="296"/>
                  </a:cubicBezTo>
                  <a:cubicBezTo>
                    <a:pt x="195" y="296"/>
                    <a:pt x="187" y="295"/>
                    <a:pt x="188" y="294"/>
                  </a:cubicBezTo>
                  <a:cubicBezTo>
                    <a:pt x="189" y="292"/>
                    <a:pt x="196" y="292"/>
                    <a:pt x="196" y="292"/>
                  </a:cubicBezTo>
                  <a:cubicBezTo>
                    <a:pt x="196" y="292"/>
                    <a:pt x="197" y="296"/>
                    <a:pt x="200" y="296"/>
                  </a:cubicBezTo>
                  <a:cubicBezTo>
                    <a:pt x="202" y="296"/>
                    <a:pt x="207" y="294"/>
                    <a:pt x="207" y="294"/>
                  </a:cubicBezTo>
                  <a:cubicBezTo>
                    <a:pt x="210" y="295"/>
                    <a:pt x="210" y="295"/>
                    <a:pt x="210" y="295"/>
                  </a:cubicBezTo>
                  <a:cubicBezTo>
                    <a:pt x="210" y="291"/>
                    <a:pt x="210" y="291"/>
                    <a:pt x="210" y="291"/>
                  </a:cubicBezTo>
                  <a:cubicBezTo>
                    <a:pt x="218" y="287"/>
                    <a:pt x="218" y="287"/>
                    <a:pt x="218" y="287"/>
                  </a:cubicBezTo>
                  <a:cubicBezTo>
                    <a:pt x="226" y="290"/>
                    <a:pt x="226" y="290"/>
                    <a:pt x="226" y="290"/>
                  </a:cubicBezTo>
                  <a:cubicBezTo>
                    <a:pt x="234" y="283"/>
                    <a:pt x="234" y="283"/>
                    <a:pt x="234" y="283"/>
                  </a:cubicBezTo>
                  <a:cubicBezTo>
                    <a:pt x="226" y="279"/>
                    <a:pt x="226" y="279"/>
                    <a:pt x="226" y="279"/>
                  </a:cubicBezTo>
                  <a:cubicBezTo>
                    <a:pt x="226" y="279"/>
                    <a:pt x="230" y="278"/>
                    <a:pt x="228" y="275"/>
                  </a:cubicBezTo>
                  <a:cubicBezTo>
                    <a:pt x="226" y="272"/>
                    <a:pt x="227" y="271"/>
                    <a:pt x="224" y="271"/>
                  </a:cubicBezTo>
                  <a:cubicBezTo>
                    <a:pt x="219" y="272"/>
                    <a:pt x="217" y="276"/>
                    <a:pt x="215" y="276"/>
                  </a:cubicBezTo>
                  <a:cubicBezTo>
                    <a:pt x="213" y="277"/>
                    <a:pt x="208" y="276"/>
                    <a:pt x="208" y="276"/>
                  </a:cubicBezTo>
                  <a:cubicBezTo>
                    <a:pt x="208" y="276"/>
                    <a:pt x="214" y="275"/>
                    <a:pt x="215" y="274"/>
                  </a:cubicBezTo>
                  <a:cubicBezTo>
                    <a:pt x="216" y="272"/>
                    <a:pt x="220" y="269"/>
                    <a:pt x="223" y="269"/>
                  </a:cubicBezTo>
                  <a:cubicBezTo>
                    <a:pt x="225" y="269"/>
                    <a:pt x="230" y="272"/>
                    <a:pt x="230" y="272"/>
                  </a:cubicBezTo>
                  <a:cubicBezTo>
                    <a:pt x="241" y="267"/>
                    <a:pt x="241" y="267"/>
                    <a:pt x="241" y="267"/>
                  </a:cubicBezTo>
                  <a:cubicBezTo>
                    <a:pt x="246" y="256"/>
                    <a:pt x="246" y="256"/>
                    <a:pt x="246" y="256"/>
                  </a:cubicBezTo>
                  <a:cubicBezTo>
                    <a:pt x="257" y="247"/>
                    <a:pt x="257" y="247"/>
                    <a:pt x="257" y="247"/>
                  </a:cubicBezTo>
                  <a:cubicBezTo>
                    <a:pt x="264" y="234"/>
                    <a:pt x="264" y="234"/>
                    <a:pt x="264" y="234"/>
                  </a:cubicBezTo>
                  <a:cubicBezTo>
                    <a:pt x="264" y="234"/>
                    <a:pt x="264" y="231"/>
                    <a:pt x="266" y="229"/>
                  </a:cubicBezTo>
                  <a:cubicBezTo>
                    <a:pt x="267" y="227"/>
                    <a:pt x="281" y="214"/>
                    <a:pt x="279" y="206"/>
                  </a:cubicBezTo>
                  <a:cubicBezTo>
                    <a:pt x="277" y="199"/>
                    <a:pt x="265" y="197"/>
                    <a:pt x="265" y="197"/>
                  </a:cubicBezTo>
                  <a:cubicBezTo>
                    <a:pt x="257" y="198"/>
                    <a:pt x="257" y="198"/>
                    <a:pt x="257" y="198"/>
                  </a:cubicBezTo>
                  <a:cubicBezTo>
                    <a:pt x="242" y="192"/>
                    <a:pt x="242" y="192"/>
                    <a:pt x="242" y="192"/>
                  </a:cubicBezTo>
                  <a:cubicBezTo>
                    <a:pt x="235" y="193"/>
                    <a:pt x="235" y="193"/>
                    <a:pt x="235" y="193"/>
                  </a:cubicBezTo>
                  <a:cubicBezTo>
                    <a:pt x="235" y="193"/>
                    <a:pt x="231" y="189"/>
                    <a:pt x="226" y="188"/>
                  </a:cubicBezTo>
                  <a:cubicBezTo>
                    <a:pt x="220" y="188"/>
                    <a:pt x="207" y="192"/>
                    <a:pt x="207" y="192"/>
                  </a:cubicBezTo>
                  <a:cubicBezTo>
                    <a:pt x="203" y="191"/>
                    <a:pt x="203" y="191"/>
                    <a:pt x="203" y="191"/>
                  </a:cubicBezTo>
                  <a:cubicBezTo>
                    <a:pt x="199" y="196"/>
                    <a:pt x="199" y="196"/>
                    <a:pt x="199" y="196"/>
                  </a:cubicBezTo>
                  <a:cubicBezTo>
                    <a:pt x="185" y="197"/>
                    <a:pt x="185" y="197"/>
                    <a:pt x="185" y="197"/>
                  </a:cubicBezTo>
                  <a:cubicBezTo>
                    <a:pt x="196" y="193"/>
                    <a:pt x="196" y="193"/>
                    <a:pt x="196" y="193"/>
                  </a:cubicBezTo>
                  <a:cubicBezTo>
                    <a:pt x="202" y="187"/>
                    <a:pt x="202" y="187"/>
                    <a:pt x="202" y="187"/>
                  </a:cubicBezTo>
                  <a:cubicBezTo>
                    <a:pt x="202" y="187"/>
                    <a:pt x="198" y="186"/>
                    <a:pt x="197" y="186"/>
                  </a:cubicBezTo>
                  <a:cubicBezTo>
                    <a:pt x="196" y="186"/>
                    <a:pt x="191" y="188"/>
                    <a:pt x="191" y="188"/>
                  </a:cubicBezTo>
                  <a:cubicBezTo>
                    <a:pt x="188" y="187"/>
                    <a:pt x="188" y="187"/>
                    <a:pt x="188" y="187"/>
                  </a:cubicBezTo>
                  <a:cubicBezTo>
                    <a:pt x="196" y="184"/>
                    <a:pt x="196" y="184"/>
                    <a:pt x="196" y="184"/>
                  </a:cubicBezTo>
                  <a:cubicBezTo>
                    <a:pt x="204" y="185"/>
                    <a:pt x="204" y="185"/>
                    <a:pt x="204" y="185"/>
                  </a:cubicBezTo>
                  <a:cubicBezTo>
                    <a:pt x="214" y="176"/>
                    <a:pt x="214" y="176"/>
                    <a:pt x="214" y="176"/>
                  </a:cubicBezTo>
                  <a:cubicBezTo>
                    <a:pt x="208" y="176"/>
                    <a:pt x="208" y="176"/>
                    <a:pt x="208" y="176"/>
                  </a:cubicBezTo>
                  <a:cubicBezTo>
                    <a:pt x="201" y="174"/>
                    <a:pt x="201" y="174"/>
                    <a:pt x="201" y="174"/>
                  </a:cubicBezTo>
                  <a:cubicBezTo>
                    <a:pt x="207" y="173"/>
                    <a:pt x="207" y="173"/>
                    <a:pt x="207" y="173"/>
                  </a:cubicBezTo>
                  <a:cubicBezTo>
                    <a:pt x="204" y="169"/>
                    <a:pt x="204" y="169"/>
                    <a:pt x="204" y="169"/>
                  </a:cubicBezTo>
                  <a:cubicBezTo>
                    <a:pt x="209" y="169"/>
                    <a:pt x="209" y="169"/>
                    <a:pt x="209" y="169"/>
                  </a:cubicBezTo>
                  <a:cubicBezTo>
                    <a:pt x="215" y="164"/>
                    <a:pt x="215" y="164"/>
                    <a:pt x="215" y="164"/>
                  </a:cubicBezTo>
                  <a:cubicBezTo>
                    <a:pt x="215" y="164"/>
                    <a:pt x="221" y="163"/>
                    <a:pt x="227" y="158"/>
                  </a:cubicBezTo>
                  <a:cubicBezTo>
                    <a:pt x="231" y="154"/>
                    <a:pt x="233" y="153"/>
                    <a:pt x="233" y="153"/>
                  </a:cubicBezTo>
                  <a:cubicBezTo>
                    <a:pt x="233" y="153"/>
                    <a:pt x="240" y="152"/>
                    <a:pt x="243" y="151"/>
                  </a:cubicBezTo>
                  <a:cubicBezTo>
                    <a:pt x="245" y="149"/>
                    <a:pt x="248" y="141"/>
                    <a:pt x="248" y="141"/>
                  </a:cubicBezTo>
                  <a:cubicBezTo>
                    <a:pt x="248" y="141"/>
                    <a:pt x="245" y="144"/>
                    <a:pt x="246" y="141"/>
                  </a:cubicBezTo>
                  <a:cubicBezTo>
                    <a:pt x="246" y="138"/>
                    <a:pt x="251" y="132"/>
                    <a:pt x="251" y="132"/>
                  </a:cubicBezTo>
                  <a:cubicBezTo>
                    <a:pt x="242" y="129"/>
                    <a:pt x="242" y="129"/>
                    <a:pt x="242" y="129"/>
                  </a:cubicBezTo>
                  <a:cubicBezTo>
                    <a:pt x="237" y="129"/>
                    <a:pt x="237" y="129"/>
                    <a:pt x="237" y="129"/>
                  </a:cubicBezTo>
                  <a:cubicBezTo>
                    <a:pt x="240" y="132"/>
                    <a:pt x="240" y="132"/>
                    <a:pt x="240" y="132"/>
                  </a:cubicBezTo>
                  <a:cubicBezTo>
                    <a:pt x="231" y="129"/>
                    <a:pt x="231" y="129"/>
                    <a:pt x="231" y="129"/>
                  </a:cubicBezTo>
                  <a:cubicBezTo>
                    <a:pt x="225" y="132"/>
                    <a:pt x="225" y="132"/>
                    <a:pt x="225" y="132"/>
                  </a:cubicBezTo>
                  <a:cubicBezTo>
                    <a:pt x="218" y="130"/>
                    <a:pt x="218" y="130"/>
                    <a:pt x="218" y="130"/>
                  </a:cubicBezTo>
                  <a:cubicBezTo>
                    <a:pt x="216" y="127"/>
                    <a:pt x="216" y="127"/>
                    <a:pt x="216" y="127"/>
                  </a:cubicBezTo>
                  <a:cubicBezTo>
                    <a:pt x="215" y="130"/>
                    <a:pt x="215" y="130"/>
                    <a:pt x="215" y="130"/>
                  </a:cubicBezTo>
                  <a:cubicBezTo>
                    <a:pt x="207" y="130"/>
                    <a:pt x="207" y="130"/>
                    <a:pt x="207" y="130"/>
                  </a:cubicBezTo>
                  <a:cubicBezTo>
                    <a:pt x="199" y="135"/>
                    <a:pt x="199" y="135"/>
                    <a:pt x="199" y="135"/>
                  </a:cubicBezTo>
                  <a:cubicBezTo>
                    <a:pt x="202" y="129"/>
                    <a:pt x="202" y="129"/>
                    <a:pt x="202" y="129"/>
                  </a:cubicBezTo>
                  <a:cubicBezTo>
                    <a:pt x="198" y="124"/>
                    <a:pt x="198" y="124"/>
                    <a:pt x="198" y="124"/>
                  </a:cubicBezTo>
                  <a:cubicBezTo>
                    <a:pt x="198" y="124"/>
                    <a:pt x="192" y="133"/>
                    <a:pt x="191" y="133"/>
                  </a:cubicBezTo>
                  <a:cubicBezTo>
                    <a:pt x="188" y="132"/>
                    <a:pt x="193" y="126"/>
                    <a:pt x="193" y="126"/>
                  </a:cubicBezTo>
                  <a:cubicBezTo>
                    <a:pt x="192" y="120"/>
                    <a:pt x="192" y="120"/>
                    <a:pt x="192" y="120"/>
                  </a:cubicBezTo>
                  <a:cubicBezTo>
                    <a:pt x="189" y="123"/>
                    <a:pt x="189" y="123"/>
                    <a:pt x="189" y="123"/>
                  </a:cubicBezTo>
                  <a:cubicBezTo>
                    <a:pt x="188" y="121"/>
                    <a:pt x="188" y="121"/>
                    <a:pt x="188" y="121"/>
                  </a:cubicBezTo>
                  <a:cubicBezTo>
                    <a:pt x="188" y="121"/>
                    <a:pt x="184" y="120"/>
                    <a:pt x="183" y="120"/>
                  </a:cubicBezTo>
                  <a:cubicBezTo>
                    <a:pt x="181" y="120"/>
                    <a:pt x="182" y="122"/>
                    <a:pt x="182" y="122"/>
                  </a:cubicBezTo>
                  <a:cubicBezTo>
                    <a:pt x="182" y="122"/>
                    <a:pt x="179" y="123"/>
                    <a:pt x="178" y="125"/>
                  </a:cubicBezTo>
                  <a:cubicBezTo>
                    <a:pt x="177" y="127"/>
                    <a:pt x="179" y="132"/>
                    <a:pt x="179" y="132"/>
                  </a:cubicBezTo>
                  <a:cubicBezTo>
                    <a:pt x="179" y="132"/>
                    <a:pt x="176" y="130"/>
                    <a:pt x="176" y="134"/>
                  </a:cubicBezTo>
                  <a:cubicBezTo>
                    <a:pt x="175" y="137"/>
                    <a:pt x="176" y="140"/>
                    <a:pt x="176" y="140"/>
                  </a:cubicBezTo>
                  <a:cubicBezTo>
                    <a:pt x="180" y="143"/>
                    <a:pt x="180" y="143"/>
                    <a:pt x="180" y="143"/>
                  </a:cubicBezTo>
                  <a:cubicBezTo>
                    <a:pt x="175" y="141"/>
                    <a:pt x="175" y="141"/>
                    <a:pt x="175" y="141"/>
                  </a:cubicBezTo>
                  <a:cubicBezTo>
                    <a:pt x="169" y="142"/>
                    <a:pt x="169" y="142"/>
                    <a:pt x="169" y="142"/>
                  </a:cubicBezTo>
                  <a:cubicBezTo>
                    <a:pt x="165" y="140"/>
                    <a:pt x="165" y="140"/>
                    <a:pt x="165" y="140"/>
                  </a:cubicBezTo>
                  <a:cubicBezTo>
                    <a:pt x="164" y="140"/>
                    <a:pt x="164" y="140"/>
                    <a:pt x="164" y="140"/>
                  </a:cubicBezTo>
                  <a:cubicBezTo>
                    <a:pt x="166" y="143"/>
                    <a:pt x="166" y="143"/>
                    <a:pt x="166" y="143"/>
                  </a:cubicBezTo>
                  <a:cubicBezTo>
                    <a:pt x="165" y="152"/>
                    <a:pt x="165" y="152"/>
                    <a:pt x="165" y="152"/>
                  </a:cubicBezTo>
                  <a:cubicBezTo>
                    <a:pt x="161" y="151"/>
                    <a:pt x="161" y="151"/>
                    <a:pt x="161" y="151"/>
                  </a:cubicBezTo>
                  <a:cubicBezTo>
                    <a:pt x="161" y="154"/>
                    <a:pt x="161" y="154"/>
                    <a:pt x="161" y="154"/>
                  </a:cubicBezTo>
                  <a:cubicBezTo>
                    <a:pt x="164" y="156"/>
                    <a:pt x="164" y="156"/>
                    <a:pt x="164" y="156"/>
                  </a:cubicBezTo>
                  <a:cubicBezTo>
                    <a:pt x="163" y="158"/>
                    <a:pt x="163" y="158"/>
                    <a:pt x="163" y="158"/>
                  </a:cubicBezTo>
                  <a:cubicBezTo>
                    <a:pt x="166" y="160"/>
                    <a:pt x="166" y="160"/>
                    <a:pt x="166" y="160"/>
                  </a:cubicBezTo>
                  <a:cubicBezTo>
                    <a:pt x="169" y="168"/>
                    <a:pt x="169" y="168"/>
                    <a:pt x="169" y="168"/>
                  </a:cubicBezTo>
                  <a:cubicBezTo>
                    <a:pt x="162" y="158"/>
                    <a:pt x="162" y="158"/>
                    <a:pt x="162" y="158"/>
                  </a:cubicBezTo>
                  <a:cubicBezTo>
                    <a:pt x="155" y="164"/>
                    <a:pt x="155" y="164"/>
                    <a:pt x="155" y="164"/>
                  </a:cubicBezTo>
                  <a:cubicBezTo>
                    <a:pt x="153" y="159"/>
                    <a:pt x="153" y="159"/>
                    <a:pt x="153" y="159"/>
                  </a:cubicBezTo>
                  <a:cubicBezTo>
                    <a:pt x="150" y="160"/>
                    <a:pt x="150" y="160"/>
                    <a:pt x="150" y="160"/>
                  </a:cubicBezTo>
                  <a:cubicBezTo>
                    <a:pt x="151" y="167"/>
                    <a:pt x="151" y="167"/>
                    <a:pt x="151" y="167"/>
                  </a:cubicBezTo>
                  <a:cubicBezTo>
                    <a:pt x="148" y="161"/>
                    <a:pt x="148" y="161"/>
                    <a:pt x="148" y="161"/>
                  </a:cubicBezTo>
                  <a:cubicBezTo>
                    <a:pt x="143" y="161"/>
                    <a:pt x="143" y="161"/>
                    <a:pt x="143" y="161"/>
                  </a:cubicBezTo>
                  <a:cubicBezTo>
                    <a:pt x="143" y="168"/>
                    <a:pt x="143" y="168"/>
                    <a:pt x="143" y="168"/>
                  </a:cubicBezTo>
                  <a:cubicBezTo>
                    <a:pt x="146" y="172"/>
                    <a:pt x="146" y="172"/>
                    <a:pt x="146" y="172"/>
                  </a:cubicBezTo>
                  <a:cubicBezTo>
                    <a:pt x="143" y="171"/>
                    <a:pt x="143" y="171"/>
                    <a:pt x="143" y="171"/>
                  </a:cubicBezTo>
                  <a:cubicBezTo>
                    <a:pt x="142" y="174"/>
                    <a:pt x="142" y="174"/>
                    <a:pt x="142" y="174"/>
                  </a:cubicBezTo>
                  <a:cubicBezTo>
                    <a:pt x="144" y="179"/>
                    <a:pt x="144" y="179"/>
                    <a:pt x="144" y="179"/>
                  </a:cubicBezTo>
                  <a:cubicBezTo>
                    <a:pt x="149" y="183"/>
                    <a:pt x="149" y="183"/>
                    <a:pt x="149" y="183"/>
                  </a:cubicBezTo>
                  <a:cubicBezTo>
                    <a:pt x="143" y="183"/>
                    <a:pt x="143" y="183"/>
                    <a:pt x="143" y="183"/>
                  </a:cubicBezTo>
                  <a:cubicBezTo>
                    <a:pt x="143" y="183"/>
                    <a:pt x="141" y="179"/>
                    <a:pt x="138" y="179"/>
                  </a:cubicBezTo>
                  <a:cubicBezTo>
                    <a:pt x="136" y="179"/>
                    <a:pt x="136" y="185"/>
                    <a:pt x="136" y="186"/>
                  </a:cubicBezTo>
                  <a:cubicBezTo>
                    <a:pt x="137" y="187"/>
                    <a:pt x="134" y="189"/>
                    <a:pt x="135" y="191"/>
                  </a:cubicBezTo>
                  <a:cubicBezTo>
                    <a:pt x="136" y="193"/>
                    <a:pt x="139" y="192"/>
                    <a:pt x="139" y="192"/>
                  </a:cubicBezTo>
                  <a:cubicBezTo>
                    <a:pt x="147" y="193"/>
                    <a:pt x="147" y="193"/>
                    <a:pt x="147" y="193"/>
                  </a:cubicBezTo>
                  <a:cubicBezTo>
                    <a:pt x="141" y="195"/>
                    <a:pt x="141" y="195"/>
                    <a:pt x="141" y="195"/>
                  </a:cubicBezTo>
                  <a:cubicBezTo>
                    <a:pt x="141" y="195"/>
                    <a:pt x="138" y="196"/>
                    <a:pt x="139" y="198"/>
                  </a:cubicBezTo>
                  <a:cubicBezTo>
                    <a:pt x="139" y="200"/>
                    <a:pt x="144" y="200"/>
                    <a:pt x="146" y="202"/>
                  </a:cubicBezTo>
                  <a:cubicBezTo>
                    <a:pt x="147" y="204"/>
                    <a:pt x="147" y="206"/>
                    <a:pt x="147" y="206"/>
                  </a:cubicBezTo>
                  <a:cubicBezTo>
                    <a:pt x="147" y="206"/>
                    <a:pt x="144" y="203"/>
                    <a:pt x="142" y="202"/>
                  </a:cubicBezTo>
                  <a:cubicBezTo>
                    <a:pt x="141" y="201"/>
                    <a:pt x="137" y="206"/>
                    <a:pt x="137" y="206"/>
                  </a:cubicBezTo>
                  <a:cubicBezTo>
                    <a:pt x="142" y="213"/>
                    <a:pt x="142" y="213"/>
                    <a:pt x="142" y="213"/>
                  </a:cubicBezTo>
                  <a:cubicBezTo>
                    <a:pt x="135" y="207"/>
                    <a:pt x="135" y="207"/>
                    <a:pt x="135" y="207"/>
                  </a:cubicBezTo>
                  <a:cubicBezTo>
                    <a:pt x="132" y="212"/>
                    <a:pt x="132" y="212"/>
                    <a:pt x="132" y="212"/>
                  </a:cubicBezTo>
                  <a:cubicBezTo>
                    <a:pt x="136" y="217"/>
                    <a:pt x="136" y="217"/>
                    <a:pt x="136" y="217"/>
                  </a:cubicBezTo>
                  <a:cubicBezTo>
                    <a:pt x="136" y="218"/>
                    <a:pt x="136" y="218"/>
                    <a:pt x="136" y="218"/>
                  </a:cubicBezTo>
                  <a:cubicBezTo>
                    <a:pt x="131" y="215"/>
                    <a:pt x="131" y="215"/>
                    <a:pt x="131" y="215"/>
                  </a:cubicBezTo>
                  <a:cubicBezTo>
                    <a:pt x="123" y="221"/>
                    <a:pt x="123" y="221"/>
                    <a:pt x="123" y="221"/>
                  </a:cubicBezTo>
                  <a:cubicBezTo>
                    <a:pt x="123" y="221"/>
                    <a:pt x="132" y="222"/>
                    <a:pt x="131" y="223"/>
                  </a:cubicBezTo>
                  <a:cubicBezTo>
                    <a:pt x="129" y="226"/>
                    <a:pt x="123" y="226"/>
                    <a:pt x="123" y="226"/>
                  </a:cubicBezTo>
                  <a:cubicBezTo>
                    <a:pt x="122" y="232"/>
                    <a:pt x="122" y="232"/>
                    <a:pt x="122" y="232"/>
                  </a:cubicBezTo>
                  <a:cubicBezTo>
                    <a:pt x="120" y="229"/>
                    <a:pt x="120" y="229"/>
                    <a:pt x="120" y="229"/>
                  </a:cubicBezTo>
                  <a:cubicBezTo>
                    <a:pt x="120" y="229"/>
                    <a:pt x="111" y="229"/>
                    <a:pt x="111" y="230"/>
                  </a:cubicBezTo>
                  <a:cubicBezTo>
                    <a:pt x="111" y="232"/>
                    <a:pt x="121" y="235"/>
                    <a:pt x="121" y="235"/>
                  </a:cubicBezTo>
                  <a:cubicBezTo>
                    <a:pt x="127" y="234"/>
                    <a:pt x="127" y="234"/>
                    <a:pt x="127" y="234"/>
                  </a:cubicBezTo>
                  <a:cubicBezTo>
                    <a:pt x="130" y="231"/>
                    <a:pt x="130" y="231"/>
                    <a:pt x="130" y="231"/>
                  </a:cubicBezTo>
                  <a:cubicBezTo>
                    <a:pt x="139" y="228"/>
                    <a:pt x="139" y="228"/>
                    <a:pt x="139" y="228"/>
                  </a:cubicBezTo>
                  <a:cubicBezTo>
                    <a:pt x="139" y="230"/>
                    <a:pt x="139" y="230"/>
                    <a:pt x="139" y="230"/>
                  </a:cubicBezTo>
                  <a:cubicBezTo>
                    <a:pt x="132" y="232"/>
                    <a:pt x="132" y="232"/>
                    <a:pt x="132" y="232"/>
                  </a:cubicBezTo>
                  <a:cubicBezTo>
                    <a:pt x="130" y="234"/>
                    <a:pt x="130" y="234"/>
                    <a:pt x="130" y="234"/>
                  </a:cubicBezTo>
                  <a:cubicBezTo>
                    <a:pt x="134" y="236"/>
                    <a:pt x="134" y="236"/>
                    <a:pt x="134" y="236"/>
                  </a:cubicBezTo>
                  <a:cubicBezTo>
                    <a:pt x="132" y="237"/>
                    <a:pt x="132" y="237"/>
                    <a:pt x="132" y="237"/>
                  </a:cubicBezTo>
                  <a:cubicBezTo>
                    <a:pt x="129" y="235"/>
                    <a:pt x="129" y="235"/>
                    <a:pt x="129" y="235"/>
                  </a:cubicBezTo>
                  <a:cubicBezTo>
                    <a:pt x="122" y="237"/>
                    <a:pt x="122" y="237"/>
                    <a:pt x="122" y="237"/>
                  </a:cubicBezTo>
                  <a:cubicBezTo>
                    <a:pt x="118" y="236"/>
                    <a:pt x="118" y="236"/>
                    <a:pt x="118" y="236"/>
                  </a:cubicBezTo>
                  <a:cubicBezTo>
                    <a:pt x="117" y="240"/>
                    <a:pt x="117" y="240"/>
                    <a:pt x="117" y="240"/>
                  </a:cubicBezTo>
                  <a:cubicBezTo>
                    <a:pt x="122" y="244"/>
                    <a:pt x="122" y="244"/>
                    <a:pt x="122" y="244"/>
                  </a:cubicBezTo>
                  <a:cubicBezTo>
                    <a:pt x="127" y="247"/>
                    <a:pt x="127" y="247"/>
                    <a:pt x="127" y="247"/>
                  </a:cubicBezTo>
                  <a:cubicBezTo>
                    <a:pt x="135" y="244"/>
                    <a:pt x="135" y="244"/>
                    <a:pt x="135" y="244"/>
                  </a:cubicBezTo>
                  <a:cubicBezTo>
                    <a:pt x="148" y="233"/>
                    <a:pt x="148" y="233"/>
                    <a:pt x="148" y="233"/>
                  </a:cubicBezTo>
                  <a:cubicBezTo>
                    <a:pt x="146" y="231"/>
                    <a:pt x="146" y="231"/>
                    <a:pt x="146" y="231"/>
                  </a:cubicBezTo>
                  <a:cubicBezTo>
                    <a:pt x="149" y="230"/>
                    <a:pt x="149" y="230"/>
                    <a:pt x="149" y="230"/>
                  </a:cubicBezTo>
                  <a:cubicBezTo>
                    <a:pt x="153" y="232"/>
                    <a:pt x="153" y="232"/>
                    <a:pt x="153" y="232"/>
                  </a:cubicBezTo>
                  <a:cubicBezTo>
                    <a:pt x="145" y="238"/>
                    <a:pt x="145" y="238"/>
                    <a:pt x="145" y="238"/>
                  </a:cubicBezTo>
                  <a:cubicBezTo>
                    <a:pt x="145" y="238"/>
                    <a:pt x="152" y="240"/>
                    <a:pt x="151" y="240"/>
                  </a:cubicBezTo>
                  <a:cubicBezTo>
                    <a:pt x="145" y="240"/>
                    <a:pt x="145" y="240"/>
                    <a:pt x="145" y="240"/>
                  </a:cubicBezTo>
                  <a:cubicBezTo>
                    <a:pt x="137" y="246"/>
                    <a:pt x="137" y="246"/>
                    <a:pt x="137" y="246"/>
                  </a:cubicBezTo>
                  <a:cubicBezTo>
                    <a:pt x="141" y="249"/>
                    <a:pt x="141" y="249"/>
                    <a:pt x="141" y="249"/>
                  </a:cubicBezTo>
                  <a:cubicBezTo>
                    <a:pt x="137" y="249"/>
                    <a:pt x="137" y="249"/>
                    <a:pt x="137" y="249"/>
                  </a:cubicBezTo>
                  <a:cubicBezTo>
                    <a:pt x="134" y="251"/>
                    <a:pt x="134" y="251"/>
                    <a:pt x="134" y="251"/>
                  </a:cubicBezTo>
                  <a:cubicBezTo>
                    <a:pt x="141" y="254"/>
                    <a:pt x="141" y="254"/>
                    <a:pt x="141" y="254"/>
                  </a:cubicBezTo>
                  <a:cubicBezTo>
                    <a:pt x="135" y="253"/>
                    <a:pt x="135" y="253"/>
                    <a:pt x="135" y="253"/>
                  </a:cubicBezTo>
                  <a:cubicBezTo>
                    <a:pt x="131" y="260"/>
                    <a:pt x="131" y="260"/>
                    <a:pt x="131" y="260"/>
                  </a:cubicBezTo>
                  <a:cubicBezTo>
                    <a:pt x="125" y="260"/>
                    <a:pt x="125" y="260"/>
                    <a:pt x="125" y="260"/>
                  </a:cubicBezTo>
                  <a:cubicBezTo>
                    <a:pt x="122" y="267"/>
                    <a:pt x="122" y="267"/>
                    <a:pt x="122" y="267"/>
                  </a:cubicBezTo>
                  <a:cubicBezTo>
                    <a:pt x="126" y="267"/>
                    <a:pt x="126" y="267"/>
                    <a:pt x="126" y="267"/>
                  </a:cubicBezTo>
                  <a:cubicBezTo>
                    <a:pt x="125" y="277"/>
                    <a:pt x="125" y="277"/>
                    <a:pt x="125" y="277"/>
                  </a:cubicBezTo>
                  <a:cubicBezTo>
                    <a:pt x="120" y="277"/>
                    <a:pt x="120" y="277"/>
                    <a:pt x="120" y="277"/>
                  </a:cubicBezTo>
                  <a:cubicBezTo>
                    <a:pt x="115" y="281"/>
                    <a:pt x="115" y="281"/>
                    <a:pt x="115" y="281"/>
                  </a:cubicBezTo>
                  <a:cubicBezTo>
                    <a:pt x="118" y="285"/>
                    <a:pt x="118" y="285"/>
                    <a:pt x="118" y="285"/>
                  </a:cubicBezTo>
                  <a:cubicBezTo>
                    <a:pt x="115" y="292"/>
                    <a:pt x="115" y="292"/>
                    <a:pt x="115" y="292"/>
                  </a:cubicBezTo>
                  <a:cubicBezTo>
                    <a:pt x="116" y="294"/>
                    <a:pt x="116" y="294"/>
                    <a:pt x="116" y="294"/>
                  </a:cubicBezTo>
                  <a:cubicBezTo>
                    <a:pt x="121" y="294"/>
                    <a:pt x="121" y="294"/>
                    <a:pt x="121" y="294"/>
                  </a:cubicBezTo>
                  <a:cubicBezTo>
                    <a:pt x="116" y="296"/>
                    <a:pt x="116" y="296"/>
                    <a:pt x="116" y="296"/>
                  </a:cubicBezTo>
                  <a:cubicBezTo>
                    <a:pt x="111" y="305"/>
                    <a:pt x="111" y="305"/>
                    <a:pt x="111" y="305"/>
                  </a:cubicBezTo>
                  <a:cubicBezTo>
                    <a:pt x="110" y="306"/>
                    <a:pt x="110" y="306"/>
                    <a:pt x="110" y="306"/>
                  </a:cubicBezTo>
                  <a:cubicBezTo>
                    <a:pt x="110" y="306"/>
                    <a:pt x="109" y="313"/>
                    <a:pt x="106" y="315"/>
                  </a:cubicBezTo>
                  <a:cubicBezTo>
                    <a:pt x="105" y="316"/>
                    <a:pt x="101" y="317"/>
                    <a:pt x="101" y="317"/>
                  </a:cubicBezTo>
                  <a:cubicBezTo>
                    <a:pt x="101" y="317"/>
                    <a:pt x="100" y="324"/>
                    <a:pt x="105" y="324"/>
                  </a:cubicBezTo>
                  <a:cubicBezTo>
                    <a:pt x="112" y="325"/>
                    <a:pt x="114" y="318"/>
                    <a:pt x="114" y="318"/>
                  </a:cubicBezTo>
                  <a:cubicBezTo>
                    <a:pt x="113" y="316"/>
                    <a:pt x="113" y="316"/>
                    <a:pt x="113" y="316"/>
                  </a:cubicBezTo>
                  <a:cubicBezTo>
                    <a:pt x="114" y="314"/>
                    <a:pt x="114" y="314"/>
                    <a:pt x="114" y="314"/>
                  </a:cubicBezTo>
                  <a:cubicBezTo>
                    <a:pt x="121" y="300"/>
                    <a:pt x="121" y="300"/>
                    <a:pt x="121" y="300"/>
                  </a:cubicBezTo>
                  <a:cubicBezTo>
                    <a:pt x="128" y="296"/>
                    <a:pt x="128" y="296"/>
                    <a:pt x="128" y="296"/>
                  </a:cubicBezTo>
                  <a:cubicBezTo>
                    <a:pt x="125" y="292"/>
                    <a:pt x="125" y="292"/>
                    <a:pt x="125" y="292"/>
                  </a:cubicBezTo>
                  <a:cubicBezTo>
                    <a:pt x="126" y="282"/>
                    <a:pt x="126" y="282"/>
                    <a:pt x="126" y="282"/>
                  </a:cubicBezTo>
                  <a:cubicBezTo>
                    <a:pt x="129" y="282"/>
                    <a:pt x="129" y="282"/>
                    <a:pt x="129" y="282"/>
                  </a:cubicBezTo>
                  <a:cubicBezTo>
                    <a:pt x="136" y="276"/>
                    <a:pt x="136" y="276"/>
                    <a:pt x="136" y="276"/>
                  </a:cubicBezTo>
                  <a:cubicBezTo>
                    <a:pt x="139" y="275"/>
                    <a:pt x="139" y="275"/>
                    <a:pt x="139" y="275"/>
                  </a:cubicBezTo>
                  <a:cubicBezTo>
                    <a:pt x="144" y="271"/>
                    <a:pt x="144" y="271"/>
                    <a:pt x="144" y="271"/>
                  </a:cubicBezTo>
                  <a:cubicBezTo>
                    <a:pt x="148" y="270"/>
                    <a:pt x="148" y="270"/>
                    <a:pt x="148" y="270"/>
                  </a:cubicBezTo>
                  <a:cubicBezTo>
                    <a:pt x="145" y="272"/>
                    <a:pt x="145" y="272"/>
                    <a:pt x="145" y="272"/>
                  </a:cubicBezTo>
                  <a:cubicBezTo>
                    <a:pt x="142" y="276"/>
                    <a:pt x="142" y="276"/>
                    <a:pt x="142" y="276"/>
                  </a:cubicBezTo>
                  <a:cubicBezTo>
                    <a:pt x="137" y="277"/>
                    <a:pt x="137" y="277"/>
                    <a:pt x="137" y="277"/>
                  </a:cubicBezTo>
                  <a:cubicBezTo>
                    <a:pt x="132" y="282"/>
                    <a:pt x="132" y="282"/>
                    <a:pt x="132" y="282"/>
                  </a:cubicBezTo>
                  <a:cubicBezTo>
                    <a:pt x="129" y="283"/>
                    <a:pt x="129" y="283"/>
                    <a:pt x="129" y="283"/>
                  </a:cubicBezTo>
                  <a:cubicBezTo>
                    <a:pt x="127" y="291"/>
                    <a:pt x="127" y="291"/>
                    <a:pt x="127" y="291"/>
                  </a:cubicBezTo>
                  <a:cubicBezTo>
                    <a:pt x="132" y="295"/>
                    <a:pt x="132" y="295"/>
                    <a:pt x="132" y="295"/>
                  </a:cubicBezTo>
                  <a:cubicBezTo>
                    <a:pt x="131" y="287"/>
                    <a:pt x="131" y="287"/>
                    <a:pt x="131" y="287"/>
                  </a:cubicBezTo>
                  <a:cubicBezTo>
                    <a:pt x="135" y="290"/>
                    <a:pt x="135" y="290"/>
                    <a:pt x="135" y="290"/>
                  </a:cubicBezTo>
                  <a:cubicBezTo>
                    <a:pt x="137" y="287"/>
                    <a:pt x="137" y="287"/>
                    <a:pt x="137" y="287"/>
                  </a:cubicBezTo>
                  <a:cubicBezTo>
                    <a:pt x="139" y="294"/>
                    <a:pt x="139" y="294"/>
                    <a:pt x="139" y="294"/>
                  </a:cubicBezTo>
                  <a:cubicBezTo>
                    <a:pt x="144" y="290"/>
                    <a:pt x="144" y="290"/>
                    <a:pt x="144" y="290"/>
                  </a:cubicBezTo>
                  <a:cubicBezTo>
                    <a:pt x="143" y="285"/>
                    <a:pt x="143" y="285"/>
                    <a:pt x="143" y="285"/>
                  </a:cubicBezTo>
                  <a:cubicBezTo>
                    <a:pt x="145" y="285"/>
                    <a:pt x="145" y="285"/>
                    <a:pt x="145" y="285"/>
                  </a:cubicBezTo>
                  <a:cubicBezTo>
                    <a:pt x="145" y="285"/>
                    <a:pt x="147" y="279"/>
                    <a:pt x="148" y="280"/>
                  </a:cubicBezTo>
                  <a:cubicBezTo>
                    <a:pt x="150" y="280"/>
                    <a:pt x="148" y="283"/>
                    <a:pt x="148" y="283"/>
                  </a:cubicBezTo>
                  <a:cubicBezTo>
                    <a:pt x="148" y="287"/>
                    <a:pt x="148" y="287"/>
                    <a:pt x="148" y="287"/>
                  </a:cubicBezTo>
                  <a:cubicBezTo>
                    <a:pt x="149" y="285"/>
                    <a:pt x="149" y="285"/>
                    <a:pt x="149" y="285"/>
                  </a:cubicBezTo>
                  <a:cubicBezTo>
                    <a:pt x="152" y="290"/>
                    <a:pt x="152" y="290"/>
                    <a:pt x="152" y="290"/>
                  </a:cubicBezTo>
                  <a:cubicBezTo>
                    <a:pt x="158" y="294"/>
                    <a:pt x="158" y="294"/>
                    <a:pt x="158" y="294"/>
                  </a:cubicBezTo>
                  <a:cubicBezTo>
                    <a:pt x="151" y="293"/>
                    <a:pt x="151" y="293"/>
                    <a:pt x="151" y="293"/>
                  </a:cubicBezTo>
                  <a:cubicBezTo>
                    <a:pt x="148" y="290"/>
                    <a:pt x="148" y="290"/>
                    <a:pt x="148" y="290"/>
                  </a:cubicBezTo>
                  <a:cubicBezTo>
                    <a:pt x="145" y="292"/>
                    <a:pt x="145" y="292"/>
                    <a:pt x="145" y="292"/>
                  </a:cubicBezTo>
                  <a:cubicBezTo>
                    <a:pt x="144" y="302"/>
                    <a:pt x="144" y="302"/>
                    <a:pt x="144" y="302"/>
                  </a:cubicBezTo>
                  <a:cubicBezTo>
                    <a:pt x="144" y="302"/>
                    <a:pt x="141" y="302"/>
                    <a:pt x="141" y="303"/>
                  </a:cubicBezTo>
                  <a:cubicBezTo>
                    <a:pt x="141" y="311"/>
                    <a:pt x="141" y="311"/>
                    <a:pt x="141" y="311"/>
                  </a:cubicBezTo>
                  <a:cubicBezTo>
                    <a:pt x="141" y="311"/>
                    <a:pt x="148" y="313"/>
                    <a:pt x="147" y="317"/>
                  </a:cubicBezTo>
                  <a:cubicBezTo>
                    <a:pt x="147" y="322"/>
                    <a:pt x="142" y="325"/>
                    <a:pt x="142" y="325"/>
                  </a:cubicBezTo>
                  <a:cubicBezTo>
                    <a:pt x="141" y="329"/>
                    <a:pt x="141" y="329"/>
                    <a:pt x="141" y="329"/>
                  </a:cubicBezTo>
                  <a:cubicBezTo>
                    <a:pt x="137" y="329"/>
                    <a:pt x="137" y="329"/>
                    <a:pt x="137" y="329"/>
                  </a:cubicBezTo>
                  <a:cubicBezTo>
                    <a:pt x="137" y="329"/>
                    <a:pt x="137" y="333"/>
                    <a:pt x="135" y="335"/>
                  </a:cubicBezTo>
                  <a:cubicBezTo>
                    <a:pt x="133" y="337"/>
                    <a:pt x="128" y="341"/>
                    <a:pt x="127" y="344"/>
                  </a:cubicBezTo>
                  <a:cubicBezTo>
                    <a:pt x="126" y="347"/>
                    <a:pt x="123" y="355"/>
                    <a:pt x="123" y="355"/>
                  </a:cubicBezTo>
                  <a:cubicBezTo>
                    <a:pt x="121" y="348"/>
                    <a:pt x="121" y="348"/>
                    <a:pt x="121" y="348"/>
                  </a:cubicBezTo>
                  <a:cubicBezTo>
                    <a:pt x="120" y="348"/>
                    <a:pt x="120" y="348"/>
                    <a:pt x="120" y="348"/>
                  </a:cubicBezTo>
                  <a:cubicBezTo>
                    <a:pt x="120" y="348"/>
                    <a:pt x="117" y="355"/>
                    <a:pt x="119" y="358"/>
                  </a:cubicBezTo>
                  <a:cubicBezTo>
                    <a:pt x="120" y="360"/>
                    <a:pt x="122" y="365"/>
                    <a:pt x="122" y="365"/>
                  </a:cubicBezTo>
                  <a:cubicBezTo>
                    <a:pt x="122" y="371"/>
                    <a:pt x="122" y="371"/>
                    <a:pt x="122" y="371"/>
                  </a:cubicBezTo>
                  <a:cubicBezTo>
                    <a:pt x="125" y="373"/>
                    <a:pt x="125" y="373"/>
                    <a:pt x="125" y="373"/>
                  </a:cubicBezTo>
                  <a:cubicBezTo>
                    <a:pt x="126" y="370"/>
                    <a:pt x="126" y="370"/>
                    <a:pt x="126" y="370"/>
                  </a:cubicBezTo>
                  <a:cubicBezTo>
                    <a:pt x="126" y="370"/>
                    <a:pt x="122" y="363"/>
                    <a:pt x="127" y="361"/>
                  </a:cubicBezTo>
                  <a:cubicBezTo>
                    <a:pt x="130" y="359"/>
                    <a:pt x="132" y="360"/>
                    <a:pt x="132" y="360"/>
                  </a:cubicBezTo>
                  <a:cubicBezTo>
                    <a:pt x="132" y="363"/>
                    <a:pt x="132" y="363"/>
                    <a:pt x="132" y="363"/>
                  </a:cubicBezTo>
                  <a:cubicBezTo>
                    <a:pt x="139" y="368"/>
                    <a:pt x="139" y="368"/>
                    <a:pt x="139" y="368"/>
                  </a:cubicBezTo>
                  <a:cubicBezTo>
                    <a:pt x="144" y="374"/>
                    <a:pt x="144" y="374"/>
                    <a:pt x="144" y="374"/>
                  </a:cubicBezTo>
                  <a:cubicBezTo>
                    <a:pt x="147" y="368"/>
                    <a:pt x="147" y="368"/>
                    <a:pt x="147" y="368"/>
                  </a:cubicBezTo>
                  <a:cubicBezTo>
                    <a:pt x="145" y="363"/>
                    <a:pt x="145" y="363"/>
                    <a:pt x="145" y="363"/>
                  </a:cubicBezTo>
                  <a:cubicBezTo>
                    <a:pt x="145" y="360"/>
                    <a:pt x="145" y="360"/>
                    <a:pt x="145" y="360"/>
                  </a:cubicBezTo>
                  <a:cubicBezTo>
                    <a:pt x="145" y="360"/>
                    <a:pt x="147" y="364"/>
                    <a:pt x="149" y="365"/>
                  </a:cubicBezTo>
                  <a:cubicBezTo>
                    <a:pt x="153" y="365"/>
                    <a:pt x="153" y="365"/>
                    <a:pt x="153" y="365"/>
                  </a:cubicBezTo>
                  <a:cubicBezTo>
                    <a:pt x="153" y="365"/>
                    <a:pt x="149" y="372"/>
                    <a:pt x="153" y="372"/>
                  </a:cubicBezTo>
                  <a:cubicBezTo>
                    <a:pt x="158" y="372"/>
                    <a:pt x="164" y="371"/>
                    <a:pt x="164" y="371"/>
                  </a:cubicBezTo>
                  <a:cubicBezTo>
                    <a:pt x="166" y="368"/>
                    <a:pt x="166" y="368"/>
                    <a:pt x="166" y="368"/>
                  </a:cubicBezTo>
                  <a:cubicBezTo>
                    <a:pt x="170" y="369"/>
                    <a:pt x="170" y="369"/>
                    <a:pt x="170" y="369"/>
                  </a:cubicBezTo>
                  <a:cubicBezTo>
                    <a:pt x="178" y="369"/>
                    <a:pt x="178" y="369"/>
                    <a:pt x="178" y="369"/>
                  </a:cubicBezTo>
                  <a:cubicBezTo>
                    <a:pt x="179" y="357"/>
                    <a:pt x="179" y="357"/>
                    <a:pt x="179" y="357"/>
                  </a:cubicBezTo>
                  <a:cubicBezTo>
                    <a:pt x="179" y="357"/>
                    <a:pt x="179" y="362"/>
                    <a:pt x="181" y="363"/>
                  </a:cubicBezTo>
                  <a:cubicBezTo>
                    <a:pt x="183" y="363"/>
                    <a:pt x="198" y="365"/>
                    <a:pt x="198" y="365"/>
                  </a:cubicBezTo>
                  <a:cubicBezTo>
                    <a:pt x="196" y="368"/>
                    <a:pt x="196" y="368"/>
                    <a:pt x="196" y="368"/>
                  </a:cubicBezTo>
                  <a:cubicBezTo>
                    <a:pt x="194" y="368"/>
                    <a:pt x="194" y="368"/>
                    <a:pt x="194" y="368"/>
                  </a:cubicBezTo>
                  <a:cubicBezTo>
                    <a:pt x="193" y="366"/>
                    <a:pt x="193" y="366"/>
                    <a:pt x="193" y="366"/>
                  </a:cubicBezTo>
                  <a:cubicBezTo>
                    <a:pt x="188" y="366"/>
                    <a:pt x="188" y="366"/>
                    <a:pt x="188" y="366"/>
                  </a:cubicBezTo>
                  <a:cubicBezTo>
                    <a:pt x="189" y="370"/>
                    <a:pt x="189" y="370"/>
                    <a:pt x="189" y="370"/>
                  </a:cubicBezTo>
                  <a:cubicBezTo>
                    <a:pt x="186" y="369"/>
                    <a:pt x="186" y="369"/>
                    <a:pt x="186" y="369"/>
                  </a:cubicBezTo>
                  <a:cubicBezTo>
                    <a:pt x="180" y="373"/>
                    <a:pt x="180" y="373"/>
                    <a:pt x="180" y="373"/>
                  </a:cubicBezTo>
                  <a:cubicBezTo>
                    <a:pt x="181" y="375"/>
                    <a:pt x="181" y="375"/>
                    <a:pt x="181" y="375"/>
                  </a:cubicBezTo>
                  <a:cubicBezTo>
                    <a:pt x="181" y="375"/>
                    <a:pt x="176" y="378"/>
                    <a:pt x="175" y="381"/>
                  </a:cubicBezTo>
                  <a:cubicBezTo>
                    <a:pt x="174" y="384"/>
                    <a:pt x="172" y="388"/>
                    <a:pt x="172" y="388"/>
                  </a:cubicBezTo>
                  <a:cubicBezTo>
                    <a:pt x="169" y="390"/>
                    <a:pt x="169" y="390"/>
                    <a:pt x="169" y="390"/>
                  </a:cubicBezTo>
                  <a:cubicBezTo>
                    <a:pt x="172" y="396"/>
                    <a:pt x="172" y="396"/>
                    <a:pt x="172" y="396"/>
                  </a:cubicBezTo>
                  <a:cubicBezTo>
                    <a:pt x="174" y="400"/>
                    <a:pt x="174" y="400"/>
                    <a:pt x="174" y="400"/>
                  </a:cubicBezTo>
                  <a:cubicBezTo>
                    <a:pt x="174" y="400"/>
                    <a:pt x="176" y="401"/>
                    <a:pt x="176" y="403"/>
                  </a:cubicBezTo>
                  <a:cubicBezTo>
                    <a:pt x="176" y="404"/>
                    <a:pt x="175" y="409"/>
                    <a:pt x="175" y="410"/>
                  </a:cubicBezTo>
                  <a:cubicBezTo>
                    <a:pt x="176" y="412"/>
                    <a:pt x="178" y="414"/>
                    <a:pt x="178" y="414"/>
                  </a:cubicBezTo>
                  <a:cubicBezTo>
                    <a:pt x="182" y="409"/>
                    <a:pt x="182" y="409"/>
                    <a:pt x="182" y="409"/>
                  </a:cubicBezTo>
                  <a:cubicBezTo>
                    <a:pt x="182" y="413"/>
                    <a:pt x="182" y="413"/>
                    <a:pt x="182" y="413"/>
                  </a:cubicBezTo>
                  <a:cubicBezTo>
                    <a:pt x="180" y="416"/>
                    <a:pt x="180" y="416"/>
                    <a:pt x="180" y="416"/>
                  </a:cubicBezTo>
                  <a:cubicBezTo>
                    <a:pt x="179" y="416"/>
                    <a:pt x="181" y="422"/>
                    <a:pt x="181" y="422"/>
                  </a:cubicBezTo>
                  <a:cubicBezTo>
                    <a:pt x="185" y="417"/>
                    <a:pt x="185" y="417"/>
                    <a:pt x="185" y="417"/>
                  </a:cubicBezTo>
                  <a:cubicBezTo>
                    <a:pt x="186" y="412"/>
                    <a:pt x="186" y="412"/>
                    <a:pt x="186" y="412"/>
                  </a:cubicBezTo>
                  <a:cubicBezTo>
                    <a:pt x="189" y="420"/>
                    <a:pt x="189" y="420"/>
                    <a:pt x="189" y="420"/>
                  </a:cubicBezTo>
                  <a:cubicBezTo>
                    <a:pt x="194" y="417"/>
                    <a:pt x="194" y="417"/>
                    <a:pt x="194" y="417"/>
                  </a:cubicBezTo>
                  <a:cubicBezTo>
                    <a:pt x="194" y="423"/>
                    <a:pt x="194" y="423"/>
                    <a:pt x="194" y="423"/>
                  </a:cubicBezTo>
                  <a:cubicBezTo>
                    <a:pt x="194" y="423"/>
                    <a:pt x="189" y="424"/>
                    <a:pt x="189" y="425"/>
                  </a:cubicBezTo>
                  <a:cubicBezTo>
                    <a:pt x="189" y="427"/>
                    <a:pt x="192" y="428"/>
                    <a:pt x="192" y="428"/>
                  </a:cubicBezTo>
                  <a:cubicBezTo>
                    <a:pt x="191" y="432"/>
                    <a:pt x="191" y="432"/>
                    <a:pt x="191" y="432"/>
                  </a:cubicBezTo>
                  <a:cubicBezTo>
                    <a:pt x="182" y="433"/>
                    <a:pt x="182" y="433"/>
                    <a:pt x="182" y="433"/>
                  </a:cubicBezTo>
                  <a:cubicBezTo>
                    <a:pt x="182" y="433"/>
                    <a:pt x="180" y="442"/>
                    <a:pt x="182" y="443"/>
                  </a:cubicBezTo>
                  <a:cubicBezTo>
                    <a:pt x="184" y="444"/>
                    <a:pt x="185" y="448"/>
                    <a:pt x="185" y="448"/>
                  </a:cubicBezTo>
                  <a:cubicBezTo>
                    <a:pt x="185" y="448"/>
                    <a:pt x="177" y="452"/>
                    <a:pt x="177" y="457"/>
                  </a:cubicBezTo>
                  <a:cubicBezTo>
                    <a:pt x="178" y="461"/>
                    <a:pt x="181" y="470"/>
                    <a:pt x="181" y="470"/>
                  </a:cubicBezTo>
                  <a:cubicBezTo>
                    <a:pt x="186" y="472"/>
                    <a:pt x="186" y="472"/>
                    <a:pt x="186" y="472"/>
                  </a:cubicBezTo>
                  <a:cubicBezTo>
                    <a:pt x="186" y="472"/>
                    <a:pt x="185" y="474"/>
                    <a:pt x="184" y="474"/>
                  </a:cubicBezTo>
                  <a:cubicBezTo>
                    <a:pt x="183" y="474"/>
                    <a:pt x="179" y="472"/>
                    <a:pt x="179" y="472"/>
                  </a:cubicBezTo>
                  <a:cubicBezTo>
                    <a:pt x="177" y="465"/>
                    <a:pt x="177" y="465"/>
                    <a:pt x="177" y="465"/>
                  </a:cubicBezTo>
                  <a:cubicBezTo>
                    <a:pt x="177" y="465"/>
                    <a:pt x="171" y="464"/>
                    <a:pt x="171" y="466"/>
                  </a:cubicBezTo>
                  <a:cubicBezTo>
                    <a:pt x="170" y="467"/>
                    <a:pt x="172" y="474"/>
                    <a:pt x="172" y="474"/>
                  </a:cubicBezTo>
                  <a:cubicBezTo>
                    <a:pt x="165" y="467"/>
                    <a:pt x="165" y="467"/>
                    <a:pt x="165" y="467"/>
                  </a:cubicBezTo>
                  <a:cubicBezTo>
                    <a:pt x="152" y="469"/>
                    <a:pt x="152" y="469"/>
                    <a:pt x="152" y="469"/>
                  </a:cubicBezTo>
                  <a:cubicBezTo>
                    <a:pt x="144" y="464"/>
                    <a:pt x="144" y="464"/>
                    <a:pt x="144" y="464"/>
                  </a:cubicBezTo>
                  <a:cubicBezTo>
                    <a:pt x="144" y="467"/>
                    <a:pt x="144" y="467"/>
                    <a:pt x="144" y="467"/>
                  </a:cubicBezTo>
                  <a:cubicBezTo>
                    <a:pt x="133" y="469"/>
                    <a:pt x="133" y="469"/>
                    <a:pt x="133" y="469"/>
                  </a:cubicBezTo>
                  <a:cubicBezTo>
                    <a:pt x="121" y="475"/>
                    <a:pt x="121" y="475"/>
                    <a:pt x="121" y="475"/>
                  </a:cubicBezTo>
                  <a:cubicBezTo>
                    <a:pt x="121" y="475"/>
                    <a:pt x="120" y="482"/>
                    <a:pt x="117" y="483"/>
                  </a:cubicBezTo>
                  <a:cubicBezTo>
                    <a:pt x="115" y="485"/>
                    <a:pt x="111" y="485"/>
                    <a:pt x="111" y="485"/>
                  </a:cubicBezTo>
                  <a:cubicBezTo>
                    <a:pt x="111" y="485"/>
                    <a:pt x="100" y="490"/>
                    <a:pt x="101" y="491"/>
                  </a:cubicBezTo>
                  <a:cubicBezTo>
                    <a:pt x="103" y="492"/>
                    <a:pt x="107" y="491"/>
                    <a:pt x="109" y="492"/>
                  </a:cubicBezTo>
                  <a:cubicBezTo>
                    <a:pt x="110" y="494"/>
                    <a:pt x="110" y="497"/>
                    <a:pt x="110" y="497"/>
                  </a:cubicBezTo>
                  <a:cubicBezTo>
                    <a:pt x="110" y="497"/>
                    <a:pt x="112" y="496"/>
                    <a:pt x="112" y="494"/>
                  </a:cubicBezTo>
                  <a:cubicBezTo>
                    <a:pt x="113" y="491"/>
                    <a:pt x="114" y="489"/>
                    <a:pt x="116" y="489"/>
                  </a:cubicBezTo>
                  <a:cubicBezTo>
                    <a:pt x="117" y="488"/>
                    <a:pt x="119" y="490"/>
                    <a:pt x="119" y="490"/>
                  </a:cubicBezTo>
                  <a:cubicBezTo>
                    <a:pt x="122" y="489"/>
                    <a:pt x="122" y="489"/>
                    <a:pt x="122" y="489"/>
                  </a:cubicBezTo>
                  <a:cubicBezTo>
                    <a:pt x="129" y="490"/>
                    <a:pt x="129" y="490"/>
                    <a:pt x="129" y="490"/>
                  </a:cubicBezTo>
                  <a:cubicBezTo>
                    <a:pt x="127" y="494"/>
                    <a:pt x="127" y="494"/>
                    <a:pt x="127" y="494"/>
                  </a:cubicBezTo>
                  <a:cubicBezTo>
                    <a:pt x="127" y="494"/>
                    <a:pt x="126" y="499"/>
                    <a:pt x="127" y="500"/>
                  </a:cubicBezTo>
                  <a:cubicBezTo>
                    <a:pt x="128" y="501"/>
                    <a:pt x="128" y="503"/>
                    <a:pt x="128" y="503"/>
                  </a:cubicBezTo>
                  <a:cubicBezTo>
                    <a:pt x="128" y="503"/>
                    <a:pt x="123" y="506"/>
                    <a:pt x="123" y="510"/>
                  </a:cubicBezTo>
                  <a:cubicBezTo>
                    <a:pt x="123" y="512"/>
                    <a:pt x="128" y="514"/>
                    <a:pt x="128" y="514"/>
                  </a:cubicBezTo>
                  <a:cubicBezTo>
                    <a:pt x="126" y="516"/>
                    <a:pt x="126" y="516"/>
                    <a:pt x="126" y="516"/>
                  </a:cubicBezTo>
                  <a:cubicBezTo>
                    <a:pt x="126" y="516"/>
                    <a:pt x="119" y="531"/>
                    <a:pt x="116" y="531"/>
                  </a:cubicBezTo>
                  <a:cubicBezTo>
                    <a:pt x="113" y="532"/>
                    <a:pt x="110" y="532"/>
                    <a:pt x="109" y="533"/>
                  </a:cubicBezTo>
                  <a:cubicBezTo>
                    <a:pt x="106" y="534"/>
                    <a:pt x="102" y="536"/>
                    <a:pt x="102" y="536"/>
                  </a:cubicBezTo>
                  <a:cubicBezTo>
                    <a:pt x="98" y="535"/>
                    <a:pt x="98" y="535"/>
                    <a:pt x="98" y="535"/>
                  </a:cubicBezTo>
                  <a:cubicBezTo>
                    <a:pt x="88" y="538"/>
                    <a:pt x="88" y="538"/>
                    <a:pt x="88" y="538"/>
                  </a:cubicBezTo>
                  <a:cubicBezTo>
                    <a:pt x="87" y="542"/>
                    <a:pt x="87" y="542"/>
                    <a:pt x="87" y="542"/>
                  </a:cubicBezTo>
                  <a:cubicBezTo>
                    <a:pt x="82" y="542"/>
                    <a:pt x="82" y="542"/>
                    <a:pt x="82" y="542"/>
                  </a:cubicBezTo>
                  <a:cubicBezTo>
                    <a:pt x="79" y="538"/>
                    <a:pt x="79" y="538"/>
                    <a:pt x="79" y="538"/>
                  </a:cubicBezTo>
                  <a:cubicBezTo>
                    <a:pt x="76" y="539"/>
                    <a:pt x="76" y="539"/>
                    <a:pt x="76" y="539"/>
                  </a:cubicBezTo>
                  <a:cubicBezTo>
                    <a:pt x="77" y="542"/>
                    <a:pt x="77" y="542"/>
                    <a:pt x="77" y="542"/>
                  </a:cubicBezTo>
                  <a:cubicBezTo>
                    <a:pt x="77" y="542"/>
                    <a:pt x="66" y="543"/>
                    <a:pt x="66" y="545"/>
                  </a:cubicBezTo>
                  <a:cubicBezTo>
                    <a:pt x="65" y="547"/>
                    <a:pt x="65" y="548"/>
                    <a:pt x="65" y="548"/>
                  </a:cubicBezTo>
                  <a:cubicBezTo>
                    <a:pt x="72" y="549"/>
                    <a:pt x="72" y="549"/>
                    <a:pt x="72" y="549"/>
                  </a:cubicBezTo>
                  <a:cubicBezTo>
                    <a:pt x="72" y="549"/>
                    <a:pt x="73" y="554"/>
                    <a:pt x="71" y="554"/>
                  </a:cubicBezTo>
                  <a:cubicBezTo>
                    <a:pt x="68" y="554"/>
                    <a:pt x="66" y="555"/>
                    <a:pt x="66" y="555"/>
                  </a:cubicBezTo>
                  <a:cubicBezTo>
                    <a:pt x="67" y="561"/>
                    <a:pt x="67" y="561"/>
                    <a:pt x="67" y="561"/>
                  </a:cubicBezTo>
                  <a:cubicBezTo>
                    <a:pt x="67" y="561"/>
                    <a:pt x="70" y="559"/>
                    <a:pt x="71" y="559"/>
                  </a:cubicBezTo>
                  <a:cubicBezTo>
                    <a:pt x="72" y="559"/>
                    <a:pt x="74" y="560"/>
                    <a:pt x="74" y="560"/>
                  </a:cubicBezTo>
                  <a:cubicBezTo>
                    <a:pt x="80" y="559"/>
                    <a:pt x="80" y="559"/>
                    <a:pt x="80" y="559"/>
                  </a:cubicBezTo>
                  <a:cubicBezTo>
                    <a:pt x="82" y="555"/>
                    <a:pt x="82" y="555"/>
                    <a:pt x="82" y="555"/>
                  </a:cubicBezTo>
                  <a:cubicBezTo>
                    <a:pt x="86" y="555"/>
                    <a:pt x="86" y="555"/>
                    <a:pt x="86" y="555"/>
                  </a:cubicBezTo>
                  <a:cubicBezTo>
                    <a:pt x="83" y="558"/>
                    <a:pt x="83" y="558"/>
                    <a:pt x="83" y="558"/>
                  </a:cubicBezTo>
                  <a:cubicBezTo>
                    <a:pt x="82" y="561"/>
                    <a:pt x="82" y="561"/>
                    <a:pt x="82" y="561"/>
                  </a:cubicBezTo>
                  <a:cubicBezTo>
                    <a:pt x="73" y="561"/>
                    <a:pt x="73" y="561"/>
                    <a:pt x="73" y="561"/>
                  </a:cubicBezTo>
                  <a:cubicBezTo>
                    <a:pt x="71" y="562"/>
                    <a:pt x="71" y="562"/>
                    <a:pt x="71" y="562"/>
                  </a:cubicBezTo>
                  <a:cubicBezTo>
                    <a:pt x="71" y="562"/>
                    <a:pt x="71" y="567"/>
                    <a:pt x="73" y="567"/>
                  </a:cubicBezTo>
                  <a:cubicBezTo>
                    <a:pt x="76" y="567"/>
                    <a:pt x="80" y="566"/>
                    <a:pt x="80" y="566"/>
                  </a:cubicBezTo>
                  <a:cubicBezTo>
                    <a:pt x="80" y="566"/>
                    <a:pt x="83" y="567"/>
                    <a:pt x="84" y="566"/>
                  </a:cubicBezTo>
                  <a:cubicBezTo>
                    <a:pt x="86" y="565"/>
                    <a:pt x="88" y="563"/>
                    <a:pt x="88" y="563"/>
                  </a:cubicBezTo>
                  <a:cubicBezTo>
                    <a:pt x="96" y="563"/>
                    <a:pt x="96" y="563"/>
                    <a:pt x="96" y="563"/>
                  </a:cubicBezTo>
                  <a:cubicBezTo>
                    <a:pt x="96" y="563"/>
                    <a:pt x="100" y="560"/>
                    <a:pt x="102" y="561"/>
                  </a:cubicBezTo>
                  <a:cubicBezTo>
                    <a:pt x="104" y="562"/>
                    <a:pt x="99" y="565"/>
                    <a:pt x="101" y="566"/>
                  </a:cubicBezTo>
                  <a:cubicBezTo>
                    <a:pt x="103" y="567"/>
                    <a:pt x="109" y="569"/>
                    <a:pt x="109" y="569"/>
                  </a:cubicBezTo>
                  <a:cubicBezTo>
                    <a:pt x="115" y="568"/>
                    <a:pt x="115" y="568"/>
                    <a:pt x="115" y="568"/>
                  </a:cubicBezTo>
                  <a:cubicBezTo>
                    <a:pt x="114" y="570"/>
                    <a:pt x="114" y="570"/>
                    <a:pt x="114" y="570"/>
                  </a:cubicBezTo>
                  <a:cubicBezTo>
                    <a:pt x="109" y="571"/>
                    <a:pt x="109" y="571"/>
                    <a:pt x="109" y="571"/>
                  </a:cubicBezTo>
                  <a:cubicBezTo>
                    <a:pt x="109" y="571"/>
                    <a:pt x="103" y="570"/>
                    <a:pt x="103" y="573"/>
                  </a:cubicBezTo>
                  <a:cubicBezTo>
                    <a:pt x="102" y="575"/>
                    <a:pt x="102" y="577"/>
                    <a:pt x="104" y="577"/>
                  </a:cubicBezTo>
                  <a:cubicBezTo>
                    <a:pt x="107" y="577"/>
                    <a:pt x="112" y="578"/>
                    <a:pt x="112" y="578"/>
                  </a:cubicBezTo>
                  <a:cubicBezTo>
                    <a:pt x="112" y="578"/>
                    <a:pt x="115" y="574"/>
                    <a:pt x="118" y="575"/>
                  </a:cubicBezTo>
                  <a:cubicBezTo>
                    <a:pt x="122" y="576"/>
                    <a:pt x="126" y="587"/>
                    <a:pt x="126" y="587"/>
                  </a:cubicBezTo>
                  <a:cubicBezTo>
                    <a:pt x="126" y="587"/>
                    <a:pt x="131" y="593"/>
                    <a:pt x="137" y="594"/>
                  </a:cubicBezTo>
                  <a:cubicBezTo>
                    <a:pt x="143" y="594"/>
                    <a:pt x="152" y="589"/>
                    <a:pt x="152" y="589"/>
                  </a:cubicBezTo>
                  <a:cubicBezTo>
                    <a:pt x="163" y="586"/>
                    <a:pt x="163" y="586"/>
                    <a:pt x="163" y="586"/>
                  </a:cubicBezTo>
                  <a:cubicBezTo>
                    <a:pt x="170" y="580"/>
                    <a:pt x="170" y="580"/>
                    <a:pt x="170" y="580"/>
                  </a:cubicBezTo>
                  <a:cubicBezTo>
                    <a:pt x="180" y="575"/>
                    <a:pt x="180" y="575"/>
                    <a:pt x="180" y="575"/>
                  </a:cubicBezTo>
                  <a:cubicBezTo>
                    <a:pt x="181" y="576"/>
                    <a:pt x="181" y="576"/>
                    <a:pt x="181" y="576"/>
                  </a:cubicBezTo>
                  <a:cubicBezTo>
                    <a:pt x="171" y="582"/>
                    <a:pt x="171" y="582"/>
                    <a:pt x="171" y="582"/>
                  </a:cubicBezTo>
                  <a:cubicBezTo>
                    <a:pt x="166" y="589"/>
                    <a:pt x="166" y="589"/>
                    <a:pt x="166" y="589"/>
                  </a:cubicBezTo>
                  <a:cubicBezTo>
                    <a:pt x="161" y="590"/>
                    <a:pt x="161" y="590"/>
                    <a:pt x="161" y="590"/>
                  </a:cubicBezTo>
                  <a:cubicBezTo>
                    <a:pt x="161" y="590"/>
                    <a:pt x="151" y="597"/>
                    <a:pt x="151" y="599"/>
                  </a:cubicBezTo>
                  <a:cubicBezTo>
                    <a:pt x="150" y="602"/>
                    <a:pt x="152" y="605"/>
                    <a:pt x="148" y="606"/>
                  </a:cubicBezTo>
                  <a:cubicBezTo>
                    <a:pt x="144" y="607"/>
                    <a:pt x="132" y="608"/>
                    <a:pt x="130" y="605"/>
                  </a:cubicBezTo>
                  <a:cubicBezTo>
                    <a:pt x="128" y="602"/>
                    <a:pt x="121" y="600"/>
                    <a:pt x="118" y="599"/>
                  </a:cubicBezTo>
                  <a:cubicBezTo>
                    <a:pt x="115" y="599"/>
                    <a:pt x="102" y="597"/>
                    <a:pt x="99" y="600"/>
                  </a:cubicBezTo>
                  <a:cubicBezTo>
                    <a:pt x="97" y="602"/>
                    <a:pt x="100" y="608"/>
                    <a:pt x="100" y="608"/>
                  </a:cubicBezTo>
                  <a:cubicBezTo>
                    <a:pt x="100" y="608"/>
                    <a:pt x="98" y="609"/>
                    <a:pt x="94" y="610"/>
                  </a:cubicBezTo>
                  <a:cubicBezTo>
                    <a:pt x="90" y="611"/>
                    <a:pt x="88" y="607"/>
                    <a:pt x="86" y="608"/>
                  </a:cubicBezTo>
                  <a:cubicBezTo>
                    <a:pt x="83" y="609"/>
                    <a:pt x="81" y="623"/>
                    <a:pt x="81" y="623"/>
                  </a:cubicBezTo>
                  <a:cubicBezTo>
                    <a:pt x="70" y="628"/>
                    <a:pt x="70" y="628"/>
                    <a:pt x="70" y="628"/>
                  </a:cubicBezTo>
                  <a:cubicBezTo>
                    <a:pt x="69" y="631"/>
                    <a:pt x="69" y="631"/>
                    <a:pt x="69" y="631"/>
                  </a:cubicBezTo>
                  <a:cubicBezTo>
                    <a:pt x="56" y="636"/>
                    <a:pt x="56" y="636"/>
                    <a:pt x="56" y="636"/>
                  </a:cubicBezTo>
                  <a:cubicBezTo>
                    <a:pt x="55" y="640"/>
                    <a:pt x="55" y="640"/>
                    <a:pt x="55" y="640"/>
                  </a:cubicBezTo>
                  <a:cubicBezTo>
                    <a:pt x="55" y="640"/>
                    <a:pt x="51" y="641"/>
                    <a:pt x="50" y="643"/>
                  </a:cubicBezTo>
                  <a:cubicBezTo>
                    <a:pt x="48" y="644"/>
                    <a:pt x="47" y="647"/>
                    <a:pt x="47" y="647"/>
                  </a:cubicBezTo>
                  <a:cubicBezTo>
                    <a:pt x="38" y="652"/>
                    <a:pt x="38" y="652"/>
                    <a:pt x="38" y="652"/>
                  </a:cubicBezTo>
                  <a:cubicBezTo>
                    <a:pt x="34" y="653"/>
                    <a:pt x="34" y="653"/>
                    <a:pt x="34" y="653"/>
                  </a:cubicBezTo>
                  <a:cubicBezTo>
                    <a:pt x="34" y="653"/>
                    <a:pt x="25" y="652"/>
                    <a:pt x="23" y="654"/>
                  </a:cubicBezTo>
                  <a:cubicBezTo>
                    <a:pt x="20" y="656"/>
                    <a:pt x="21" y="662"/>
                    <a:pt x="21" y="662"/>
                  </a:cubicBezTo>
                  <a:cubicBezTo>
                    <a:pt x="30" y="661"/>
                    <a:pt x="30" y="661"/>
                    <a:pt x="30" y="661"/>
                  </a:cubicBezTo>
                  <a:cubicBezTo>
                    <a:pt x="30" y="658"/>
                    <a:pt x="30" y="658"/>
                    <a:pt x="30" y="658"/>
                  </a:cubicBezTo>
                  <a:cubicBezTo>
                    <a:pt x="30" y="658"/>
                    <a:pt x="35" y="660"/>
                    <a:pt x="36" y="661"/>
                  </a:cubicBezTo>
                  <a:cubicBezTo>
                    <a:pt x="37" y="662"/>
                    <a:pt x="41" y="670"/>
                    <a:pt x="41" y="670"/>
                  </a:cubicBezTo>
                  <a:cubicBezTo>
                    <a:pt x="48" y="665"/>
                    <a:pt x="48" y="665"/>
                    <a:pt x="48" y="665"/>
                  </a:cubicBezTo>
                  <a:cubicBezTo>
                    <a:pt x="47" y="662"/>
                    <a:pt x="47" y="662"/>
                    <a:pt x="47" y="662"/>
                  </a:cubicBezTo>
                  <a:cubicBezTo>
                    <a:pt x="47" y="662"/>
                    <a:pt x="52" y="655"/>
                    <a:pt x="52" y="656"/>
                  </a:cubicBezTo>
                  <a:cubicBezTo>
                    <a:pt x="52" y="657"/>
                    <a:pt x="53" y="660"/>
                    <a:pt x="53" y="660"/>
                  </a:cubicBezTo>
                  <a:cubicBezTo>
                    <a:pt x="53" y="660"/>
                    <a:pt x="61" y="657"/>
                    <a:pt x="62" y="657"/>
                  </a:cubicBezTo>
                  <a:cubicBezTo>
                    <a:pt x="63" y="656"/>
                    <a:pt x="66" y="652"/>
                    <a:pt x="66" y="652"/>
                  </a:cubicBezTo>
                  <a:cubicBezTo>
                    <a:pt x="66" y="652"/>
                    <a:pt x="72" y="654"/>
                    <a:pt x="74" y="653"/>
                  </a:cubicBezTo>
                  <a:cubicBezTo>
                    <a:pt x="78" y="653"/>
                    <a:pt x="84" y="652"/>
                    <a:pt x="85" y="653"/>
                  </a:cubicBezTo>
                  <a:cubicBezTo>
                    <a:pt x="85" y="654"/>
                    <a:pt x="86" y="658"/>
                    <a:pt x="86" y="658"/>
                  </a:cubicBezTo>
                  <a:cubicBezTo>
                    <a:pt x="89" y="656"/>
                    <a:pt x="89" y="656"/>
                    <a:pt x="89" y="656"/>
                  </a:cubicBezTo>
                  <a:cubicBezTo>
                    <a:pt x="90" y="650"/>
                    <a:pt x="90" y="650"/>
                    <a:pt x="90" y="650"/>
                  </a:cubicBezTo>
                  <a:cubicBezTo>
                    <a:pt x="93" y="659"/>
                    <a:pt x="93" y="659"/>
                    <a:pt x="93" y="659"/>
                  </a:cubicBezTo>
                  <a:cubicBezTo>
                    <a:pt x="100" y="659"/>
                    <a:pt x="100" y="659"/>
                    <a:pt x="100" y="659"/>
                  </a:cubicBezTo>
                  <a:cubicBezTo>
                    <a:pt x="100" y="659"/>
                    <a:pt x="101" y="666"/>
                    <a:pt x="104" y="666"/>
                  </a:cubicBezTo>
                  <a:cubicBezTo>
                    <a:pt x="109" y="668"/>
                    <a:pt x="112" y="662"/>
                    <a:pt x="112" y="662"/>
                  </a:cubicBezTo>
                  <a:cubicBezTo>
                    <a:pt x="115" y="660"/>
                    <a:pt x="115" y="660"/>
                    <a:pt x="115" y="660"/>
                  </a:cubicBezTo>
                  <a:cubicBezTo>
                    <a:pt x="114" y="656"/>
                    <a:pt x="114" y="656"/>
                    <a:pt x="114" y="656"/>
                  </a:cubicBezTo>
                  <a:cubicBezTo>
                    <a:pt x="118" y="653"/>
                    <a:pt x="118" y="653"/>
                    <a:pt x="118" y="653"/>
                  </a:cubicBezTo>
                  <a:cubicBezTo>
                    <a:pt x="119" y="647"/>
                    <a:pt x="119" y="647"/>
                    <a:pt x="119" y="647"/>
                  </a:cubicBezTo>
                  <a:cubicBezTo>
                    <a:pt x="122" y="645"/>
                    <a:pt x="122" y="645"/>
                    <a:pt x="122" y="645"/>
                  </a:cubicBezTo>
                  <a:cubicBezTo>
                    <a:pt x="122" y="639"/>
                    <a:pt x="122" y="639"/>
                    <a:pt x="122" y="639"/>
                  </a:cubicBezTo>
                  <a:cubicBezTo>
                    <a:pt x="123" y="644"/>
                    <a:pt x="123" y="644"/>
                    <a:pt x="123" y="644"/>
                  </a:cubicBezTo>
                  <a:cubicBezTo>
                    <a:pt x="123" y="644"/>
                    <a:pt x="129" y="641"/>
                    <a:pt x="141" y="641"/>
                  </a:cubicBezTo>
                  <a:cubicBezTo>
                    <a:pt x="153" y="642"/>
                    <a:pt x="160" y="653"/>
                    <a:pt x="160" y="653"/>
                  </a:cubicBezTo>
                  <a:cubicBezTo>
                    <a:pt x="162" y="657"/>
                    <a:pt x="162" y="657"/>
                    <a:pt x="162" y="657"/>
                  </a:cubicBezTo>
                  <a:cubicBezTo>
                    <a:pt x="164" y="655"/>
                    <a:pt x="164" y="655"/>
                    <a:pt x="164" y="655"/>
                  </a:cubicBezTo>
                  <a:cubicBezTo>
                    <a:pt x="164" y="655"/>
                    <a:pt x="161" y="654"/>
                    <a:pt x="163" y="652"/>
                  </a:cubicBezTo>
                  <a:cubicBezTo>
                    <a:pt x="165" y="648"/>
                    <a:pt x="171" y="652"/>
                    <a:pt x="171" y="652"/>
                  </a:cubicBezTo>
                  <a:cubicBezTo>
                    <a:pt x="177" y="652"/>
                    <a:pt x="177" y="652"/>
                    <a:pt x="177" y="652"/>
                  </a:cubicBezTo>
                  <a:cubicBezTo>
                    <a:pt x="178" y="653"/>
                    <a:pt x="182" y="657"/>
                    <a:pt x="184" y="655"/>
                  </a:cubicBezTo>
                  <a:cubicBezTo>
                    <a:pt x="187" y="654"/>
                    <a:pt x="185" y="650"/>
                    <a:pt x="185" y="650"/>
                  </a:cubicBezTo>
                  <a:cubicBezTo>
                    <a:pt x="185" y="650"/>
                    <a:pt x="178" y="647"/>
                    <a:pt x="180" y="646"/>
                  </a:cubicBezTo>
                  <a:cubicBezTo>
                    <a:pt x="182" y="645"/>
                    <a:pt x="185" y="649"/>
                    <a:pt x="186" y="648"/>
                  </a:cubicBezTo>
                  <a:cubicBezTo>
                    <a:pt x="188" y="648"/>
                    <a:pt x="195" y="646"/>
                    <a:pt x="195" y="646"/>
                  </a:cubicBezTo>
                  <a:cubicBezTo>
                    <a:pt x="195" y="646"/>
                    <a:pt x="199" y="649"/>
                    <a:pt x="201" y="649"/>
                  </a:cubicBezTo>
                  <a:cubicBezTo>
                    <a:pt x="202" y="649"/>
                    <a:pt x="203" y="646"/>
                    <a:pt x="203" y="646"/>
                  </a:cubicBezTo>
                  <a:cubicBezTo>
                    <a:pt x="203" y="646"/>
                    <a:pt x="209" y="648"/>
                    <a:pt x="211" y="647"/>
                  </a:cubicBezTo>
                  <a:cubicBezTo>
                    <a:pt x="213" y="646"/>
                    <a:pt x="212" y="642"/>
                    <a:pt x="212" y="642"/>
                  </a:cubicBezTo>
                  <a:cubicBezTo>
                    <a:pt x="212" y="642"/>
                    <a:pt x="216" y="648"/>
                    <a:pt x="218" y="648"/>
                  </a:cubicBezTo>
                  <a:cubicBezTo>
                    <a:pt x="220" y="648"/>
                    <a:pt x="220" y="643"/>
                    <a:pt x="220" y="644"/>
                  </a:cubicBezTo>
                  <a:cubicBezTo>
                    <a:pt x="221" y="646"/>
                    <a:pt x="224" y="649"/>
                    <a:pt x="224" y="649"/>
                  </a:cubicBezTo>
                  <a:cubicBezTo>
                    <a:pt x="224" y="649"/>
                    <a:pt x="226" y="643"/>
                    <a:pt x="229" y="646"/>
                  </a:cubicBezTo>
                  <a:cubicBezTo>
                    <a:pt x="232" y="649"/>
                    <a:pt x="231" y="654"/>
                    <a:pt x="232" y="654"/>
                  </a:cubicBezTo>
                  <a:cubicBezTo>
                    <a:pt x="234" y="654"/>
                    <a:pt x="237" y="653"/>
                    <a:pt x="237" y="653"/>
                  </a:cubicBezTo>
                  <a:cubicBezTo>
                    <a:pt x="237" y="653"/>
                    <a:pt x="248" y="650"/>
                    <a:pt x="257" y="652"/>
                  </a:cubicBezTo>
                  <a:cubicBezTo>
                    <a:pt x="264" y="654"/>
                    <a:pt x="270" y="659"/>
                    <a:pt x="276" y="659"/>
                  </a:cubicBezTo>
                  <a:cubicBezTo>
                    <a:pt x="281" y="659"/>
                    <a:pt x="283" y="657"/>
                    <a:pt x="283" y="657"/>
                  </a:cubicBezTo>
                  <a:cubicBezTo>
                    <a:pt x="295" y="656"/>
                    <a:pt x="295" y="656"/>
                    <a:pt x="295" y="656"/>
                  </a:cubicBezTo>
                  <a:cubicBezTo>
                    <a:pt x="301" y="649"/>
                    <a:pt x="301" y="649"/>
                    <a:pt x="301" y="649"/>
                  </a:cubicBezTo>
                  <a:cubicBezTo>
                    <a:pt x="310" y="653"/>
                    <a:pt x="310" y="653"/>
                    <a:pt x="310" y="653"/>
                  </a:cubicBezTo>
                  <a:cubicBezTo>
                    <a:pt x="310" y="653"/>
                    <a:pt x="309" y="643"/>
                    <a:pt x="312" y="643"/>
                  </a:cubicBezTo>
                  <a:cubicBezTo>
                    <a:pt x="315" y="643"/>
                    <a:pt x="318" y="644"/>
                    <a:pt x="318" y="644"/>
                  </a:cubicBezTo>
                  <a:cubicBezTo>
                    <a:pt x="328" y="641"/>
                    <a:pt x="328" y="641"/>
                    <a:pt x="328" y="641"/>
                  </a:cubicBezTo>
                  <a:cubicBezTo>
                    <a:pt x="329" y="631"/>
                    <a:pt x="329" y="631"/>
                    <a:pt x="329" y="631"/>
                  </a:cubicBezTo>
                  <a:cubicBezTo>
                    <a:pt x="332" y="627"/>
                    <a:pt x="332" y="627"/>
                    <a:pt x="332" y="627"/>
                  </a:cubicBezTo>
                  <a:cubicBezTo>
                    <a:pt x="331" y="625"/>
                    <a:pt x="331" y="625"/>
                    <a:pt x="331" y="625"/>
                  </a:cubicBezTo>
                  <a:cubicBezTo>
                    <a:pt x="310" y="626"/>
                    <a:pt x="310" y="626"/>
                    <a:pt x="310" y="626"/>
                  </a:cubicBezTo>
                  <a:cubicBezTo>
                    <a:pt x="307" y="625"/>
                    <a:pt x="307" y="625"/>
                    <a:pt x="307" y="625"/>
                  </a:cubicBezTo>
                  <a:cubicBezTo>
                    <a:pt x="311" y="623"/>
                    <a:pt x="311" y="623"/>
                    <a:pt x="311" y="623"/>
                  </a:cubicBezTo>
                  <a:cubicBezTo>
                    <a:pt x="311" y="623"/>
                    <a:pt x="312" y="621"/>
                    <a:pt x="309" y="620"/>
                  </a:cubicBezTo>
                  <a:cubicBezTo>
                    <a:pt x="306" y="618"/>
                    <a:pt x="302" y="621"/>
                    <a:pt x="302" y="621"/>
                  </a:cubicBezTo>
                  <a:cubicBezTo>
                    <a:pt x="296" y="621"/>
                    <a:pt x="296" y="621"/>
                    <a:pt x="296" y="621"/>
                  </a:cubicBezTo>
                  <a:cubicBezTo>
                    <a:pt x="303" y="617"/>
                    <a:pt x="303" y="617"/>
                    <a:pt x="303" y="617"/>
                  </a:cubicBezTo>
                  <a:cubicBezTo>
                    <a:pt x="298" y="614"/>
                    <a:pt x="298" y="614"/>
                    <a:pt x="298" y="614"/>
                  </a:cubicBezTo>
                  <a:cubicBezTo>
                    <a:pt x="295" y="614"/>
                    <a:pt x="295" y="614"/>
                    <a:pt x="295" y="614"/>
                  </a:cubicBezTo>
                  <a:cubicBezTo>
                    <a:pt x="293" y="615"/>
                    <a:pt x="293" y="615"/>
                    <a:pt x="293" y="615"/>
                  </a:cubicBezTo>
                  <a:cubicBezTo>
                    <a:pt x="290" y="615"/>
                    <a:pt x="290" y="615"/>
                    <a:pt x="290" y="615"/>
                  </a:cubicBezTo>
                  <a:cubicBezTo>
                    <a:pt x="292" y="614"/>
                    <a:pt x="292" y="614"/>
                    <a:pt x="292" y="614"/>
                  </a:cubicBezTo>
                  <a:cubicBezTo>
                    <a:pt x="294" y="612"/>
                    <a:pt x="294" y="612"/>
                    <a:pt x="294" y="612"/>
                  </a:cubicBezTo>
                  <a:cubicBezTo>
                    <a:pt x="298" y="612"/>
                    <a:pt x="298" y="612"/>
                    <a:pt x="298" y="612"/>
                  </a:cubicBezTo>
                  <a:cubicBezTo>
                    <a:pt x="307" y="613"/>
                    <a:pt x="307" y="613"/>
                    <a:pt x="307" y="613"/>
                  </a:cubicBezTo>
                  <a:cubicBezTo>
                    <a:pt x="312" y="609"/>
                    <a:pt x="312" y="609"/>
                    <a:pt x="312" y="609"/>
                  </a:cubicBezTo>
                  <a:cubicBezTo>
                    <a:pt x="309" y="607"/>
                    <a:pt x="309" y="607"/>
                    <a:pt x="309" y="607"/>
                  </a:cubicBezTo>
                  <a:cubicBezTo>
                    <a:pt x="313" y="606"/>
                    <a:pt x="313" y="606"/>
                    <a:pt x="313" y="606"/>
                  </a:cubicBezTo>
                  <a:cubicBezTo>
                    <a:pt x="314" y="599"/>
                    <a:pt x="314" y="599"/>
                    <a:pt x="314" y="599"/>
                  </a:cubicBezTo>
                  <a:cubicBezTo>
                    <a:pt x="308" y="601"/>
                    <a:pt x="308" y="601"/>
                    <a:pt x="308" y="601"/>
                  </a:cubicBezTo>
                  <a:cubicBezTo>
                    <a:pt x="306" y="599"/>
                    <a:pt x="306" y="599"/>
                    <a:pt x="306" y="599"/>
                  </a:cubicBezTo>
                  <a:cubicBezTo>
                    <a:pt x="315" y="596"/>
                    <a:pt x="315" y="596"/>
                    <a:pt x="315" y="596"/>
                  </a:cubicBezTo>
                  <a:cubicBezTo>
                    <a:pt x="316" y="594"/>
                    <a:pt x="316" y="594"/>
                    <a:pt x="316" y="594"/>
                  </a:cubicBezTo>
                  <a:cubicBezTo>
                    <a:pt x="319" y="598"/>
                    <a:pt x="319" y="598"/>
                    <a:pt x="319" y="598"/>
                  </a:cubicBezTo>
                  <a:cubicBezTo>
                    <a:pt x="319" y="598"/>
                    <a:pt x="324" y="598"/>
                    <a:pt x="327" y="596"/>
                  </a:cubicBezTo>
                  <a:cubicBezTo>
                    <a:pt x="330" y="595"/>
                    <a:pt x="327" y="592"/>
                    <a:pt x="327" y="592"/>
                  </a:cubicBezTo>
                  <a:cubicBezTo>
                    <a:pt x="329" y="590"/>
                    <a:pt x="329" y="590"/>
                    <a:pt x="329" y="590"/>
                  </a:cubicBezTo>
                  <a:cubicBezTo>
                    <a:pt x="323" y="587"/>
                    <a:pt x="323" y="587"/>
                    <a:pt x="323" y="587"/>
                  </a:cubicBezTo>
                  <a:cubicBezTo>
                    <a:pt x="328" y="585"/>
                    <a:pt x="328" y="585"/>
                    <a:pt x="328" y="585"/>
                  </a:cubicBezTo>
                  <a:cubicBezTo>
                    <a:pt x="328" y="582"/>
                    <a:pt x="328" y="582"/>
                    <a:pt x="328" y="582"/>
                  </a:cubicBezTo>
                  <a:cubicBezTo>
                    <a:pt x="330" y="582"/>
                    <a:pt x="330" y="582"/>
                    <a:pt x="330" y="582"/>
                  </a:cubicBezTo>
                  <a:cubicBezTo>
                    <a:pt x="331" y="587"/>
                    <a:pt x="331" y="587"/>
                    <a:pt x="331" y="587"/>
                  </a:cubicBezTo>
                  <a:cubicBezTo>
                    <a:pt x="331" y="587"/>
                    <a:pt x="343" y="583"/>
                    <a:pt x="345" y="580"/>
                  </a:cubicBezTo>
                  <a:cubicBezTo>
                    <a:pt x="348" y="577"/>
                    <a:pt x="345" y="569"/>
                    <a:pt x="348" y="567"/>
                  </a:cubicBezTo>
                  <a:cubicBezTo>
                    <a:pt x="351" y="564"/>
                    <a:pt x="357" y="553"/>
                    <a:pt x="355" y="545"/>
                  </a:cubicBezTo>
                  <a:cubicBezTo>
                    <a:pt x="354" y="535"/>
                    <a:pt x="342" y="526"/>
                    <a:pt x="342" y="526"/>
                  </a:cubicBezTo>
                  <a:close/>
                  <a:moveTo>
                    <a:pt x="217" y="652"/>
                  </a:moveTo>
                  <a:cubicBezTo>
                    <a:pt x="217" y="652"/>
                    <a:pt x="214" y="648"/>
                    <a:pt x="212" y="648"/>
                  </a:cubicBezTo>
                  <a:cubicBezTo>
                    <a:pt x="211" y="648"/>
                    <a:pt x="209" y="650"/>
                    <a:pt x="209" y="650"/>
                  </a:cubicBezTo>
                  <a:cubicBezTo>
                    <a:pt x="200" y="652"/>
                    <a:pt x="200" y="652"/>
                    <a:pt x="200" y="652"/>
                  </a:cubicBezTo>
                  <a:cubicBezTo>
                    <a:pt x="202" y="655"/>
                    <a:pt x="202" y="655"/>
                    <a:pt x="202" y="655"/>
                  </a:cubicBezTo>
                  <a:cubicBezTo>
                    <a:pt x="205" y="655"/>
                    <a:pt x="205" y="655"/>
                    <a:pt x="205" y="655"/>
                  </a:cubicBezTo>
                  <a:cubicBezTo>
                    <a:pt x="210" y="661"/>
                    <a:pt x="210" y="661"/>
                    <a:pt x="210" y="661"/>
                  </a:cubicBezTo>
                  <a:cubicBezTo>
                    <a:pt x="216" y="660"/>
                    <a:pt x="216" y="660"/>
                    <a:pt x="216" y="660"/>
                  </a:cubicBezTo>
                  <a:cubicBezTo>
                    <a:pt x="216" y="660"/>
                    <a:pt x="217" y="658"/>
                    <a:pt x="218" y="657"/>
                  </a:cubicBezTo>
                  <a:cubicBezTo>
                    <a:pt x="220" y="657"/>
                    <a:pt x="221" y="655"/>
                    <a:pt x="221" y="655"/>
                  </a:cubicBezTo>
                  <a:cubicBezTo>
                    <a:pt x="219" y="652"/>
                    <a:pt x="219" y="652"/>
                    <a:pt x="219" y="652"/>
                  </a:cubicBezTo>
                  <a:lnTo>
                    <a:pt x="217" y="652"/>
                  </a:lnTo>
                  <a:close/>
                  <a:moveTo>
                    <a:pt x="117" y="454"/>
                  </a:moveTo>
                  <a:cubicBezTo>
                    <a:pt x="115" y="458"/>
                    <a:pt x="115" y="458"/>
                    <a:pt x="115" y="458"/>
                  </a:cubicBezTo>
                  <a:cubicBezTo>
                    <a:pt x="112" y="456"/>
                    <a:pt x="112" y="456"/>
                    <a:pt x="112" y="456"/>
                  </a:cubicBezTo>
                  <a:cubicBezTo>
                    <a:pt x="111" y="459"/>
                    <a:pt x="111" y="459"/>
                    <a:pt x="111" y="459"/>
                  </a:cubicBezTo>
                  <a:cubicBezTo>
                    <a:pt x="115" y="465"/>
                    <a:pt x="115" y="465"/>
                    <a:pt x="115" y="465"/>
                  </a:cubicBezTo>
                  <a:cubicBezTo>
                    <a:pt x="115" y="465"/>
                    <a:pt x="115" y="470"/>
                    <a:pt x="121" y="471"/>
                  </a:cubicBezTo>
                  <a:cubicBezTo>
                    <a:pt x="128" y="472"/>
                    <a:pt x="129" y="466"/>
                    <a:pt x="129" y="466"/>
                  </a:cubicBezTo>
                  <a:cubicBezTo>
                    <a:pt x="135" y="465"/>
                    <a:pt x="135" y="465"/>
                    <a:pt x="135" y="465"/>
                  </a:cubicBezTo>
                  <a:cubicBezTo>
                    <a:pt x="136" y="463"/>
                    <a:pt x="136" y="463"/>
                    <a:pt x="136" y="463"/>
                  </a:cubicBezTo>
                  <a:cubicBezTo>
                    <a:pt x="130" y="460"/>
                    <a:pt x="130" y="460"/>
                    <a:pt x="130" y="460"/>
                  </a:cubicBezTo>
                  <a:cubicBezTo>
                    <a:pt x="128" y="453"/>
                    <a:pt x="128" y="453"/>
                    <a:pt x="128" y="453"/>
                  </a:cubicBezTo>
                  <a:cubicBezTo>
                    <a:pt x="121" y="452"/>
                    <a:pt x="121" y="452"/>
                    <a:pt x="121" y="452"/>
                  </a:cubicBezTo>
                  <a:lnTo>
                    <a:pt x="117" y="454"/>
                  </a:lnTo>
                  <a:close/>
                  <a:moveTo>
                    <a:pt x="134" y="391"/>
                  </a:moveTo>
                  <a:cubicBezTo>
                    <a:pt x="128" y="400"/>
                    <a:pt x="128" y="400"/>
                    <a:pt x="128" y="400"/>
                  </a:cubicBezTo>
                  <a:cubicBezTo>
                    <a:pt x="123" y="401"/>
                    <a:pt x="123" y="401"/>
                    <a:pt x="123" y="401"/>
                  </a:cubicBezTo>
                  <a:cubicBezTo>
                    <a:pt x="123" y="401"/>
                    <a:pt x="121" y="404"/>
                    <a:pt x="123" y="406"/>
                  </a:cubicBezTo>
                  <a:cubicBezTo>
                    <a:pt x="126" y="409"/>
                    <a:pt x="128" y="410"/>
                    <a:pt x="128" y="410"/>
                  </a:cubicBezTo>
                  <a:cubicBezTo>
                    <a:pt x="132" y="408"/>
                    <a:pt x="132" y="408"/>
                    <a:pt x="132" y="408"/>
                  </a:cubicBezTo>
                  <a:cubicBezTo>
                    <a:pt x="138" y="403"/>
                    <a:pt x="142" y="400"/>
                    <a:pt x="142" y="400"/>
                  </a:cubicBezTo>
                  <a:cubicBezTo>
                    <a:pt x="139" y="396"/>
                    <a:pt x="139" y="396"/>
                    <a:pt x="139" y="396"/>
                  </a:cubicBezTo>
                  <a:cubicBezTo>
                    <a:pt x="139" y="392"/>
                    <a:pt x="139" y="392"/>
                    <a:pt x="139" y="392"/>
                  </a:cubicBezTo>
                  <a:lnTo>
                    <a:pt x="134" y="391"/>
                  </a:lnTo>
                  <a:close/>
                  <a:moveTo>
                    <a:pt x="129" y="302"/>
                  </a:moveTo>
                  <a:cubicBezTo>
                    <a:pt x="126" y="301"/>
                    <a:pt x="126" y="301"/>
                    <a:pt x="126" y="301"/>
                  </a:cubicBezTo>
                  <a:cubicBezTo>
                    <a:pt x="122" y="305"/>
                    <a:pt x="122" y="305"/>
                    <a:pt x="122" y="305"/>
                  </a:cubicBezTo>
                  <a:cubicBezTo>
                    <a:pt x="121" y="317"/>
                    <a:pt x="121" y="317"/>
                    <a:pt x="121" y="317"/>
                  </a:cubicBezTo>
                  <a:cubicBezTo>
                    <a:pt x="121" y="317"/>
                    <a:pt x="125" y="322"/>
                    <a:pt x="128" y="319"/>
                  </a:cubicBezTo>
                  <a:cubicBezTo>
                    <a:pt x="130" y="317"/>
                    <a:pt x="129" y="313"/>
                    <a:pt x="129" y="313"/>
                  </a:cubicBezTo>
                  <a:cubicBezTo>
                    <a:pt x="131" y="309"/>
                    <a:pt x="131" y="309"/>
                    <a:pt x="131" y="309"/>
                  </a:cubicBezTo>
                  <a:lnTo>
                    <a:pt x="129" y="302"/>
                  </a:lnTo>
                  <a:close/>
                  <a:moveTo>
                    <a:pt x="135" y="292"/>
                  </a:moveTo>
                  <a:cubicBezTo>
                    <a:pt x="133" y="292"/>
                    <a:pt x="133" y="292"/>
                    <a:pt x="133" y="292"/>
                  </a:cubicBezTo>
                  <a:cubicBezTo>
                    <a:pt x="134" y="301"/>
                    <a:pt x="134" y="301"/>
                    <a:pt x="134" y="301"/>
                  </a:cubicBezTo>
                  <a:cubicBezTo>
                    <a:pt x="136" y="303"/>
                    <a:pt x="136" y="303"/>
                    <a:pt x="136" y="303"/>
                  </a:cubicBezTo>
                  <a:cubicBezTo>
                    <a:pt x="138" y="302"/>
                    <a:pt x="138" y="302"/>
                    <a:pt x="138" y="302"/>
                  </a:cubicBezTo>
                  <a:cubicBezTo>
                    <a:pt x="137" y="299"/>
                    <a:pt x="137" y="299"/>
                    <a:pt x="137" y="299"/>
                  </a:cubicBezTo>
                  <a:cubicBezTo>
                    <a:pt x="138" y="297"/>
                    <a:pt x="138" y="297"/>
                    <a:pt x="138" y="297"/>
                  </a:cubicBezTo>
                  <a:lnTo>
                    <a:pt x="135" y="292"/>
                  </a:lnTo>
                  <a:close/>
                  <a:moveTo>
                    <a:pt x="99" y="286"/>
                  </a:moveTo>
                  <a:cubicBezTo>
                    <a:pt x="99" y="283"/>
                    <a:pt x="100" y="280"/>
                    <a:pt x="100" y="280"/>
                  </a:cubicBezTo>
                  <a:cubicBezTo>
                    <a:pt x="92" y="283"/>
                    <a:pt x="92" y="283"/>
                    <a:pt x="92" y="283"/>
                  </a:cubicBezTo>
                  <a:cubicBezTo>
                    <a:pt x="92" y="284"/>
                    <a:pt x="92" y="284"/>
                    <a:pt x="92" y="284"/>
                  </a:cubicBezTo>
                  <a:cubicBezTo>
                    <a:pt x="87" y="282"/>
                    <a:pt x="87" y="282"/>
                    <a:pt x="87" y="282"/>
                  </a:cubicBezTo>
                  <a:cubicBezTo>
                    <a:pt x="87" y="282"/>
                    <a:pt x="84" y="283"/>
                    <a:pt x="83" y="287"/>
                  </a:cubicBezTo>
                  <a:cubicBezTo>
                    <a:pt x="83" y="291"/>
                    <a:pt x="82" y="293"/>
                    <a:pt x="82" y="293"/>
                  </a:cubicBezTo>
                  <a:cubicBezTo>
                    <a:pt x="84" y="293"/>
                    <a:pt x="84" y="293"/>
                    <a:pt x="84" y="293"/>
                  </a:cubicBezTo>
                  <a:cubicBezTo>
                    <a:pt x="88" y="286"/>
                    <a:pt x="88" y="286"/>
                    <a:pt x="88" y="286"/>
                  </a:cubicBezTo>
                  <a:cubicBezTo>
                    <a:pt x="93" y="287"/>
                    <a:pt x="93" y="287"/>
                    <a:pt x="93" y="287"/>
                  </a:cubicBezTo>
                  <a:cubicBezTo>
                    <a:pt x="93" y="291"/>
                    <a:pt x="93" y="291"/>
                    <a:pt x="93" y="291"/>
                  </a:cubicBezTo>
                  <a:cubicBezTo>
                    <a:pt x="93" y="291"/>
                    <a:pt x="89" y="290"/>
                    <a:pt x="89" y="291"/>
                  </a:cubicBezTo>
                  <a:cubicBezTo>
                    <a:pt x="89" y="292"/>
                    <a:pt x="90" y="296"/>
                    <a:pt x="90" y="296"/>
                  </a:cubicBezTo>
                  <a:cubicBezTo>
                    <a:pt x="90" y="296"/>
                    <a:pt x="86" y="297"/>
                    <a:pt x="86" y="299"/>
                  </a:cubicBezTo>
                  <a:cubicBezTo>
                    <a:pt x="87" y="301"/>
                    <a:pt x="92" y="299"/>
                    <a:pt x="92" y="299"/>
                  </a:cubicBezTo>
                  <a:cubicBezTo>
                    <a:pt x="92" y="299"/>
                    <a:pt x="97" y="299"/>
                    <a:pt x="99" y="295"/>
                  </a:cubicBezTo>
                  <a:cubicBezTo>
                    <a:pt x="100" y="292"/>
                    <a:pt x="97" y="291"/>
                    <a:pt x="97" y="291"/>
                  </a:cubicBezTo>
                  <a:cubicBezTo>
                    <a:pt x="99" y="289"/>
                    <a:pt x="99" y="289"/>
                    <a:pt x="99" y="289"/>
                  </a:cubicBezTo>
                  <a:lnTo>
                    <a:pt x="99" y="286"/>
                  </a:lnTo>
                  <a:close/>
                  <a:moveTo>
                    <a:pt x="111" y="283"/>
                  </a:moveTo>
                  <a:cubicBezTo>
                    <a:pt x="118" y="271"/>
                    <a:pt x="118" y="271"/>
                    <a:pt x="118" y="271"/>
                  </a:cubicBezTo>
                  <a:cubicBezTo>
                    <a:pt x="115" y="272"/>
                    <a:pt x="115" y="272"/>
                    <a:pt x="115" y="272"/>
                  </a:cubicBezTo>
                  <a:cubicBezTo>
                    <a:pt x="111" y="276"/>
                    <a:pt x="111" y="276"/>
                    <a:pt x="111" y="276"/>
                  </a:cubicBezTo>
                  <a:cubicBezTo>
                    <a:pt x="107" y="276"/>
                    <a:pt x="107" y="276"/>
                    <a:pt x="107" y="276"/>
                  </a:cubicBezTo>
                  <a:cubicBezTo>
                    <a:pt x="106" y="280"/>
                    <a:pt x="106" y="280"/>
                    <a:pt x="106" y="280"/>
                  </a:cubicBezTo>
                  <a:cubicBezTo>
                    <a:pt x="110" y="280"/>
                    <a:pt x="110" y="280"/>
                    <a:pt x="110" y="280"/>
                  </a:cubicBezTo>
                  <a:cubicBezTo>
                    <a:pt x="109" y="281"/>
                    <a:pt x="109" y="281"/>
                    <a:pt x="109" y="281"/>
                  </a:cubicBezTo>
                  <a:cubicBezTo>
                    <a:pt x="102" y="283"/>
                    <a:pt x="102" y="283"/>
                    <a:pt x="102" y="283"/>
                  </a:cubicBezTo>
                  <a:cubicBezTo>
                    <a:pt x="101" y="287"/>
                    <a:pt x="101" y="287"/>
                    <a:pt x="101" y="287"/>
                  </a:cubicBezTo>
                  <a:cubicBezTo>
                    <a:pt x="102" y="291"/>
                    <a:pt x="102" y="291"/>
                    <a:pt x="102" y="291"/>
                  </a:cubicBezTo>
                  <a:lnTo>
                    <a:pt x="111" y="283"/>
                  </a:lnTo>
                  <a:close/>
                  <a:moveTo>
                    <a:pt x="103" y="269"/>
                  </a:moveTo>
                  <a:cubicBezTo>
                    <a:pt x="103" y="269"/>
                    <a:pt x="102" y="267"/>
                    <a:pt x="99" y="268"/>
                  </a:cubicBezTo>
                  <a:cubicBezTo>
                    <a:pt x="97" y="269"/>
                    <a:pt x="97" y="272"/>
                    <a:pt x="97" y="272"/>
                  </a:cubicBezTo>
                  <a:cubicBezTo>
                    <a:pt x="100" y="274"/>
                    <a:pt x="100" y="274"/>
                    <a:pt x="100" y="274"/>
                  </a:cubicBezTo>
                  <a:cubicBezTo>
                    <a:pt x="100" y="271"/>
                    <a:pt x="100" y="271"/>
                    <a:pt x="100" y="271"/>
                  </a:cubicBezTo>
                  <a:lnTo>
                    <a:pt x="103" y="269"/>
                  </a:lnTo>
                  <a:close/>
                  <a:moveTo>
                    <a:pt x="81" y="236"/>
                  </a:moveTo>
                  <a:cubicBezTo>
                    <a:pt x="79" y="242"/>
                    <a:pt x="79" y="242"/>
                    <a:pt x="79" y="242"/>
                  </a:cubicBezTo>
                  <a:cubicBezTo>
                    <a:pt x="81" y="243"/>
                    <a:pt x="81" y="243"/>
                    <a:pt x="81" y="243"/>
                  </a:cubicBezTo>
                  <a:cubicBezTo>
                    <a:pt x="85" y="239"/>
                    <a:pt x="85" y="239"/>
                    <a:pt x="85" y="239"/>
                  </a:cubicBezTo>
                  <a:cubicBezTo>
                    <a:pt x="88" y="238"/>
                    <a:pt x="88" y="238"/>
                    <a:pt x="88" y="238"/>
                  </a:cubicBezTo>
                  <a:cubicBezTo>
                    <a:pt x="89" y="236"/>
                    <a:pt x="89" y="236"/>
                    <a:pt x="89" y="236"/>
                  </a:cubicBezTo>
                  <a:cubicBezTo>
                    <a:pt x="86" y="235"/>
                    <a:pt x="86" y="235"/>
                    <a:pt x="86" y="235"/>
                  </a:cubicBezTo>
                  <a:cubicBezTo>
                    <a:pt x="84" y="237"/>
                    <a:pt x="84" y="237"/>
                    <a:pt x="84" y="237"/>
                  </a:cubicBezTo>
                  <a:lnTo>
                    <a:pt x="81" y="236"/>
                  </a:lnTo>
                  <a:close/>
                  <a:moveTo>
                    <a:pt x="99" y="230"/>
                  </a:moveTo>
                  <a:cubicBezTo>
                    <a:pt x="92" y="234"/>
                    <a:pt x="92" y="234"/>
                    <a:pt x="92" y="234"/>
                  </a:cubicBezTo>
                  <a:cubicBezTo>
                    <a:pt x="96" y="236"/>
                    <a:pt x="96" y="236"/>
                    <a:pt x="96" y="236"/>
                  </a:cubicBezTo>
                  <a:cubicBezTo>
                    <a:pt x="101" y="232"/>
                    <a:pt x="101" y="232"/>
                    <a:pt x="101" y="232"/>
                  </a:cubicBezTo>
                  <a:lnTo>
                    <a:pt x="99" y="230"/>
                  </a:lnTo>
                  <a:close/>
                  <a:moveTo>
                    <a:pt x="125" y="255"/>
                  </a:moveTo>
                  <a:cubicBezTo>
                    <a:pt x="126" y="252"/>
                    <a:pt x="126" y="252"/>
                    <a:pt x="126" y="252"/>
                  </a:cubicBezTo>
                  <a:cubicBezTo>
                    <a:pt x="121" y="247"/>
                    <a:pt x="121" y="247"/>
                    <a:pt x="121" y="247"/>
                  </a:cubicBezTo>
                  <a:cubicBezTo>
                    <a:pt x="116" y="245"/>
                    <a:pt x="116" y="245"/>
                    <a:pt x="116" y="245"/>
                  </a:cubicBezTo>
                  <a:cubicBezTo>
                    <a:pt x="115" y="240"/>
                    <a:pt x="115" y="240"/>
                    <a:pt x="115" y="240"/>
                  </a:cubicBezTo>
                  <a:cubicBezTo>
                    <a:pt x="112" y="235"/>
                    <a:pt x="112" y="235"/>
                    <a:pt x="112" y="235"/>
                  </a:cubicBezTo>
                  <a:cubicBezTo>
                    <a:pt x="110" y="235"/>
                    <a:pt x="110" y="235"/>
                    <a:pt x="110" y="235"/>
                  </a:cubicBezTo>
                  <a:cubicBezTo>
                    <a:pt x="109" y="237"/>
                    <a:pt x="109" y="237"/>
                    <a:pt x="109" y="237"/>
                  </a:cubicBezTo>
                  <a:cubicBezTo>
                    <a:pt x="106" y="236"/>
                    <a:pt x="106" y="236"/>
                    <a:pt x="106" y="236"/>
                  </a:cubicBezTo>
                  <a:cubicBezTo>
                    <a:pt x="103" y="239"/>
                    <a:pt x="103" y="239"/>
                    <a:pt x="103" y="239"/>
                  </a:cubicBezTo>
                  <a:cubicBezTo>
                    <a:pt x="110" y="245"/>
                    <a:pt x="110" y="245"/>
                    <a:pt x="110" y="245"/>
                  </a:cubicBezTo>
                  <a:cubicBezTo>
                    <a:pt x="110" y="245"/>
                    <a:pt x="114" y="244"/>
                    <a:pt x="114" y="246"/>
                  </a:cubicBezTo>
                  <a:cubicBezTo>
                    <a:pt x="115" y="248"/>
                    <a:pt x="109" y="248"/>
                    <a:pt x="109" y="248"/>
                  </a:cubicBezTo>
                  <a:cubicBezTo>
                    <a:pt x="105" y="252"/>
                    <a:pt x="105" y="252"/>
                    <a:pt x="105" y="252"/>
                  </a:cubicBezTo>
                  <a:cubicBezTo>
                    <a:pt x="105" y="252"/>
                    <a:pt x="114" y="251"/>
                    <a:pt x="114" y="252"/>
                  </a:cubicBezTo>
                  <a:cubicBezTo>
                    <a:pt x="113" y="254"/>
                    <a:pt x="103" y="254"/>
                    <a:pt x="103" y="254"/>
                  </a:cubicBezTo>
                  <a:cubicBezTo>
                    <a:pt x="102" y="255"/>
                    <a:pt x="102" y="255"/>
                    <a:pt x="102" y="255"/>
                  </a:cubicBezTo>
                  <a:cubicBezTo>
                    <a:pt x="99" y="251"/>
                    <a:pt x="99" y="251"/>
                    <a:pt x="99" y="251"/>
                  </a:cubicBezTo>
                  <a:cubicBezTo>
                    <a:pt x="96" y="252"/>
                    <a:pt x="96" y="252"/>
                    <a:pt x="96" y="252"/>
                  </a:cubicBezTo>
                  <a:cubicBezTo>
                    <a:pt x="100" y="258"/>
                    <a:pt x="100" y="258"/>
                    <a:pt x="100" y="258"/>
                  </a:cubicBezTo>
                  <a:cubicBezTo>
                    <a:pt x="103" y="260"/>
                    <a:pt x="103" y="260"/>
                    <a:pt x="103" y="260"/>
                  </a:cubicBezTo>
                  <a:cubicBezTo>
                    <a:pt x="106" y="259"/>
                    <a:pt x="106" y="259"/>
                    <a:pt x="106" y="259"/>
                  </a:cubicBezTo>
                  <a:cubicBezTo>
                    <a:pt x="107" y="259"/>
                    <a:pt x="107" y="259"/>
                    <a:pt x="107" y="259"/>
                  </a:cubicBezTo>
                  <a:cubicBezTo>
                    <a:pt x="117" y="256"/>
                    <a:pt x="117" y="256"/>
                    <a:pt x="117" y="256"/>
                  </a:cubicBezTo>
                  <a:cubicBezTo>
                    <a:pt x="117" y="259"/>
                    <a:pt x="117" y="259"/>
                    <a:pt x="117" y="259"/>
                  </a:cubicBezTo>
                  <a:cubicBezTo>
                    <a:pt x="122" y="256"/>
                    <a:pt x="122" y="256"/>
                    <a:pt x="122" y="256"/>
                  </a:cubicBezTo>
                  <a:cubicBezTo>
                    <a:pt x="122" y="256"/>
                    <a:pt x="120" y="255"/>
                    <a:pt x="120" y="254"/>
                  </a:cubicBezTo>
                  <a:cubicBezTo>
                    <a:pt x="121" y="252"/>
                    <a:pt x="125" y="255"/>
                    <a:pt x="125" y="255"/>
                  </a:cubicBezTo>
                  <a:close/>
                  <a:moveTo>
                    <a:pt x="133" y="246"/>
                  </a:moveTo>
                  <a:cubicBezTo>
                    <a:pt x="130" y="250"/>
                    <a:pt x="130" y="250"/>
                    <a:pt x="130" y="250"/>
                  </a:cubicBezTo>
                  <a:cubicBezTo>
                    <a:pt x="135" y="248"/>
                    <a:pt x="135" y="248"/>
                    <a:pt x="135" y="248"/>
                  </a:cubicBezTo>
                  <a:lnTo>
                    <a:pt x="133" y="246"/>
                  </a:lnTo>
                  <a:close/>
                  <a:moveTo>
                    <a:pt x="117" y="217"/>
                  </a:moveTo>
                  <a:cubicBezTo>
                    <a:pt x="114" y="219"/>
                    <a:pt x="114" y="219"/>
                    <a:pt x="114" y="219"/>
                  </a:cubicBezTo>
                  <a:cubicBezTo>
                    <a:pt x="116" y="221"/>
                    <a:pt x="116" y="221"/>
                    <a:pt x="116" y="221"/>
                  </a:cubicBezTo>
                  <a:lnTo>
                    <a:pt x="117" y="217"/>
                  </a:lnTo>
                  <a:close/>
                  <a:moveTo>
                    <a:pt x="114" y="211"/>
                  </a:moveTo>
                  <a:cubicBezTo>
                    <a:pt x="112" y="208"/>
                    <a:pt x="112" y="208"/>
                    <a:pt x="112" y="208"/>
                  </a:cubicBezTo>
                  <a:cubicBezTo>
                    <a:pt x="107" y="211"/>
                    <a:pt x="107" y="211"/>
                    <a:pt x="107" y="211"/>
                  </a:cubicBezTo>
                  <a:cubicBezTo>
                    <a:pt x="110" y="216"/>
                    <a:pt x="110" y="216"/>
                    <a:pt x="110" y="216"/>
                  </a:cubicBezTo>
                  <a:cubicBezTo>
                    <a:pt x="113" y="214"/>
                    <a:pt x="113" y="214"/>
                    <a:pt x="113" y="214"/>
                  </a:cubicBezTo>
                  <a:lnTo>
                    <a:pt x="114" y="211"/>
                  </a:lnTo>
                  <a:close/>
                  <a:moveTo>
                    <a:pt x="106" y="204"/>
                  </a:moveTo>
                  <a:cubicBezTo>
                    <a:pt x="102" y="204"/>
                    <a:pt x="102" y="204"/>
                    <a:pt x="102" y="204"/>
                  </a:cubicBezTo>
                  <a:cubicBezTo>
                    <a:pt x="106" y="208"/>
                    <a:pt x="106" y="208"/>
                    <a:pt x="106" y="208"/>
                  </a:cubicBezTo>
                  <a:lnTo>
                    <a:pt x="106" y="204"/>
                  </a:lnTo>
                  <a:close/>
                  <a:moveTo>
                    <a:pt x="71" y="205"/>
                  </a:moveTo>
                  <a:cubicBezTo>
                    <a:pt x="80" y="201"/>
                    <a:pt x="78" y="197"/>
                    <a:pt x="70" y="200"/>
                  </a:cubicBezTo>
                  <a:cubicBezTo>
                    <a:pt x="62" y="204"/>
                    <a:pt x="71" y="205"/>
                    <a:pt x="71" y="205"/>
                  </a:cubicBezTo>
                  <a:close/>
                  <a:moveTo>
                    <a:pt x="80" y="198"/>
                  </a:moveTo>
                  <a:cubicBezTo>
                    <a:pt x="82" y="197"/>
                    <a:pt x="82" y="197"/>
                    <a:pt x="82" y="197"/>
                  </a:cubicBezTo>
                  <a:cubicBezTo>
                    <a:pt x="79" y="193"/>
                    <a:pt x="79" y="193"/>
                    <a:pt x="79" y="193"/>
                  </a:cubicBezTo>
                  <a:cubicBezTo>
                    <a:pt x="82" y="193"/>
                    <a:pt x="82" y="193"/>
                    <a:pt x="82" y="193"/>
                  </a:cubicBezTo>
                  <a:cubicBezTo>
                    <a:pt x="82" y="189"/>
                    <a:pt x="82" y="189"/>
                    <a:pt x="82" y="189"/>
                  </a:cubicBezTo>
                  <a:cubicBezTo>
                    <a:pt x="84" y="188"/>
                    <a:pt x="84" y="188"/>
                    <a:pt x="84" y="188"/>
                  </a:cubicBezTo>
                  <a:cubicBezTo>
                    <a:pt x="84" y="188"/>
                    <a:pt x="85" y="186"/>
                    <a:pt x="84" y="183"/>
                  </a:cubicBezTo>
                  <a:cubicBezTo>
                    <a:pt x="84" y="179"/>
                    <a:pt x="81" y="179"/>
                    <a:pt x="81" y="179"/>
                  </a:cubicBezTo>
                  <a:cubicBezTo>
                    <a:pt x="79" y="185"/>
                    <a:pt x="79" y="185"/>
                    <a:pt x="79" y="185"/>
                  </a:cubicBezTo>
                  <a:cubicBezTo>
                    <a:pt x="79" y="185"/>
                    <a:pt x="77" y="182"/>
                    <a:pt x="77" y="185"/>
                  </a:cubicBezTo>
                  <a:cubicBezTo>
                    <a:pt x="76" y="188"/>
                    <a:pt x="74" y="195"/>
                    <a:pt x="76" y="196"/>
                  </a:cubicBezTo>
                  <a:cubicBezTo>
                    <a:pt x="77" y="197"/>
                    <a:pt x="80" y="198"/>
                    <a:pt x="80" y="198"/>
                  </a:cubicBezTo>
                  <a:close/>
                  <a:moveTo>
                    <a:pt x="85" y="173"/>
                  </a:moveTo>
                  <a:cubicBezTo>
                    <a:pt x="84" y="171"/>
                    <a:pt x="84" y="171"/>
                    <a:pt x="84" y="171"/>
                  </a:cubicBezTo>
                  <a:cubicBezTo>
                    <a:pt x="81" y="171"/>
                    <a:pt x="81" y="171"/>
                    <a:pt x="81" y="171"/>
                  </a:cubicBezTo>
                  <a:cubicBezTo>
                    <a:pt x="82" y="176"/>
                    <a:pt x="82" y="176"/>
                    <a:pt x="82" y="176"/>
                  </a:cubicBezTo>
                  <a:cubicBezTo>
                    <a:pt x="88" y="177"/>
                    <a:pt x="88" y="177"/>
                    <a:pt x="88" y="177"/>
                  </a:cubicBezTo>
                  <a:cubicBezTo>
                    <a:pt x="88" y="173"/>
                    <a:pt x="88" y="173"/>
                    <a:pt x="88" y="173"/>
                  </a:cubicBezTo>
                  <a:lnTo>
                    <a:pt x="85" y="173"/>
                  </a:lnTo>
                  <a:close/>
                  <a:moveTo>
                    <a:pt x="123" y="212"/>
                  </a:moveTo>
                  <a:cubicBezTo>
                    <a:pt x="127" y="212"/>
                    <a:pt x="132" y="207"/>
                    <a:pt x="132" y="207"/>
                  </a:cubicBezTo>
                  <a:cubicBezTo>
                    <a:pt x="132" y="205"/>
                    <a:pt x="132" y="205"/>
                    <a:pt x="132" y="205"/>
                  </a:cubicBezTo>
                  <a:cubicBezTo>
                    <a:pt x="132" y="205"/>
                    <a:pt x="136" y="205"/>
                    <a:pt x="136" y="203"/>
                  </a:cubicBezTo>
                  <a:cubicBezTo>
                    <a:pt x="137" y="200"/>
                    <a:pt x="131" y="199"/>
                    <a:pt x="131" y="199"/>
                  </a:cubicBezTo>
                  <a:cubicBezTo>
                    <a:pt x="125" y="193"/>
                    <a:pt x="125" y="193"/>
                    <a:pt x="125" y="193"/>
                  </a:cubicBezTo>
                  <a:cubicBezTo>
                    <a:pt x="126" y="188"/>
                    <a:pt x="126" y="188"/>
                    <a:pt x="126" y="188"/>
                  </a:cubicBezTo>
                  <a:cubicBezTo>
                    <a:pt x="123" y="187"/>
                    <a:pt x="123" y="187"/>
                    <a:pt x="123" y="187"/>
                  </a:cubicBezTo>
                  <a:cubicBezTo>
                    <a:pt x="123" y="187"/>
                    <a:pt x="128" y="183"/>
                    <a:pt x="128" y="176"/>
                  </a:cubicBezTo>
                  <a:cubicBezTo>
                    <a:pt x="128" y="170"/>
                    <a:pt x="125" y="167"/>
                    <a:pt x="125" y="167"/>
                  </a:cubicBezTo>
                  <a:cubicBezTo>
                    <a:pt x="119" y="170"/>
                    <a:pt x="119" y="170"/>
                    <a:pt x="119" y="170"/>
                  </a:cubicBezTo>
                  <a:cubicBezTo>
                    <a:pt x="119" y="179"/>
                    <a:pt x="119" y="179"/>
                    <a:pt x="119" y="179"/>
                  </a:cubicBezTo>
                  <a:cubicBezTo>
                    <a:pt x="114" y="176"/>
                    <a:pt x="114" y="176"/>
                    <a:pt x="114" y="176"/>
                  </a:cubicBezTo>
                  <a:cubicBezTo>
                    <a:pt x="112" y="170"/>
                    <a:pt x="112" y="170"/>
                    <a:pt x="112" y="170"/>
                  </a:cubicBezTo>
                  <a:cubicBezTo>
                    <a:pt x="112" y="170"/>
                    <a:pt x="110" y="170"/>
                    <a:pt x="111" y="173"/>
                  </a:cubicBezTo>
                  <a:cubicBezTo>
                    <a:pt x="111" y="176"/>
                    <a:pt x="112" y="177"/>
                    <a:pt x="112" y="177"/>
                  </a:cubicBezTo>
                  <a:cubicBezTo>
                    <a:pt x="109" y="180"/>
                    <a:pt x="109" y="180"/>
                    <a:pt x="109" y="180"/>
                  </a:cubicBezTo>
                  <a:cubicBezTo>
                    <a:pt x="106" y="174"/>
                    <a:pt x="106" y="174"/>
                    <a:pt x="106" y="174"/>
                  </a:cubicBezTo>
                  <a:cubicBezTo>
                    <a:pt x="103" y="179"/>
                    <a:pt x="103" y="179"/>
                    <a:pt x="103" y="179"/>
                  </a:cubicBezTo>
                  <a:cubicBezTo>
                    <a:pt x="107" y="187"/>
                    <a:pt x="107" y="187"/>
                    <a:pt x="107" y="187"/>
                  </a:cubicBezTo>
                  <a:cubicBezTo>
                    <a:pt x="112" y="184"/>
                    <a:pt x="112" y="184"/>
                    <a:pt x="112" y="184"/>
                  </a:cubicBezTo>
                  <a:cubicBezTo>
                    <a:pt x="115" y="190"/>
                    <a:pt x="115" y="190"/>
                    <a:pt x="115" y="190"/>
                  </a:cubicBezTo>
                  <a:cubicBezTo>
                    <a:pt x="115" y="190"/>
                    <a:pt x="112" y="188"/>
                    <a:pt x="112" y="190"/>
                  </a:cubicBezTo>
                  <a:cubicBezTo>
                    <a:pt x="112" y="191"/>
                    <a:pt x="112" y="200"/>
                    <a:pt x="114" y="201"/>
                  </a:cubicBezTo>
                  <a:cubicBezTo>
                    <a:pt x="117" y="202"/>
                    <a:pt x="118" y="199"/>
                    <a:pt x="120" y="200"/>
                  </a:cubicBezTo>
                  <a:cubicBezTo>
                    <a:pt x="121" y="201"/>
                    <a:pt x="121" y="205"/>
                    <a:pt x="121" y="205"/>
                  </a:cubicBezTo>
                  <a:cubicBezTo>
                    <a:pt x="125" y="200"/>
                    <a:pt x="125" y="200"/>
                    <a:pt x="125" y="200"/>
                  </a:cubicBezTo>
                  <a:cubicBezTo>
                    <a:pt x="127" y="203"/>
                    <a:pt x="127" y="203"/>
                    <a:pt x="127" y="203"/>
                  </a:cubicBezTo>
                  <a:cubicBezTo>
                    <a:pt x="131" y="203"/>
                    <a:pt x="131" y="203"/>
                    <a:pt x="131" y="203"/>
                  </a:cubicBezTo>
                  <a:cubicBezTo>
                    <a:pt x="131" y="203"/>
                    <a:pt x="128" y="205"/>
                    <a:pt x="126" y="206"/>
                  </a:cubicBezTo>
                  <a:cubicBezTo>
                    <a:pt x="123" y="208"/>
                    <a:pt x="121" y="211"/>
                    <a:pt x="123" y="212"/>
                  </a:cubicBezTo>
                  <a:close/>
                  <a:moveTo>
                    <a:pt x="128" y="186"/>
                  </a:moveTo>
                  <a:cubicBezTo>
                    <a:pt x="128" y="190"/>
                    <a:pt x="128" y="190"/>
                    <a:pt x="128" y="190"/>
                  </a:cubicBezTo>
                  <a:cubicBezTo>
                    <a:pt x="128" y="192"/>
                    <a:pt x="128" y="192"/>
                    <a:pt x="128" y="192"/>
                  </a:cubicBezTo>
                  <a:cubicBezTo>
                    <a:pt x="130" y="190"/>
                    <a:pt x="130" y="190"/>
                    <a:pt x="130" y="190"/>
                  </a:cubicBezTo>
                  <a:cubicBezTo>
                    <a:pt x="129" y="187"/>
                    <a:pt x="129" y="187"/>
                    <a:pt x="129" y="187"/>
                  </a:cubicBezTo>
                  <a:cubicBezTo>
                    <a:pt x="131" y="183"/>
                    <a:pt x="131" y="183"/>
                    <a:pt x="131" y="183"/>
                  </a:cubicBezTo>
                  <a:cubicBezTo>
                    <a:pt x="131" y="183"/>
                    <a:pt x="128" y="185"/>
                    <a:pt x="128" y="186"/>
                  </a:cubicBezTo>
                  <a:close/>
                  <a:moveTo>
                    <a:pt x="132" y="196"/>
                  </a:moveTo>
                  <a:cubicBezTo>
                    <a:pt x="131" y="191"/>
                    <a:pt x="131" y="191"/>
                    <a:pt x="131" y="191"/>
                  </a:cubicBezTo>
                  <a:cubicBezTo>
                    <a:pt x="129" y="193"/>
                    <a:pt x="129" y="193"/>
                    <a:pt x="129" y="193"/>
                  </a:cubicBezTo>
                  <a:lnTo>
                    <a:pt x="132" y="196"/>
                  </a:lnTo>
                  <a:close/>
                  <a:moveTo>
                    <a:pt x="135" y="173"/>
                  </a:moveTo>
                  <a:cubicBezTo>
                    <a:pt x="134" y="174"/>
                    <a:pt x="134" y="174"/>
                    <a:pt x="134" y="174"/>
                  </a:cubicBezTo>
                  <a:cubicBezTo>
                    <a:pt x="133" y="180"/>
                    <a:pt x="133" y="180"/>
                    <a:pt x="133" y="180"/>
                  </a:cubicBezTo>
                  <a:cubicBezTo>
                    <a:pt x="133" y="180"/>
                    <a:pt x="135" y="181"/>
                    <a:pt x="135" y="179"/>
                  </a:cubicBezTo>
                  <a:lnTo>
                    <a:pt x="135" y="173"/>
                  </a:lnTo>
                  <a:close/>
                  <a:moveTo>
                    <a:pt x="87" y="170"/>
                  </a:moveTo>
                  <a:cubicBezTo>
                    <a:pt x="89" y="170"/>
                    <a:pt x="93" y="172"/>
                    <a:pt x="93" y="172"/>
                  </a:cubicBezTo>
                  <a:cubicBezTo>
                    <a:pt x="93" y="166"/>
                    <a:pt x="93" y="166"/>
                    <a:pt x="93" y="166"/>
                  </a:cubicBezTo>
                  <a:cubicBezTo>
                    <a:pt x="95" y="166"/>
                    <a:pt x="95" y="166"/>
                    <a:pt x="95" y="166"/>
                  </a:cubicBezTo>
                  <a:cubicBezTo>
                    <a:pt x="96" y="165"/>
                    <a:pt x="96" y="165"/>
                    <a:pt x="96" y="165"/>
                  </a:cubicBezTo>
                  <a:cubicBezTo>
                    <a:pt x="94" y="163"/>
                    <a:pt x="94" y="163"/>
                    <a:pt x="94" y="163"/>
                  </a:cubicBezTo>
                  <a:cubicBezTo>
                    <a:pt x="97" y="158"/>
                    <a:pt x="97" y="158"/>
                    <a:pt x="97" y="158"/>
                  </a:cubicBezTo>
                  <a:cubicBezTo>
                    <a:pt x="95" y="158"/>
                    <a:pt x="95" y="158"/>
                    <a:pt x="95" y="158"/>
                  </a:cubicBezTo>
                  <a:cubicBezTo>
                    <a:pt x="90" y="161"/>
                    <a:pt x="90" y="161"/>
                    <a:pt x="90" y="161"/>
                  </a:cubicBezTo>
                  <a:cubicBezTo>
                    <a:pt x="83" y="160"/>
                    <a:pt x="83" y="160"/>
                    <a:pt x="83" y="160"/>
                  </a:cubicBezTo>
                  <a:cubicBezTo>
                    <a:pt x="81" y="165"/>
                    <a:pt x="81" y="165"/>
                    <a:pt x="81" y="165"/>
                  </a:cubicBezTo>
                  <a:cubicBezTo>
                    <a:pt x="85" y="165"/>
                    <a:pt x="85" y="165"/>
                    <a:pt x="85" y="165"/>
                  </a:cubicBezTo>
                  <a:cubicBezTo>
                    <a:pt x="85" y="165"/>
                    <a:pt x="84" y="170"/>
                    <a:pt x="87" y="170"/>
                  </a:cubicBezTo>
                  <a:close/>
                  <a:moveTo>
                    <a:pt x="111" y="155"/>
                  </a:moveTo>
                  <a:cubicBezTo>
                    <a:pt x="112" y="152"/>
                    <a:pt x="112" y="152"/>
                    <a:pt x="112" y="152"/>
                  </a:cubicBezTo>
                  <a:cubicBezTo>
                    <a:pt x="114" y="152"/>
                    <a:pt x="114" y="152"/>
                    <a:pt x="114" y="152"/>
                  </a:cubicBezTo>
                  <a:cubicBezTo>
                    <a:pt x="114" y="145"/>
                    <a:pt x="114" y="145"/>
                    <a:pt x="114" y="145"/>
                  </a:cubicBezTo>
                  <a:cubicBezTo>
                    <a:pt x="116" y="145"/>
                    <a:pt x="116" y="145"/>
                    <a:pt x="116" y="145"/>
                  </a:cubicBezTo>
                  <a:cubicBezTo>
                    <a:pt x="116" y="145"/>
                    <a:pt x="115" y="150"/>
                    <a:pt x="118" y="151"/>
                  </a:cubicBezTo>
                  <a:cubicBezTo>
                    <a:pt x="121" y="153"/>
                    <a:pt x="122" y="148"/>
                    <a:pt x="122" y="148"/>
                  </a:cubicBezTo>
                  <a:cubicBezTo>
                    <a:pt x="122" y="148"/>
                    <a:pt x="126" y="149"/>
                    <a:pt x="127" y="146"/>
                  </a:cubicBezTo>
                  <a:cubicBezTo>
                    <a:pt x="129" y="144"/>
                    <a:pt x="123" y="141"/>
                    <a:pt x="123" y="141"/>
                  </a:cubicBezTo>
                  <a:cubicBezTo>
                    <a:pt x="128" y="139"/>
                    <a:pt x="128" y="139"/>
                    <a:pt x="128" y="139"/>
                  </a:cubicBezTo>
                  <a:cubicBezTo>
                    <a:pt x="130" y="136"/>
                    <a:pt x="130" y="136"/>
                    <a:pt x="130" y="136"/>
                  </a:cubicBezTo>
                  <a:cubicBezTo>
                    <a:pt x="130" y="136"/>
                    <a:pt x="133" y="138"/>
                    <a:pt x="136" y="137"/>
                  </a:cubicBezTo>
                  <a:cubicBezTo>
                    <a:pt x="141" y="136"/>
                    <a:pt x="141" y="134"/>
                    <a:pt x="141" y="134"/>
                  </a:cubicBezTo>
                  <a:cubicBezTo>
                    <a:pt x="139" y="132"/>
                    <a:pt x="139" y="132"/>
                    <a:pt x="139" y="132"/>
                  </a:cubicBezTo>
                  <a:cubicBezTo>
                    <a:pt x="134" y="135"/>
                    <a:pt x="134" y="135"/>
                    <a:pt x="134" y="135"/>
                  </a:cubicBezTo>
                  <a:cubicBezTo>
                    <a:pt x="134" y="135"/>
                    <a:pt x="133" y="135"/>
                    <a:pt x="133" y="133"/>
                  </a:cubicBezTo>
                  <a:cubicBezTo>
                    <a:pt x="133" y="130"/>
                    <a:pt x="139" y="126"/>
                    <a:pt x="139" y="126"/>
                  </a:cubicBezTo>
                  <a:cubicBezTo>
                    <a:pt x="139" y="125"/>
                    <a:pt x="139" y="125"/>
                    <a:pt x="139" y="125"/>
                  </a:cubicBezTo>
                  <a:cubicBezTo>
                    <a:pt x="141" y="123"/>
                    <a:pt x="141" y="123"/>
                    <a:pt x="141" y="123"/>
                  </a:cubicBezTo>
                  <a:cubicBezTo>
                    <a:pt x="139" y="118"/>
                    <a:pt x="139" y="118"/>
                    <a:pt x="139" y="118"/>
                  </a:cubicBezTo>
                  <a:cubicBezTo>
                    <a:pt x="139" y="118"/>
                    <a:pt x="135" y="118"/>
                    <a:pt x="133" y="120"/>
                  </a:cubicBezTo>
                  <a:cubicBezTo>
                    <a:pt x="131" y="121"/>
                    <a:pt x="129" y="124"/>
                    <a:pt x="129" y="124"/>
                  </a:cubicBezTo>
                  <a:cubicBezTo>
                    <a:pt x="129" y="124"/>
                    <a:pt x="119" y="124"/>
                    <a:pt x="117" y="126"/>
                  </a:cubicBezTo>
                  <a:cubicBezTo>
                    <a:pt x="115" y="128"/>
                    <a:pt x="118" y="134"/>
                    <a:pt x="118" y="134"/>
                  </a:cubicBezTo>
                  <a:cubicBezTo>
                    <a:pt x="112" y="132"/>
                    <a:pt x="112" y="132"/>
                    <a:pt x="112" y="132"/>
                  </a:cubicBezTo>
                  <a:cubicBezTo>
                    <a:pt x="113" y="129"/>
                    <a:pt x="113" y="129"/>
                    <a:pt x="113" y="129"/>
                  </a:cubicBezTo>
                  <a:cubicBezTo>
                    <a:pt x="109" y="127"/>
                    <a:pt x="109" y="127"/>
                    <a:pt x="109" y="127"/>
                  </a:cubicBezTo>
                  <a:cubicBezTo>
                    <a:pt x="109" y="127"/>
                    <a:pt x="106" y="128"/>
                    <a:pt x="104" y="132"/>
                  </a:cubicBezTo>
                  <a:cubicBezTo>
                    <a:pt x="101" y="136"/>
                    <a:pt x="104" y="142"/>
                    <a:pt x="104" y="142"/>
                  </a:cubicBezTo>
                  <a:cubicBezTo>
                    <a:pt x="101" y="143"/>
                    <a:pt x="101" y="143"/>
                    <a:pt x="101" y="143"/>
                  </a:cubicBezTo>
                  <a:cubicBezTo>
                    <a:pt x="101" y="143"/>
                    <a:pt x="105" y="145"/>
                    <a:pt x="107" y="148"/>
                  </a:cubicBezTo>
                  <a:cubicBezTo>
                    <a:pt x="110" y="149"/>
                    <a:pt x="109" y="150"/>
                    <a:pt x="109" y="150"/>
                  </a:cubicBezTo>
                  <a:cubicBezTo>
                    <a:pt x="106" y="149"/>
                    <a:pt x="106" y="149"/>
                    <a:pt x="106" y="149"/>
                  </a:cubicBezTo>
                  <a:cubicBezTo>
                    <a:pt x="105" y="150"/>
                    <a:pt x="105" y="150"/>
                    <a:pt x="105" y="150"/>
                  </a:cubicBezTo>
                  <a:cubicBezTo>
                    <a:pt x="105" y="153"/>
                    <a:pt x="105" y="153"/>
                    <a:pt x="105" y="153"/>
                  </a:cubicBezTo>
                  <a:cubicBezTo>
                    <a:pt x="101" y="154"/>
                    <a:pt x="101" y="154"/>
                    <a:pt x="101" y="154"/>
                  </a:cubicBezTo>
                  <a:cubicBezTo>
                    <a:pt x="99" y="153"/>
                    <a:pt x="99" y="153"/>
                    <a:pt x="99" y="153"/>
                  </a:cubicBezTo>
                  <a:cubicBezTo>
                    <a:pt x="98" y="153"/>
                    <a:pt x="98" y="153"/>
                    <a:pt x="98" y="153"/>
                  </a:cubicBezTo>
                  <a:cubicBezTo>
                    <a:pt x="103" y="159"/>
                    <a:pt x="103" y="159"/>
                    <a:pt x="103" y="159"/>
                  </a:cubicBezTo>
                  <a:lnTo>
                    <a:pt x="111" y="155"/>
                  </a:lnTo>
                  <a:close/>
                  <a:moveTo>
                    <a:pt x="249" y="123"/>
                  </a:moveTo>
                  <a:cubicBezTo>
                    <a:pt x="249" y="123"/>
                    <a:pt x="251" y="123"/>
                    <a:pt x="248" y="114"/>
                  </a:cubicBezTo>
                  <a:cubicBezTo>
                    <a:pt x="245" y="106"/>
                    <a:pt x="242" y="113"/>
                    <a:pt x="242" y="113"/>
                  </a:cubicBezTo>
                  <a:cubicBezTo>
                    <a:pt x="244" y="122"/>
                    <a:pt x="244" y="122"/>
                    <a:pt x="244" y="122"/>
                  </a:cubicBezTo>
                  <a:lnTo>
                    <a:pt x="249" y="123"/>
                  </a:lnTo>
                  <a:close/>
                  <a:moveTo>
                    <a:pt x="253" y="121"/>
                  </a:moveTo>
                  <a:cubicBezTo>
                    <a:pt x="256" y="126"/>
                    <a:pt x="256" y="126"/>
                    <a:pt x="256" y="126"/>
                  </a:cubicBezTo>
                  <a:cubicBezTo>
                    <a:pt x="258" y="120"/>
                    <a:pt x="258" y="120"/>
                    <a:pt x="258" y="120"/>
                  </a:cubicBezTo>
                  <a:cubicBezTo>
                    <a:pt x="256" y="119"/>
                    <a:pt x="256" y="119"/>
                    <a:pt x="256" y="119"/>
                  </a:cubicBezTo>
                  <a:cubicBezTo>
                    <a:pt x="256" y="119"/>
                    <a:pt x="253" y="118"/>
                    <a:pt x="253" y="121"/>
                  </a:cubicBezTo>
                  <a:close/>
                  <a:moveTo>
                    <a:pt x="251" y="111"/>
                  </a:moveTo>
                  <a:cubicBezTo>
                    <a:pt x="257" y="111"/>
                    <a:pt x="257" y="111"/>
                    <a:pt x="257" y="111"/>
                  </a:cubicBezTo>
                  <a:cubicBezTo>
                    <a:pt x="258" y="114"/>
                    <a:pt x="258" y="114"/>
                    <a:pt x="258" y="114"/>
                  </a:cubicBezTo>
                  <a:cubicBezTo>
                    <a:pt x="262" y="117"/>
                    <a:pt x="262" y="117"/>
                    <a:pt x="262" y="117"/>
                  </a:cubicBezTo>
                  <a:cubicBezTo>
                    <a:pt x="264" y="113"/>
                    <a:pt x="264" y="113"/>
                    <a:pt x="264" y="113"/>
                  </a:cubicBezTo>
                  <a:cubicBezTo>
                    <a:pt x="262" y="111"/>
                    <a:pt x="262" y="111"/>
                    <a:pt x="262" y="111"/>
                  </a:cubicBezTo>
                  <a:cubicBezTo>
                    <a:pt x="261" y="108"/>
                    <a:pt x="261" y="108"/>
                    <a:pt x="261" y="108"/>
                  </a:cubicBezTo>
                  <a:cubicBezTo>
                    <a:pt x="256" y="107"/>
                    <a:pt x="256" y="107"/>
                    <a:pt x="256" y="107"/>
                  </a:cubicBezTo>
                  <a:cubicBezTo>
                    <a:pt x="258" y="104"/>
                    <a:pt x="258" y="104"/>
                    <a:pt x="258" y="104"/>
                  </a:cubicBezTo>
                  <a:cubicBezTo>
                    <a:pt x="258" y="104"/>
                    <a:pt x="258" y="101"/>
                    <a:pt x="253" y="98"/>
                  </a:cubicBezTo>
                  <a:cubicBezTo>
                    <a:pt x="249" y="96"/>
                    <a:pt x="249" y="94"/>
                    <a:pt x="247" y="101"/>
                  </a:cubicBezTo>
                  <a:cubicBezTo>
                    <a:pt x="244" y="106"/>
                    <a:pt x="246" y="108"/>
                    <a:pt x="251" y="111"/>
                  </a:cubicBezTo>
                  <a:close/>
                  <a:moveTo>
                    <a:pt x="260" y="105"/>
                  </a:moveTo>
                  <a:cubicBezTo>
                    <a:pt x="264" y="108"/>
                    <a:pt x="264" y="108"/>
                    <a:pt x="264" y="108"/>
                  </a:cubicBezTo>
                  <a:cubicBezTo>
                    <a:pt x="265" y="106"/>
                    <a:pt x="265" y="106"/>
                    <a:pt x="265" y="106"/>
                  </a:cubicBezTo>
                  <a:cubicBezTo>
                    <a:pt x="261" y="104"/>
                    <a:pt x="261" y="104"/>
                    <a:pt x="261" y="104"/>
                  </a:cubicBezTo>
                  <a:lnTo>
                    <a:pt x="260" y="105"/>
                  </a:lnTo>
                  <a:close/>
                  <a:moveTo>
                    <a:pt x="275" y="106"/>
                  </a:moveTo>
                  <a:cubicBezTo>
                    <a:pt x="271" y="101"/>
                    <a:pt x="271" y="101"/>
                    <a:pt x="271" y="101"/>
                  </a:cubicBezTo>
                  <a:cubicBezTo>
                    <a:pt x="270" y="107"/>
                    <a:pt x="270" y="107"/>
                    <a:pt x="270" y="107"/>
                  </a:cubicBezTo>
                  <a:lnTo>
                    <a:pt x="275" y="106"/>
                  </a:lnTo>
                  <a:close/>
                  <a:moveTo>
                    <a:pt x="263" y="97"/>
                  </a:moveTo>
                  <a:cubicBezTo>
                    <a:pt x="259" y="94"/>
                    <a:pt x="259" y="94"/>
                    <a:pt x="259" y="94"/>
                  </a:cubicBezTo>
                  <a:cubicBezTo>
                    <a:pt x="258" y="98"/>
                    <a:pt x="258" y="98"/>
                    <a:pt x="258" y="98"/>
                  </a:cubicBezTo>
                  <a:cubicBezTo>
                    <a:pt x="262" y="101"/>
                    <a:pt x="262" y="101"/>
                    <a:pt x="262" y="101"/>
                  </a:cubicBezTo>
                  <a:lnTo>
                    <a:pt x="263" y="97"/>
                  </a:lnTo>
                  <a:close/>
                  <a:moveTo>
                    <a:pt x="265" y="89"/>
                  </a:moveTo>
                  <a:cubicBezTo>
                    <a:pt x="268" y="89"/>
                    <a:pt x="268" y="89"/>
                    <a:pt x="268" y="89"/>
                  </a:cubicBezTo>
                  <a:cubicBezTo>
                    <a:pt x="268" y="85"/>
                    <a:pt x="268" y="85"/>
                    <a:pt x="268" y="85"/>
                  </a:cubicBezTo>
                  <a:cubicBezTo>
                    <a:pt x="261" y="87"/>
                    <a:pt x="261" y="87"/>
                    <a:pt x="261" y="87"/>
                  </a:cubicBezTo>
                  <a:cubicBezTo>
                    <a:pt x="266" y="94"/>
                    <a:pt x="266" y="94"/>
                    <a:pt x="266" y="94"/>
                  </a:cubicBezTo>
                  <a:lnTo>
                    <a:pt x="265" y="89"/>
                  </a:lnTo>
                  <a:close/>
                  <a:moveTo>
                    <a:pt x="282" y="87"/>
                  </a:moveTo>
                  <a:cubicBezTo>
                    <a:pt x="281" y="89"/>
                    <a:pt x="281" y="89"/>
                    <a:pt x="281" y="89"/>
                  </a:cubicBezTo>
                  <a:cubicBezTo>
                    <a:pt x="284" y="88"/>
                    <a:pt x="284" y="88"/>
                    <a:pt x="284" y="88"/>
                  </a:cubicBezTo>
                  <a:lnTo>
                    <a:pt x="282" y="87"/>
                  </a:lnTo>
                  <a:close/>
                  <a:moveTo>
                    <a:pt x="311" y="82"/>
                  </a:moveTo>
                  <a:cubicBezTo>
                    <a:pt x="310" y="82"/>
                    <a:pt x="310" y="82"/>
                    <a:pt x="310" y="82"/>
                  </a:cubicBezTo>
                  <a:cubicBezTo>
                    <a:pt x="309" y="86"/>
                    <a:pt x="309" y="86"/>
                    <a:pt x="309" y="86"/>
                  </a:cubicBezTo>
                  <a:cubicBezTo>
                    <a:pt x="311" y="85"/>
                    <a:pt x="311" y="85"/>
                    <a:pt x="311" y="85"/>
                  </a:cubicBezTo>
                  <a:lnTo>
                    <a:pt x="311" y="82"/>
                  </a:lnTo>
                  <a:close/>
                  <a:moveTo>
                    <a:pt x="268" y="102"/>
                  </a:moveTo>
                  <a:cubicBezTo>
                    <a:pt x="269" y="95"/>
                    <a:pt x="269" y="95"/>
                    <a:pt x="269" y="95"/>
                  </a:cubicBezTo>
                  <a:cubicBezTo>
                    <a:pt x="269" y="94"/>
                    <a:pt x="269" y="94"/>
                    <a:pt x="269" y="94"/>
                  </a:cubicBezTo>
                  <a:cubicBezTo>
                    <a:pt x="265" y="100"/>
                    <a:pt x="265" y="100"/>
                    <a:pt x="265" y="100"/>
                  </a:cubicBezTo>
                  <a:lnTo>
                    <a:pt x="268" y="102"/>
                  </a:lnTo>
                  <a:close/>
                  <a:moveTo>
                    <a:pt x="282" y="93"/>
                  </a:moveTo>
                  <a:cubicBezTo>
                    <a:pt x="276" y="94"/>
                    <a:pt x="276" y="94"/>
                    <a:pt x="276" y="94"/>
                  </a:cubicBezTo>
                  <a:cubicBezTo>
                    <a:pt x="278" y="93"/>
                    <a:pt x="278" y="93"/>
                    <a:pt x="278" y="93"/>
                  </a:cubicBezTo>
                  <a:cubicBezTo>
                    <a:pt x="278" y="91"/>
                    <a:pt x="278" y="91"/>
                    <a:pt x="278" y="91"/>
                  </a:cubicBezTo>
                  <a:cubicBezTo>
                    <a:pt x="269" y="97"/>
                    <a:pt x="269" y="97"/>
                    <a:pt x="269" y="97"/>
                  </a:cubicBezTo>
                  <a:cubicBezTo>
                    <a:pt x="282" y="95"/>
                    <a:pt x="282" y="95"/>
                    <a:pt x="282" y="95"/>
                  </a:cubicBezTo>
                  <a:lnTo>
                    <a:pt x="282" y="93"/>
                  </a:lnTo>
                  <a:close/>
                  <a:moveTo>
                    <a:pt x="330" y="34"/>
                  </a:moveTo>
                  <a:cubicBezTo>
                    <a:pt x="318" y="34"/>
                    <a:pt x="318" y="34"/>
                    <a:pt x="318" y="34"/>
                  </a:cubicBezTo>
                  <a:cubicBezTo>
                    <a:pt x="320" y="38"/>
                    <a:pt x="320" y="38"/>
                    <a:pt x="320" y="38"/>
                  </a:cubicBezTo>
                  <a:cubicBezTo>
                    <a:pt x="324" y="39"/>
                    <a:pt x="324" y="39"/>
                    <a:pt x="324" y="39"/>
                  </a:cubicBezTo>
                  <a:cubicBezTo>
                    <a:pt x="323" y="44"/>
                    <a:pt x="323" y="44"/>
                    <a:pt x="323" y="44"/>
                  </a:cubicBezTo>
                  <a:cubicBezTo>
                    <a:pt x="331" y="40"/>
                    <a:pt x="331" y="40"/>
                    <a:pt x="331" y="40"/>
                  </a:cubicBezTo>
                  <a:cubicBezTo>
                    <a:pt x="323" y="61"/>
                    <a:pt x="323" y="61"/>
                    <a:pt x="323" y="61"/>
                  </a:cubicBezTo>
                  <a:cubicBezTo>
                    <a:pt x="326" y="65"/>
                    <a:pt x="326" y="65"/>
                    <a:pt x="326" y="65"/>
                  </a:cubicBezTo>
                  <a:cubicBezTo>
                    <a:pt x="333" y="48"/>
                    <a:pt x="333" y="48"/>
                    <a:pt x="333" y="48"/>
                  </a:cubicBezTo>
                  <a:cubicBezTo>
                    <a:pt x="333" y="48"/>
                    <a:pt x="334" y="53"/>
                    <a:pt x="336" y="49"/>
                  </a:cubicBezTo>
                  <a:cubicBezTo>
                    <a:pt x="339" y="47"/>
                    <a:pt x="336" y="45"/>
                    <a:pt x="335" y="43"/>
                  </a:cubicBezTo>
                  <a:cubicBezTo>
                    <a:pt x="334" y="40"/>
                    <a:pt x="336" y="42"/>
                    <a:pt x="338" y="39"/>
                  </a:cubicBezTo>
                  <a:cubicBezTo>
                    <a:pt x="339" y="37"/>
                    <a:pt x="342" y="28"/>
                    <a:pt x="342" y="28"/>
                  </a:cubicBezTo>
                  <a:cubicBezTo>
                    <a:pt x="338" y="28"/>
                    <a:pt x="338" y="28"/>
                    <a:pt x="338" y="28"/>
                  </a:cubicBezTo>
                  <a:cubicBezTo>
                    <a:pt x="339" y="23"/>
                    <a:pt x="339" y="23"/>
                    <a:pt x="339" y="23"/>
                  </a:cubicBezTo>
                  <a:cubicBezTo>
                    <a:pt x="336" y="23"/>
                    <a:pt x="336" y="23"/>
                    <a:pt x="336" y="23"/>
                  </a:cubicBezTo>
                  <a:cubicBezTo>
                    <a:pt x="336" y="23"/>
                    <a:pt x="334" y="30"/>
                    <a:pt x="333" y="27"/>
                  </a:cubicBezTo>
                  <a:cubicBezTo>
                    <a:pt x="332" y="24"/>
                    <a:pt x="336" y="17"/>
                    <a:pt x="335" y="15"/>
                  </a:cubicBezTo>
                  <a:cubicBezTo>
                    <a:pt x="334" y="13"/>
                    <a:pt x="327" y="19"/>
                    <a:pt x="327" y="19"/>
                  </a:cubicBezTo>
                  <a:cubicBezTo>
                    <a:pt x="325" y="19"/>
                    <a:pt x="325" y="19"/>
                    <a:pt x="325" y="19"/>
                  </a:cubicBezTo>
                  <a:cubicBezTo>
                    <a:pt x="325" y="23"/>
                    <a:pt x="325" y="23"/>
                    <a:pt x="325" y="23"/>
                  </a:cubicBezTo>
                  <a:cubicBezTo>
                    <a:pt x="327" y="24"/>
                    <a:pt x="327" y="24"/>
                    <a:pt x="327" y="24"/>
                  </a:cubicBezTo>
                  <a:cubicBezTo>
                    <a:pt x="327" y="31"/>
                    <a:pt x="327" y="31"/>
                    <a:pt x="327" y="31"/>
                  </a:cubicBezTo>
                  <a:cubicBezTo>
                    <a:pt x="327" y="31"/>
                    <a:pt x="336" y="34"/>
                    <a:pt x="330" y="34"/>
                  </a:cubicBezTo>
                  <a:close/>
                  <a:moveTo>
                    <a:pt x="342" y="25"/>
                  </a:moveTo>
                  <a:cubicBezTo>
                    <a:pt x="345" y="25"/>
                    <a:pt x="344" y="20"/>
                    <a:pt x="345" y="17"/>
                  </a:cubicBezTo>
                  <a:cubicBezTo>
                    <a:pt x="345" y="14"/>
                    <a:pt x="348" y="11"/>
                    <a:pt x="346" y="10"/>
                  </a:cubicBezTo>
                  <a:cubicBezTo>
                    <a:pt x="344" y="8"/>
                    <a:pt x="340" y="13"/>
                    <a:pt x="340" y="16"/>
                  </a:cubicBezTo>
                  <a:cubicBezTo>
                    <a:pt x="340" y="19"/>
                    <a:pt x="339" y="24"/>
                    <a:pt x="342" y="25"/>
                  </a:cubicBezTo>
                  <a:close/>
                  <a:moveTo>
                    <a:pt x="357" y="3"/>
                  </a:moveTo>
                  <a:cubicBezTo>
                    <a:pt x="357" y="3"/>
                    <a:pt x="354" y="0"/>
                    <a:pt x="351" y="4"/>
                  </a:cubicBezTo>
                  <a:cubicBezTo>
                    <a:pt x="349" y="8"/>
                    <a:pt x="349" y="12"/>
                    <a:pt x="349" y="12"/>
                  </a:cubicBezTo>
                  <a:cubicBezTo>
                    <a:pt x="352" y="12"/>
                    <a:pt x="352" y="12"/>
                    <a:pt x="352" y="12"/>
                  </a:cubicBezTo>
                  <a:lnTo>
                    <a:pt x="357" y="3"/>
                  </a:lnTo>
                  <a:close/>
                  <a:moveTo>
                    <a:pt x="349" y="16"/>
                  </a:moveTo>
                  <a:cubicBezTo>
                    <a:pt x="348" y="19"/>
                    <a:pt x="348" y="19"/>
                    <a:pt x="348" y="19"/>
                  </a:cubicBezTo>
                  <a:cubicBezTo>
                    <a:pt x="355" y="19"/>
                    <a:pt x="355" y="19"/>
                    <a:pt x="355" y="19"/>
                  </a:cubicBezTo>
                  <a:lnTo>
                    <a:pt x="349" y="16"/>
                  </a:lnTo>
                  <a:close/>
                  <a:moveTo>
                    <a:pt x="33" y="379"/>
                  </a:moveTo>
                  <a:cubicBezTo>
                    <a:pt x="32" y="375"/>
                    <a:pt x="32" y="375"/>
                    <a:pt x="32" y="375"/>
                  </a:cubicBezTo>
                  <a:cubicBezTo>
                    <a:pt x="32" y="375"/>
                    <a:pt x="35" y="368"/>
                    <a:pt x="40" y="369"/>
                  </a:cubicBezTo>
                  <a:cubicBezTo>
                    <a:pt x="45" y="370"/>
                    <a:pt x="46" y="378"/>
                    <a:pt x="46" y="378"/>
                  </a:cubicBezTo>
                  <a:cubicBezTo>
                    <a:pt x="46" y="386"/>
                    <a:pt x="46" y="386"/>
                    <a:pt x="46" y="386"/>
                  </a:cubicBezTo>
                  <a:cubicBezTo>
                    <a:pt x="51" y="387"/>
                    <a:pt x="51" y="387"/>
                    <a:pt x="51" y="387"/>
                  </a:cubicBezTo>
                  <a:cubicBezTo>
                    <a:pt x="51" y="387"/>
                    <a:pt x="44" y="396"/>
                    <a:pt x="49" y="396"/>
                  </a:cubicBezTo>
                  <a:cubicBezTo>
                    <a:pt x="55" y="396"/>
                    <a:pt x="60" y="397"/>
                    <a:pt x="60" y="397"/>
                  </a:cubicBezTo>
                  <a:cubicBezTo>
                    <a:pt x="62" y="393"/>
                    <a:pt x="62" y="393"/>
                    <a:pt x="62" y="393"/>
                  </a:cubicBezTo>
                  <a:cubicBezTo>
                    <a:pt x="64" y="397"/>
                    <a:pt x="64" y="397"/>
                    <a:pt x="64" y="397"/>
                  </a:cubicBezTo>
                  <a:cubicBezTo>
                    <a:pt x="64" y="396"/>
                    <a:pt x="64" y="396"/>
                    <a:pt x="64" y="396"/>
                  </a:cubicBezTo>
                  <a:cubicBezTo>
                    <a:pt x="65" y="396"/>
                    <a:pt x="70" y="405"/>
                    <a:pt x="74" y="401"/>
                  </a:cubicBezTo>
                  <a:cubicBezTo>
                    <a:pt x="80" y="396"/>
                    <a:pt x="78" y="392"/>
                    <a:pt x="81" y="390"/>
                  </a:cubicBezTo>
                  <a:cubicBezTo>
                    <a:pt x="84" y="389"/>
                    <a:pt x="85" y="394"/>
                    <a:pt x="90" y="392"/>
                  </a:cubicBezTo>
                  <a:cubicBezTo>
                    <a:pt x="95" y="389"/>
                    <a:pt x="93" y="386"/>
                    <a:pt x="93" y="386"/>
                  </a:cubicBezTo>
                  <a:cubicBezTo>
                    <a:pt x="90" y="384"/>
                    <a:pt x="90" y="384"/>
                    <a:pt x="90" y="384"/>
                  </a:cubicBezTo>
                  <a:cubicBezTo>
                    <a:pt x="94" y="376"/>
                    <a:pt x="94" y="376"/>
                    <a:pt x="94" y="376"/>
                  </a:cubicBezTo>
                  <a:cubicBezTo>
                    <a:pt x="93" y="373"/>
                    <a:pt x="93" y="373"/>
                    <a:pt x="93" y="373"/>
                  </a:cubicBezTo>
                  <a:cubicBezTo>
                    <a:pt x="96" y="371"/>
                    <a:pt x="96" y="371"/>
                    <a:pt x="96" y="371"/>
                  </a:cubicBezTo>
                  <a:cubicBezTo>
                    <a:pt x="97" y="379"/>
                    <a:pt x="97" y="379"/>
                    <a:pt x="97" y="379"/>
                  </a:cubicBezTo>
                  <a:cubicBezTo>
                    <a:pt x="95" y="382"/>
                    <a:pt x="95" y="382"/>
                    <a:pt x="95" y="382"/>
                  </a:cubicBezTo>
                  <a:cubicBezTo>
                    <a:pt x="96" y="386"/>
                    <a:pt x="96" y="386"/>
                    <a:pt x="96" y="386"/>
                  </a:cubicBezTo>
                  <a:cubicBezTo>
                    <a:pt x="96" y="386"/>
                    <a:pt x="99" y="386"/>
                    <a:pt x="100" y="380"/>
                  </a:cubicBezTo>
                  <a:cubicBezTo>
                    <a:pt x="100" y="376"/>
                    <a:pt x="104" y="368"/>
                    <a:pt x="99" y="365"/>
                  </a:cubicBezTo>
                  <a:cubicBezTo>
                    <a:pt x="93" y="363"/>
                    <a:pt x="83" y="368"/>
                    <a:pt x="85" y="364"/>
                  </a:cubicBezTo>
                  <a:cubicBezTo>
                    <a:pt x="87" y="361"/>
                    <a:pt x="96" y="362"/>
                    <a:pt x="96" y="356"/>
                  </a:cubicBezTo>
                  <a:cubicBezTo>
                    <a:pt x="96" y="349"/>
                    <a:pt x="94" y="350"/>
                    <a:pt x="94" y="350"/>
                  </a:cubicBezTo>
                  <a:cubicBezTo>
                    <a:pt x="89" y="340"/>
                    <a:pt x="89" y="340"/>
                    <a:pt x="89" y="340"/>
                  </a:cubicBezTo>
                  <a:cubicBezTo>
                    <a:pt x="89" y="330"/>
                    <a:pt x="89" y="330"/>
                    <a:pt x="89" y="330"/>
                  </a:cubicBezTo>
                  <a:cubicBezTo>
                    <a:pt x="89" y="330"/>
                    <a:pt x="90" y="325"/>
                    <a:pt x="82" y="323"/>
                  </a:cubicBezTo>
                  <a:cubicBezTo>
                    <a:pt x="73" y="321"/>
                    <a:pt x="64" y="324"/>
                    <a:pt x="64" y="324"/>
                  </a:cubicBezTo>
                  <a:cubicBezTo>
                    <a:pt x="57" y="319"/>
                    <a:pt x="57" y="319"/>
                    <a:pt x="57" y="319"/>
                  </a:cubicBezTo>
                  <a:cubicBezTo>
                    <a:pt x="51" y="327"/>
                    <a:pt x="51" y="327"/>
                    <a:pt x="51" y="327"/>
                  </a:cubicBezTo>
                  <a:cubicBezTo>
                    <a:pt x="45" y="326"/>
                    <a:pt x="45" y="326"/>
                    <a:pt x="45" y="326"/>
                  </a:cubicBezTo>
                  <a:cubicBezTo>
                    <a:pt x="39" y="325"/>
                    <a:pt x="39" y="325"/>
                    <a:pt x="39" y="325"/>
                  </a:cubicBezTo>
                  <a:cubicBezTo>
                    <a:pt x="36" y="332"/>
                    <a:pt x="36" y="332"/>
                    <a:pt x="36" y="332"/>
                  </a:cubicBezTo>
                  <a:cubicBezTo>
                    <a:pt x="34" y="332"/>
                    <a:pt x="34" y="332"/>
                    <a:pt x="34" y="332"/>
                  </a:cubicBezTo>
                  <a:cubicBezTo>
                    <a:pt x="33" y="338"/>
                    <a:pt x="33" y="338"/>
                    <a:pt x="33" y="338"/>
                  </a:cubicBezTo>
                  <a:cubicBezTo>
                    <a:pt x="27" y="345"/>
                    <a:pt x="27" y="345"/>
                    <a:pt x="27" y="345"/>
                  </a:cubicBezTo>
                  <a:cubicBezTo>
                    <a:pt x="27" y="345"/>
                    <a:pt x="28" y="343"/>
                    <a:pt x="24" y="343"/>
                  </a:cubicBezTo>
                  <a:cubicBezTo>
                    <a:pt x="22" y="343"/>
                    <a:pt x="20" y="345"/>
                    <a:pt x="20" y="345"/>
                  </a:cubicBezTo>
                  <a:cubicBezTo>
                    <a:pt x="20" y="345"/>
                    <a:pt x="19" y="341"/>
                    <a:pt x="17" y="341"/>
                  </a:cubicBezTo>
                  <a:cubicBezTo>
                    <a:pt x="16" y="341"/>
                    <a:pt x="12" y="342"/>
                    <a:pt x="12" y="345"/>
                  </a:cubicBezTo>
                  <a:cubicBezTo>
                    <a:pt x="12" y="347"/>
                    <a:pt x="20" y="349"/>
                    <a:pt x="20" y="349"/>
                  </a:cubicBezTo>
                  <a:cubicBezTo>
                    <a:pt x="17" y="350"/>
                    <a:pt x="17" y="350"/>
                    <a:pt x="17" y="350"/>
                  </a:cubicBezTo>
                  <a:cubicBezTo>
                    <a:pt x="13" y="353"/>
                    <a:pt x="13" y="353"/>
                    <a:pt x="13" y="353"/>
                  </a:cubicBezTo>
                  <a:cubicBezTo>
                    <a:pt x="7" y="350"/>
                    <a:pt x="7" y="350"/>
                    <a:pt x="7" y="350"/>
                  </a:cubicBezTo>
                  <a:cubicBezTo>
                    <a:pt x="5" y="355"/>
                    <a:pt x="5" y="355"/>
                    <a:pt x="5" y="355"/>
                  </a:cubicBezTo>
                  <a:cubicBezTo>
                    <a:pt x="5" y="355"/>
                    <a:pt x="0" y="353"/>
                    <a:pt x="0" y="356"/>
                  </a:cubicBezTo>
                  <a:cubicBezTo>
                    <a:pt x="0" y="359"/>
                    <a:pt x="7" y="370"/>
                    <a:pt x="7" y="370"/>
                  </a:cubicBezTo>
                  <a:cubicBezTo>
                    <a:pt x="6" y="376"/>
                    <a:pt x="6" y="376"/>
                    <a:pt x="6" y="376"/>
                  </a:cubicBezTo>
                  <a:cubicBezTo>
                    <a:pt x="13" y="377"/>
                    <a:pt x="13" y="377"/>
                    <a:pt x="13" y="377"/>
                  </a:cubicBezTo>
                  <a:cubicBezTo>
                    <a:pt x="13" y="377"/>
                    <a:pt x="15" y="384"/>
                    <a:pt x="22" y="384"/>
                  </a:cubicBezTo>
                  <a:cubicBezTo>
                    <a:pt x="30" y="385"/>
                    <a:pt x="33" y="379"/>
                    <a:pt x="33" y="379"/>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5" name="Freeform 15"/>
            <p:cNvSpPr>
              <a:spLocks noEditPoints="1"/>
            </p:cNvSpPr>
            <p:nvPr/>
          </p:nvSpPr>
          <p:spPr bwMode="auto">
            <a:xfrm>
              <a:off x="1840211" y="2912344"/>
              <a:ext cx="468313" cy="531813"/>
            </a:xfrm>
            <a:custGeom>
              <a:avLst/>
              <a:gdLst/>
              <a:ahLst/>
              <a:cxnLst>
                <a:cxn ang="0">
                  <a:pos x="55" y="68"/>
                </a:cxn>
                <a:cxn ang="0">
                  <a:pos x="52" y="60"/>
                </a:cxn>
                <a:cxn ang="0">
                  <a:pos x="57" y="74"/>
                </a:cxn>
                <a:cxn ang="0">
                  <a:pos x="45" y="85"/>
                </a:cxn>
                <a:cxn ang="0">
                  <a:pos x="56" y="117"/>
                </a:cxn>
                <a:cxn ang="0">
                  <a:pos x="49" y="119"/>
                </a:cxn>
                <a:cxn ang="0">
                  <a:pos x="201" y="95"/>
                </a:cxn>
                <a:cxn ang="0">
                  <a:pos x="183" y="84"/>
                </a:cxn>
                <a:cxn ang="0">
                  <a:pos x="159" y="82"/>
                </a:cxn>
                <a:cxn ang="0">
                  <a:pos x="142" y="53"/>
                </a:cxn>
                <a:cxn ang="0">
                  <a:pos x="149" y="43"/>
                </a:cxn>
                <a:cxn ang="0">
                  <a:pos x="170" y="36"/>
                </a:cxn>
                <a:cxn ang="0">
                  <a:pos x="186" y="20"/>
                </a:cxn>
                <a:cxn ang="0">
                  <a:pos x="184" y="9"/>
                </a:cxn>
                <a:cxn ang="0">
                  <a:pos x="174" y="22"/>
                </a:cxn>
                <a:cxn ang="0">
                  <a:pos x="172" y="17"/>
                </a:cxn>
                <a:cxn ang="0">
                  <a:pos x="168" y="13"/>
                </a:cxn>
                <a:cxn ang="0">
                  <a:pos x="161" y="13"/>
                </a:cxn>
                <a:cxn ang="0">
                  <a:pos x="145" y="8"/>
                </a:cxn>
                <a:cxn ang="0">
                  <a:pos x="131" y="26"/>
                </a:cxn>
                <a:cxn ang="0">
                  <a:pos x="126" y="44"/>
                </a:cxn>
                <a:cxn ang="0">
                  <a:pos x="125" y="52"/>
                </a:cxn>
                <a:cxn ang="0">
                  <a:pos x="103" y="56"/>
                </a:cxn>
                <a:cxn ang="0">
                  <a:pos x="84" y="51"/>
                </a:cxn>
                <a:cxn ang="0">
                  <a:pos x="67" y="47"/>
                </a:cxn>
                <a:cxn ang="0">
                  <a:pos x="63" y="57"/>
                </a:cxn>
                <a:cxn ang="0">
                  <a:pos x="64" y="70"/>
                </a:cxn>
                <a:cxn ang="0">
                  <a:pos x="58" y="79"/>
                </a:cxn>
                <a:cxn ang="0">
                  <a:pos x="44" y="90"/>
                </a:cxn>
                <a:cxn ang="0">
                  <a:pos x="55" y="104"/>
                </a:cxn>
                <a:cxn ang="0">
                  <a:pos x="62" y="107"/>
                </a:cxn>
                <a:cxn ang="0">
                  <a:pos x="84" y="121"/>
                </a:cxn>
                <a:cxn ang="0">
                  <a:pos x="60" y="135"/>
                </a:cxn>
                <a:cxn ang="0">
                  <a:pos x="47" y="150"/>
                </a:cxn>
                <a:cxn ang="0">
                  <a:pos x="71" y="152"/>
                </a:cxn>
                <a:cxn ang="0">
                  <a:pos x="75" y="159"/>
                </a:cxn>
                <a:cxn ang="0">
                  <a:pos x="34" y="164"/>
                </a:cxn>
                <a:cxn ang="0">
                  <a:pos x="21" y="172"/>
                </a:cxn>
                <a:cxn ang="0">
                  <a:pos x="19" y="181"/>
                </a:cxn>
                <a:cxn ang="0">
                  <a:pos x="2" y="199"/>
                </a:cxn>
                <a:cxn ang="0">
                  <a:pos x="14" y="210"/>
                </a:cxn>
                <a:cxn ang="0">
                  <a:pos x="33" y="211"/>
                </a:cxn>
                <a:cxn ang="0">
                  <a:pos x="22" y="224"/>
                </a:cxn>
                <a:cxn ang="0">
                  <a:pos x="35" y="230"/>
                </a:cxn>
                <a:cxn ang="0">
                  <a:pos x="61" y="230"/>
                </a:cxn>
                <a:cxn ang="0">
                  <a:pos x="87" y="215"/>
                </a:cxn>
                <a:cxn ang="0">
                  <a:pos x="112" y="218"/>
                </a:cxn>
                <a:cxn ang="0">
                  <a:pos x="141" y="204"/>
                </a:cxn>
                <a:cxn ang="0">
                  <a:pos x="150" y="210"/>
                </a:cxn>
                <a:cxn ang="0">
                  <a:pos x="164" y="201"/>
                </a:cxn>
                <a:cxn ang="0">
                  <a:pos x="184" y="177"/>
                </a:cxn>
                <a:cxn ang="0">
                  <a:pos x="195" y="135"/>
                </a:cxn>
                <a:cxn ang="0">
                  <a:pos x="204" y="102"/>
                </a:cxn>
              </a:cxnLst>
              <a:rect l="0" t="0" r="r" b="b"/>
              <a:pathLst>
                <a:path w="204" h="232" extrusionOk="0">
                  <a:moveTo>
                    <a:pt x="134" y="14"/>
                  </a:moveTo>
                  <a:cubicBezTo>
                    <a:pt x="131" y="17"/>
                    <a:pt x="131" y="17"/>
                    <a:pt x="131" y="17"/>
                  </a:cubicBezTo>
                  <a:cubicBezTo>
                    <a:pt x="135" y="19"/>
                    <a:pt x="135" y="19"/>
                    <a:pt x="135" y="19"/>
                  </a:cubicBezTo>
                  <a:lnTo>
                    <a:pt x="134" y="14"/>
                  </a:lnTo>
                  <a:close/>
                  <a:moveTo>
                    <a:pt x="55" y="68"/>
                  </a:moveTo>
                  <a:cubicBezTo>
                    <a:pt x="55" y="70"/>
                    <a:pt x="57" y="71"/>
                    <a:pt x="57" y="71"/>
                  </a:cubicBezTo>
                  <a:cubicBezTo>
                    <a:pt x="60" y="67"/>
                    <a:pt x="60" y="67"/>
                    <a:pt x="60" y="67"/>
                  </a:cubicBezTo>
                  <a:cubicBezTo>
                    <a:pt x="60" y="60"/>
                    <a:pt x="60" y="60"/>
                    <a:pt x="60" y="60"/>
                  </a:cubicBezTo>
                  <a:cubicBezTo>
                    <a:pt x="56" y="62"/>
                    <a:pt x="56" y="62"/>
                    <a:pt x="56" y="62"/>
                  </a:cubicBezTo>
                  <a:cubicBezTo>
                    <a:pt x="52" y="60"/>
                    <a:pt x="52" y="60"/>
                    <a:pt x="52" y="60"/>
                  </a:cubicBezTo>
                  <a:cubicBezTo>
                    <a:pt x="49" y="61"/>
                    <a:pt x="49" y="61"/>
                    <a:pt x="49" y="61"/>
                  </a:cubicBezTo>
                  <a:cubicBezTo>
                    <a:pt x="49" y="61"/>
                    <a:pt x="51" y="64"/>
                    <a:pt x="52" y="64"/>
                  </a:cubicBezTo>
                  <a:cubicBezTo>
                    <a:pt x="53" y="64"/>
                    <a:pt x="55" y="66"/>
                    <a:pt x="55" y="68"/>
                  </a:cubicBezTo>
                  <a:close/>
                  <a:moveTo>
                    <a:pt x="57" y="77"/>
                  </a:moveTo>
                  <a:cubicBezTo>
                    <a:pt x="57" y="74"/>
                    <a:pt x="57" y="74"/>
                    <a:pt x="57" y="74"/>
                  </a:cubicBezTo>
                  <a:cubicBezTo>
                    <a:pt x="53" y="76"/>
                    <a:pt x="53" y="76"/>
                    <a:pt x="53" y="76"/>
                  </a:cubicBezTo>
                  <a:lnTo>
                    <a:pt x="57" y="77"/>
                  </a:lnTo>
                  <a:close/>
                  <a:moveTo>
                    <a:pt x="42" y="84"/>
                  </a:moveTo>
                  <a:cubicBezTo>
                    <a:pt x="42" y="86"/>
                    <a:pt x="42" y="86"/>
                    <a:pt x="42" y="86"/>
                  </a:cubicBezTo>
                  <a:cubicBezTo>
                    <a:pt x="45" y="85"/>
                    <a:pt x="45" y="85"/>
                    <a:pt x="45" y="85"/>
                  </a:cubicBezTo>
                  <a:lnTo>
                    <a:pt x="42" y="84"/>
                  </a:lnTo>
                  <a:close/>
                  <a:moveTo>
                    <a:pt x="56" y="117"/>
                  </a:moveTo>
                  <a:cubicBezTo>
                    <a:pt x="57" y="112"/>
                    <a:pt x="57" y="112"/>
                    <a:pt x="57" y="112"/>
                  </a:cubicBezTo>
                  <a:cubicBezTo>
                    <a:pt x="55" y="112"/>
                    <a:pt x="55" y="112"/>
                    <a:pt x="55" y="112"/>
                  </a:cubicBezTo>
                  <a:lnTo>
                    <a:pt x="56" y="117"/>
                  </a:lnTo>
                  <a:close/>
                  <a:moveTo>
                    <a:pt x="49" y="119"/>
                  </a:moveTo>
                  <a:cubicBezTo>
                    <a:pt x="55" y="123"/>
                    <a:pt x="55" y="123"/>
                    <a:pt x="55" y="123"/>
                  </a:cubicBezTo>
                  <a:cubicBezTo>
                    <a:pt x="55" y="122"/>
                    <a:pt x="55" y="122"/>
                    <a:pt x="55" y="122"/>
                  </a:cubicBezTo>
                  <a:cubicBezTo>
                    <a:pt x="51" y="119"/>
                    <a:pt x="51" y="119"/>
                    <a:pt x="51" y="119"/>
                  </a:cubicBezTo>
                  <a:lnTo>
                    <a:pt x="49" y="119"/>
                  </a:lnTo>
                  <a:close/>
                  <a:moveTo>
                    <a:pt x="55" y="126"/>
                  </a:moveTo>
                  <a:cubicBezTo>
                    <a:pt x="58" y="126"/>
                    <a:pt x="58" y="126"/>
                    <a:pt x="58" y="126"/>
                  </a:cubicBezTo>
                  <a:cubicBezTo>
                    <a:pt x="56" y="124"/>
                    <a:pt x="56" y="124"/>
                    <a:pt x="56" y="124"/>
                  </a:cubicBezTo>
                  <a:lnTo>
                    <a:pt x="55" y="126"/>
                  </a:lnTo>
                  <a:close/>
                  <a:moveTo>
                    <a:pt x="201" y="95"/>
                  </a:moveTo>
                  <a:cubicBezTo>
                    <a:pt x="199" y="91"/>
                    <a:pt x="199" y="91"/>
                    <a:pt x="199" y="91"/>
                  </a:cubicBezTo>
                  <a:cubicBezTo>
                    <a:pt x="197" y="95"/>
                    <a:pt x="197" y="95"/>
                    <a:pt x="197" y="95"/>
                  </a:cubicBezTo>
                  <a:cubicBezTo>
                    <a:pt x="197" y="95"/>
                    <a:pt x="192" y="94"/>
                    <a:pt x="186" y="94"/>
                  </a:cubicBezTo>
                  <a:cubicBezTo>
                    <a:pt x="181" y="94"/>
                    <a:pt x="188" y="85"/>
                    <a:pt x="188" y="85"/>
                  </a:cubicBezTo>
                  <a:cubicBezTo>
                    <a:pt x="183" y="84"/>
                    <a:pt x="183" y="84"/>
                    <a:pt x="183" y="84"/>
                  </a:cubicBezTo>
                  <a:cubicBezTo>
                    <a:pt x="183" y="76"/>
                    <a:pt x="183" y="76"/>
                    <a:pt x="183" y="76"/>
                  </a:cubicBezTo>
                  <a:cubicBezTo>
                    <a:pt x="183" y="76"/>
                    <a:pt x="182" y="68"/>
                    <a:pt x="177" y="67"/>
                  </a:cubicBezTo>
                  <a:cubicBezTo>
                    <a:pt x="172" y="66"/>
                    <a:pt x="169" y="73"/>
                    <a:pt x="169" y="73"/>
                  </a:cubicBezTo>
                  <a:cubicBezTo>
                    <a:pt x="170" y="77"/>
                    <a:pt x="170" y="77"/>
                    <a:pt x="170" y="77"/>
                  </a:cubicBezTo>
                  <a:cubicBezTo>
                    <a:pt x="170" y="77"/>
                    <a:pt x="167" y="83"/>
                    <a:pt x="159" y="82"/>
                  </a:cubicBezTo>
                  <a:cubicBezTo>
                    <a:pt x="152" y="82"/>
                    <a:pt x="150" y="75"/>
                    <a:pt x="150" y="75"/>
                  </a:cubicBezTo>
                  <a:cubicBezTo>
                    <a:pt x="143" y="74"/>
                    <a:pt x="143" y="74"/>
                    <a:pt x="143" y="74"/>
                  </a:cubicBezTo>
                  <a:cubicBezTo>
                    <a:pt x="144" y="68"/>
                    <a:pt x="144" y="68"/>
                    <a:pt x="144" y="68"/>
                  </a:cubicBezTo>
                  <a:cubicBezTo>
                    <a:pt x="144" y="68"/>
                    <a:pt x="137" y="57"/>
                    <a:pt x="137" y="54"/>
                  </a:cubicBezTo>
                  <a:cubicBezTo>
                    <a:pt x="137" y="51"/>
                    <a:pt x="142" y="53"/>
                    <a:pt x="142" y="53"/>
                  </a:cubicBezTo>
                  <a:cubicBezTo>
                    <a:pt x="144" y="48"/>
                    <a:pt x="144" y="48"/>
                    <a:pt x="144" y="48"/>
                  </a:cubicBezTo>
                  <a:cubicBezTo>
                    <a:pt x="150" y="51"/>
                    <a:pt x="150" y="51"/>
                    <a:pt x="150" y="51"/>
                  </a:cubicBezTo>
                  <a:cubicBezTo>
                    <a:pt x="154" y="48"/>
                    <a:pt x="154" y="48"/>
                    <a:pt x="154" y="48"/>
                  </a:cubicBezTo>
                  <a:cubicBezTo>
                    <a:pt x="157" y="47"/>
                    <a:pt x="157" y="47"/>
                    <a:pt x="157" y="47"/>
                  </a:cubicBezTo>
                  <a:cubicBezTo>
                    <a:pt x="157" y="47"/>
                    <a:pt x="149" y="45"/>
                    <a:pt x="149" y="43"/>
                  </a:cubicBezTo>
                  <a:cubicBezTo>
                    <a:pt x="149" y="40"/>
                    <a:pt x="153" y="39"/>
                    <a:pt x="154" y="39"/>
                  </a:cubicBezTo>
                  <a:cubicBezTo>
                    <a:pt x="156" y="39"/>
                    <a:pt x="157" y="43"/>
                    <a:pt x="157" y="43"/>
                  </a:cubicBezTo>
                  <a:cubicBezTo>
                    <a:pt x="157" y="43"/>
                    <a:pt x="159" y="41"/>
                    <a:pt x="161" y="41"/>
                  </a:cubicBezTo>
                  <a:cubicBezTo>
                    <a:pt x="165" y="41"/>
                    <a:pt x="164" y="43"/>
                    <a:pt x="164" y="43"/>
                  </a:cubicBezTo>
                  <a:cubicBezTo>
                    <a:pt x="170" y="36"/>
                    <a:pt x="170" y="36"/>
                    <a:pt x="170" y="36"/>
                  </a:cubicBezTo>
                  <a:cubicBezTo>
                    <a:pt x="171" y="30"/>
                    <a:pt x="171" y="30"/>
                    <a:pt x="171" y="30"/>
                  </a:cubicBezTo>
                  <a:cubicBezTo>
                    <a:pt x="173" y="30"/>
                    <a:pt x="173" y="30"/>
                    <a:pt x="173" y="30"/>
                  </a:cubicBezTo>
                  <a:cubicBezTo>
                    <a:pt x="176" y="23"/>
                    <a:pt x="176" y="23"/>
                    <a:pt x="176" y="23"/>
                  </a:cubicBezTo>
                  <a:cubicBezTo>
                    <a:pt x="182" y="24"/>
                    <a:pt x="182" y="24"/>
                    <a:pt x="182" y="24"/>
                  </a:cubicBezTo>
                  <a:cubicBezTo>
                    <a:pt x="186" y="20"/>
                    <a:pt x="186" y="20"/>
                    <a:pt x="186" y="20"/>
                  </a:cubicBezTo>
                  <a:cubicBezTo>
                    <a:pt x="186" y="20"/>
                    <a:pt x="194" y="17"/>
                    <a:pt x="194" y="15"/>
                  </a:cubicBezTo>
                  <a:cubicBezTo>
                    <a:pt x="195" y="13"/>
                    <a:pt x="189" y="9"/>
                    <a:pt x="189" y="9"/>
                  </a:cubicBezTo>
                  <a:cubicBezTo>
                    <a:pt x="189" y="6"/>
                    <a:pt x="189" y="6"/>
                    <a:pt x="189" y="6"/>
                  </a:cubicBezTo>
                  <a:cubicBezTo>
                    <a:pt x="189" y="6"/>
                    <a:pt x="183" y="0"/>
                    <a:pt x="182" y="1"/>
                  </a:cubicBezTo>
                  <a:cubicBezTo>
                    <a:pt x="181" y="3"/>
                    <a:pt x="185" y="9"/>
                    <a:pt x="184" y="9"/>
                  </a:cubicBezTo>
                  <a:cubicBezTo>
                    <a:pt x="184" y="10"/>
                    <a:pt x="182" y="7"/>
                    <a:pt x="182" y="7"/>
                  </a:cubicBezTo>
                  <a:cubicBezTo>
                    <a:pt x="175" y="6"/>
                    <a:pt x="175" y="6"/>
                    <a:pt x="175" y="6"/>
                  </a:cubicBezTo>
                  <a:cubicBezTo>
                    <a:pt x="173" y="11"/>
                    <a:pt x="173" y="11"/>
                    <a:pt x="173" y="11"/>
                  </a:cubicBezTo>
                  <a:cubicBezTo>
                    <a:pt x="174" y="13"/>
                    <a:pt x="174" y="13"/>
                    <a:pt x="174" y="13"/>
                  </a:cubicBezTo>
                  <a:cubicBezTo>
                    <a:pt x="174" y="22"/>
                    <a:pt x="174" y="22"/>
                    <a:pt x="174" y="22"/>
                  </a:cubicBezTo>
                  <a:cubicBezTo>
                    <a:pt x="166" y="26"/>
                    <a:pt x="166" y="26"/>
                    <a:pt x="166" y="26"/>
                  </a:cubicBezTo>
                  <a:cubicBezTo>
                    <a:pt x="165" y="26"/>
                    <a:pt x="165" y="26"/>
                    <a:pt x="165" y="26"/>
                  </a:cubicBezTo>
                  <a:cubicBezTo>
                    <a:pt x="168" y="22"/>
                    <a:pt x="168" y="22"/>
                    <a:pt x="168" y="22"/>
                  </a:cubicBezTo>
                  <a:cubicBezTo>
                    <a:pt x="167" y="21"/>
                    <a:pt x="167" y="21"/>
                    <a:pt x="167" y="21"/>
                  </a:cubicBezTo>
                  <a:cubicBezTo>
                    <a:pt x="167" y="21"/>
                    <a:pt x="171" y="21"/>
                    <a:pt x="172" y="17"/>
                  </a:cubicBezTo>
                  <a:cubicBezTo>
                    <a:pt x="172" y="15"/>
                    <a:pt x="170" y="12"/>
                    <a:pt x="170" y="11"/>
                  </a:cubicBezTo>
                  <a:cubicBezTo>
                    <a:pt x="170" y="9"/>
                    <a:pt x="171" y="7"/>
                    <a:pt x="171" y="7"/>
                  </a:cubicBezTo>
                  <a:cubicBezTo>
                    <a:pt x="166" y="7"/>
                    <a:pt x="166" y="7"/>
                    <a:pt x="166" y="7"/>
                  </a:cubicBezTo>
                  <a:cubicBezTo>
                    <a:pt x="166" y="10"/>
                    <a:pt x="166" y="10"/>
                    <a:pt x="166" y="10"/>
                  </a:cubicBezTo>
                  <a:cubicBezTo>
                    <a:pt x="166" y="10"/>
                    <a:pt x="169" y="11"/>
                    <a:pt x="168" y="13"/>
                  </a:cubicBezTo>
                  <a:cubicBezTo>
                    <a:pt x="168" y="15"/>
                    <a:pt x="166" y="16"/>
                    <a:pt x="166" y="16"/>
                  </a:cubicBezTo>
                  <a:cubicBezTo>
                    <a:pt x="166" y="16"/>
                    <a:pt x="166" y="13"/>
                    <a:pt x="165" y="12"/>
                  </a:cubicBezTo>
                  <a:cubicBezTo>
                    <a:pt x="164" y="11"/>
                    <a:pt x="164" y="7"/>
                    <a:pt x="164" y="7"/>
                  </a:cubicBezTo>
                  <a:cubicBezTo>
                    <a:pt x="161" y="7"/>
                    <a:pt x="161" y="7"/>
                    <a:pt x="161" y="7"/>
                  </a:cubicBezTo>
                  <a:cubicBezTo>
                    <a:pt x="161" y="7"/>
                    <a:pt x="162" y="13"/>
                    <a:pt x="161" y="13"/>
                  </a:cubicBezTo>
                  <a:cubicBezTo>
                    <a:pt x="160" y="14"/>
                    <a:pt x="159" y="11"/>
                    <a:pt x="159" y="11"/>
                  </a:cubicBezTo>
                  <a:cubicBezTo>
                    <a:pt x="157" y="9"/>
                    <a:pt x="157" y="9"/>
                    <a:pt x="157" y="9"/>
                  </a:cubicBezTo>
                  <a:cubicBezTo>
                    <a:pt x="157" y="7"/>
                    <a:pt x="157" y="7"/>
                    <a:pt x="157" y="7"/>
                  </a:cubicBezTo>
                  <a:cubicBezTo>
                    <a:pt x="151" y="10"/>
                    <a:pt x="151" y="10"/>
                    <a:pt x="151" y="10"/>
                  </a:cubicBezTo>
                  <a:cubicBezTo>
                    <a:pt x="145" y="8"/>
                    <a:pt x="145" y="8"/>
                    <a:pt x="145" y="8"/>
                  </a:cubicBezTo>
                  <a:cubicBezTo>
                    <a:pt x="145" y="8"/>
                    <a:pt x="143" y="13"/>
                    <a:pt x="142" y="14"/>
                  </a:cubicBezTo>
                  <a:cubicBezTo>
                    <a:pt x="140" y="15"/>
                    <a:pt x="138" y="15"/>
                    <a:pt x="138" y="15"/>
                  </a:cubicBezTo>
                  <a:cubicBezTo>
                    <a:pt x="136" y="21"/>
                    <a:pt x="136" y="21"/>
                    <a:pt x="136" y="21"/>
                  </a:cubicBezTo>
                  <a:cubicBezTo>
                    <a:pt x="138" y="25"/>
                    <a:pt x="138" y="25"/>
                    <a:pt x="138" y="25"/>
                  </a:cubicBezTo>
                  <a:cubicBezTo>
                    <a:pt x="131" y="26"/>
                    <a:pt x="131" y="26"/>
                    <a:pt x="131" y="26"/>
                  </a:cubicBezTo>
                  <a:cubicBezTo>
                    <a:pt x="132" y="29"/>
                    <a:pt x="132" y="29"/>
                    <a:pt x="132" y="29"/>
                  </a:cubicBezTo>
                  <a:cubicBezTo>
                    <a:pt x="132" y="29"/>
                    <a:pt x="124" y="27"/>
                    <a:pt x="121" y="30"/>
                  </a:cubicBezTo>
                  <a:cubicBezTo>
                    <a:pt x="118" y="32"/>
                    <a:pt x="118" y="40"/>
                    <a:pt x="124" y="40"/>
                  </a:cubicBezTo>
                  <a:cubicBezTo>
                    <a:pt x="131" y="40"/>
                    <a:pt x="129" y="42"/>
                    <a:pt x="129" y="42"/>
                  </a:cubicBezTo>
                  <a:cubicBezTo>
                    <a:pt x="126" y="44"/>
                    <a:pt x="126" y="44"/>
                    <a:pt x="126" y="44"/>
                  </a:cubicBezTo>
                  <a:cubicBezTo>
                    <a:pt x="129" y="45"/>
                    <a:pt x="129" y="45"/>
                    <a:pt x="129" y="45"/>
                  </a:cubicBezTo>
                  <a:cubicBezTo>
                    <a:pt x="134" y="42"/>
                    <a:pt x="134" y="42"/>
                    <a:pt x="134" y="42"/>
                  </a:cubicBezTo>
                  <a:cubicBezTo>
                    <a:pt x="139" y="43"/>
                    <a:pt x="139" y="43"/>
                    <a:pt x="139" y="43"/>
                  </a:cubicBezTo>
                  <a:cubicBezTo>
                    <a:pt x="132" y="51"/>
                    <a:pt x="132" y="51"/>
                    <a:pt x="132" y="51"/>
                  </a:cubicBezTo>
                  <a:cubicBezTo>
                    <a:pt x="125" y="52"/>
                    <a:pt x="125" y="52"/>
                    <a:pt x="125" y="52"/>
                  </a:cubicBezTo>
                  <a:cubicBezTo>
                    <a:pt x="117" y="56"/>
                    <a:pt x="117" y="56"/>
                    <a:pt x="117" y="56"/>
                  </a:cubicBezTo>
                  <a:cubicBezTo>
                    <a:pt x="117" y="56"/>
                    <a:pt x="119" y="62"/>
                    <a:pt x="118" y="63"/>
                  </a:cubicBezTo>
                  <a:cubicBezTo>
                    <a:pt x="117" y="64"/>
                    <a:pt x="115" y="66"/>
                    <a:pt x="115" y="66"/>
                  </a:cubicBezTo>
                  <a:cubicBezTo>
                    <a:pt x="115" y="63"/>
                    <a:pt x="115" y="63"/>
                    <a:pt x="115" y="63"/>
                  </a:cubicBezTo>
                  <a:cubicBezTo>
                    <a:pt x="115" y="63"/>
                    <a:pt x="105" y="56"/>
                    <a:pt x="103" y="56"/>
                  </a:cubicBezTo>
                  <a:cubicBezTo>
                    <a:pt x="100" y="56"/>
                    <a:pt x="95" y="61"/>
                    <a:pt x="95" y="61"/>
                  </a:cubicBezTo>
                  <a:cubicBezTo>
                    <a:pt x="93" y="59"/>
                    <a:pt x="93" y="59"/>
                    <a:pt x="93" y="59"/>
                  </a:cubicBezTo>
                  <a:cubicBezTo>
                    <a:pt x="93" y="55"/>
                    <a:pt x="93" y="55"/>
                    <a:pt x="93" y="55"/>
                  </a:cubicBezTo>
                  <a:cubicBezTo>
                    <a:pt x="91" y="52"/>
                    <a:pt x="91" y="52"/>
                    <a:pt x="91" y="52"/>
                  </a:cubicBezTo>
                  <a:cubicBezTo>
                    <a:pt x="91" y="52"/>
                    <a:pt x="86" y="51"/>
                    <a:pt x="84" y="51"/>
                  </a:cubicBezTo>
                  <a:cubicBezTo>
                    <a:pt x="80" y="49"/>
                    <a:pt x="75" y="44"/>
                    <a:pt x="73" y="45"/>
                  </a:cubicBezTo>
                  <a:cubicBezTo>
                    <a:pt x="72" y="45"/>
                    <a:pt x="70" y="46"/>
                    <a:pt x="70" y="46"/>
                  </a:cubicBezTo>
                  <a:cubicBezTo>
                    <a:pt x="71" y="49"/>
                    <a:pt x="71" y="49"/>
                    <a:pt x="71" y="49"/>
                  </a:cubicBezTo>
                  <a:cubicBezTo>
                    <a:pt x="67" y="52"/>
                    <a:pt x="67" y="52"/>
                    <a:pt x="67" y="52"/>
                  </a:cubicBezTo>
                  <a:cubicBezTo>
                    <a:pt x="67" y="47"/>
                    <a:pt x="67" y="47"/>
                    <a:pt x="67" y="47"/>
                  </a:cubicBezTo>
                  <a:cubicBezTo>
                    <a:pt x="62" y="46"/>
                    <a:pt x="62" y="46"/>
                    <a:pt x="62" y="46"/>
                  </a:cubicBezTo>
                  <a:cubicBezTo>
                    <a:pt x="57" y="56"/>
                    <a:pt x="57" y="56"/>
                    <a:pt x="57" y="56"/>
                  </a:cubicBezTo>
                  <a:cubicBezTo>
                    <a:pt x="58" y="56"/>
                    <a:pt x="58" y="56"/>
                    <a:pt x="58" y="56"/>
                  </a:cubicBezTo>
                  <a:cubicBezTo>
                    <a:pt x="62" y="51"/>
                    <a:pt x="62" y="51"/>
                    <a:pt x="62" y="51"/>
                  </a:cubicBezTo>
                  <a:cubicBezTo>
                    <a:pt x="63" y="57"/>
                    <a:pt x="63" y="57"/>
                    <a:pt x="63" y="57"/>
                  </a:cubicBezTo>
                  <a:cubicBezTo>
                    <a:pt x="61" y="57"/>
                    <a:pt x="61" y="57"/>
                    <a:pt x="61" y="57"/>
                  </a:cubicBezTo>
                  <a:cubicBezTo>
                    <a:pt x="62" y="59"/>
                    <a:pt x="62" y="59"/>
                    <a:pt x="62" y="59"/>
                  </a:cubicBezTo>
                  <a:cubicBezTo>
                    <a:pt x="67" y="58"/>
                    <a:pt x="67" y="58"/>
                    <a:pt x="67" y="58"/>
                  </a:cubicBezTo>
                  <a:cubicBezTo>
                    <a:pt x="64" y="63"/>
                    <a:pt x="64" y="63"/>
                    <a:pt x="64" y="63"/>
                  </a:cubicBezTo>
                  <a:cubicBezTo>
                    <a:pt x="64" y="70"/>
                    <a:pt x="64" y="70"/>
                    <a:pt x="64" y="70"/>
                  </a:cubicBezTo>
                  <a:cubicBezTo>
                    <a:pt x="62" y="68"/>
                    <a:pt x="62" y="68"/>
                    <a:pt x="62" y="68"/>
                  </a:cubicBezTo>
                  <a:cubicBezTo>
                    <a:pt x="62" y="68"/>
                    <a:pt x="55" y="73"/>
                    <a:pt x="60" y="73"/>
                  </a:cubicBezTo>
                  <a:cubicBezTo>
                    <a:pt x="64" y="74"/>
                    <a:pt x="73" y="74"/>
                    <a:pt x="73" y="74"/>
                  </a:cubicBezTo>
                  <a:cubicBezTo>
                    <a:pt x="70" y="80"/>
                    <a:pt x="70" y="80"/>
                    <a:pt x="70" y="80"/>
                  </a:cubicBezTo>
                  <a:cubicBezTo>
                    <a:pt x="58" y="79"/>
                    <a:pt x="58" y="79"/>
                    <a:pt x="58" y="79"/>
                  </a:cubicBezTo>
                  <a:cubicBezTo>
                    <a:pt x="56" y="87"/>
                    <a:pt x="56" y="87"/>
                    <a:pt x="56" y="87"/>
                  </a:cubicBezTo>
                  <a:cubicBezTo>
                    <a:pt x="62" y="93"/>
                    <a:pt x="62" y="93"/>
                    <a:pt x="62" y="93"/>
                  </a:cubicBezTo>
                  <a:cubicBezTo>
                    <a:pt x="51" y="88"/>
                    <a:pt x="51" y="88"/>
                    <a:pt x="51" y="88"/>
                  </a:cubicBezTo>
                  <a:cubicBezTo>
                    <a:pt x="51" y="91"/>
                    <a:pt x="51" y="91"/>
                    <a:pt x="51" y="91"/>
                  </a:cubicBezTo>
                  <a:cubicBezTo>
                    <a:pt x="44" y="90"/>
                    <a:pt x="44" y="90"/>
                    <a:pt x="44" y="90"/>
                  </a:cubicBezTo>
                  <a:cubicBezTo>
                    <a:pt x="44" y="90"/>
                    <a:pt x="47" y="93"/>
                    <a:pt x="46" y="95"/>
                  </a:cubicBezTo>
                  <a:cubicBezTo>
                    <a:pt x="44" y="99"/>
                    <a:pt x="42" y="98"/>
                    <a:pt x="42" y="98"/>
                  </a:cubicBezTo>
                  <a:cubicBezTo>
                    <a:pt x="49" y="104"/>
                    <a:pt x="49" y="104"/>
                    <a:pt x="49" y="104"/>
                  </a:cubicBezTo>
                  <a:cubicBezTo>
                    <a:pt x="52" y="102"/>
                    <a:pt x="52" y="102"/>
                    <a:pt x="52" y="102"/>
                  </a:cubicBezTo>
                  <a:cubicBezTo>
                    <a:pt x="55" y="104"/>
                    <a:pt x="55" y="104"/>
                    <a:pt x="55" y="104"/>
                  </a:cubicBezTo>
                  <a:cubicBezTo>
                    <a:pt x="49" y="106"/>
                    <a:pt x="49" y="106"/>
                    <a:pt x="49" y="106"/>
                  </a:cubicBezTo>
                  <a:cubicBezTo>
                    <a:pt x="55" y="110"/>
                    <a:pt x="55" y="110"/>
                    <a:pt x="55" y="110"/>
                  </a:cubicBezTo>
                  <a:cubicBezTo>
                    <a:pt x="59" y="106"/>
                    <a:pt x="59" y="106"/>
                    <a:pt x="59" y="106"/>
                  </a:cubicBezTo>
                  <a:cubicBezTo>
                    <a:pt x="60" y="108"/>
                    <a:pt x="60" y="108"/>
                    <a:pt x="60" y="108"/>
                  </a:cubicBezTo>
                  <a:cubicBezTo>
                    <a:pt x="62" y="107"/>
                    <a:pt x="62" y="107"/>
                    <a:pt x="62" y="107"/>
                  </a:cubicBezTo>
                  <a:cubicBezTo>
                    <a:pt x="63" y="111"/>
                    <a:pt x="63" y="111"/>
                    <a:pt x="63" y="111"/>
                  </a:cubicBezTo>
                  <a:cubicBezTo>
                    <a:pt x="59" y="111"/>
                    <a:pt x="59" y="111"/>
                    <a:pt x="59" y="111"/>
                  </a:cubicBezTo>
                  <a:cubicBezTo>
                    <a:pt x="59" y="116"/>
                    <a:pt x="59" y="116"/>
                    <a:pt x="59" y="116"/>
                  </a:cubicBezTo>
                  <a:cubicBezTo>
                    <a:pt x="59" y="116"/>
                    <a:pt x="64" y="119"/>
                    <a:pt x="69" y="119"/>
                  </a:cubicBezTo>
                  <a:cubicBezTo>
                    <a:pt x="74" y="119"/>
                    <a:pt x="84" y="121"/>
                    <a:pt x="84" y="121"/>
                  </a:cubicBezTo>
                  <a:cubicBezTo>
                    <a:pt x="83" y="127"/>
                    <a:pt x="83" y="127"/>
                    <a:pt x="83" y="127"/>
                  </a:cubicBezTo>
                  <a:cubicBezTo>
                    <a:pt x="83" y="127"/>
                    <a:pt x="78" y="129"/>
                    <a:pt x="76" y="129"/>
                  </a:cubicBezTo>
                  <a:cubicBezTo>
                    <a:pt x="74" y="129"/>
                    <a:pt x="70" y="124"/>
                    <a:pt x="70" y="124"/>
                  </a:cubicBezTo>
                  <a:cubicBezTo>
                    <a:pt x="70" y="124"/>
                    <a:pt x="67" y="129"/>
                    <a:pt x="64" y="131"/>
                  </a:cubicBezTo>
                  <a:cubicBezTo>
                    <a:pt x="62" y="132"/>
                    <a:pt x="60" y="135"/>
                    <a:pt x="60" y="135"/>
                  </a:cubicBezTo>
                  <a:cubicBezTo>
                    <a:pt x="64" y="139"/>
                    <a:pt x="64" y="139"/>
                    <a:pt x="64" y="139"/>
                  </a:cubicBezTo>
                  <a:cubicBezTo>
                    <a:pt x="64" y="139"/>
                    <a:pt x="61" y="140"/>
                    <a:pt x="58" y="142"/>
                  </a:cubicBezTo>
                  <a:cubicBezTo>
                    <a:pt x="56" y="145"/>
                    <a:pt x="54" y="148"/>
                    <a:pt x="54" y="148"/>
                  </a:cubicBezTo>
                  <a:cubicBezTo>
                    <a:pt x="50" y="147"/>
                    <a:pt x="50" y="147"/>
                    <a:pt x="50" y="147"/>
                  </a:cubicBezTo>
                  <a:cubicBezTo>
                    <a:pt x="47" y="150"/>
                    <a:pt x="47" y="150"/>
                    <a:pt x="47" y="150"/>
                  </a:cubicBezTo>
                  <a:cubicBezTo>
                    <a:pt x="35" y="155"/>
                    <a:pt x="35" y="155"/>
                    <a:pt x="35" y="155"/>
                  </a:cubicBezTo>
                  <a:cubicBezTo>
                    <a:pt x="47" y="155"/>
                    <a:pt x="47" y="155"/>
                    <a:pt x="47" y="155"/>
                  </a:cubicBezTo>
                  <a:cubicBezTo>
                    <a:pt x="49" y="153"/>
                    <a:pt x="49" y="153"/>
                    <a:pt x="49" y="153"/>
                  </a:cubicBezTo>
                  <a:cubicBezTo>
                    <a:pt x="49" y="153"/>
                    <a:pt x="53" y="159"/>
                    <a:pt x="60" y="157"/>
                  </a:cubicBezTo>
                  <a:cubicBezTo>
                    <a:pt x="67" y="156"/>
                    <a:pt x="71" y="152"/>
                    <a:pt x="71" y="152"/>
                  </a:cubicBezTo>
                  <a:cubicBezTo>
                    <a:pt x="73" y="151"/>
                    <a:pt x="73" y="151"/>
                    <a:pt x="73" y="151"/>
                  </a:cubicBezTo>
                  <a:cubicBezTo>
                    <a:pt x="73" y="157"/>
                    <a:pt x="73" y="157"/>
                    <a:pt x="73" y="157"/>
                  </a:cubicBezTo>
                  <a:cubicBezTo>
                    <a:pt x="79" y="158"/>
                    <a:pt x="79" y="158"/>
                    <a:pt x="79" y="158"/>
                  </a:cubicBezTo>
                  <a:cubicBezTo>
                    <a:pt x="82" y="161"/>
                    <a:pt x="82" y="161"/>
                    <a:pt x="82" y="161"/>
                  </a:cubicBezTo>
                  <a:cubicBezTo>
                    <a:pt x="75" y="159"/>
                    <a:pt x="75" y="159"/>
                    <a:pt x="75" y="159"/>
                  </a:cubicBezTo>
                  <a:cubicBezTo>
                    <a:pt x="67" y="159"/>
                    <a:pt x="67" y="159"/>
                    <a:pt x="67" y="159"/>
                  </a:cubicBezTo>
                  <a:cubicBezTo>
                    <a:pt x="55" y="161"/>
                    <a:pt x="55" y="161"/>
                    <a:pt x="55" y="161"/>
                  </a:cubicBezTo>
                  <a:cubicBezTo>
                    <a:pt x="46" y="157"/>
                    <a:pt x="46" y="157"/>
                    <a:pt x="46" y="157"/>
                  </a:cubicBezTo>
                  <a:cubicBezTo>
                    <a:pt x="39" y="163"/>
                    <a:pt x="39" y="163"/>
                    <a:pt x="39" y="163"/>
                  </a:cubicBezTo>
                  <a:cubicBezTo>
                    <a:pt x="34" y="164"/>
                    <a:pt x="34" y="164"/>
                    <a:pt x="34" y="164"/>
                  </a:cubicBezTo>
                  <a:cubicBezTo>
                    <a:pt x="31" y="173"/>
                    <a:pt x="31" y="173"/>
                    <a:pt x="31" y="173"/>
                  </a:cubicBezTo>
                  <a:cubicBezTo>
                    <a:pt x="35" y="175"/>
                    <a:pt x="35" y="175"/>
                    <a:pt x="35" y="175"/>
                  </a:cubicBezTo>
                  <a:cubicBezTo>
                    <a:pt x="26" y="173"/>
                    <a:pt x="26" y="173"/>
                    <a:pt x="26" y="173"/>
                  </a:cubicBezTo>
                  <a:cubicBezTo>
                    <a:pt x="26" y="169"/>
                    <a:pt x="26" y="169"/>
                    <a:pt x="26" y="169"/>
                  </a:cubicBezTo>
                  <a:cubicBezTo>
                    <a:pt x="21" y="172"/>
                    <a:pt x="21" y="172"/>
                    <a:pt x="21" y="172"/>
                  </a:cubicBezTo>
                  <a:cubicBezTo>
                    <a:pt x="19" y="171"/>
                    <a:pt x="19" y="171"/>
                    <a:pt x="19" y="171"/>
                  </a:cubicBezTo>
                  <a:cubicBezTo>
                    <a:pt x="19" y="169"/>
                    <a:pt x="19" y="169"/>
                    <a:pt x="19" y="169"/>
                  </a:cubicBezTo>
                  <a:cubicBezTo>
                    <a:pt x="19" y="169"/>
                    <a:pt x="14" y="169"/>
                    <a:pt x="9" y="171"/>
                  </a:cubicBezTo>
                  <a:cubicBezTo>
                    <a:pt x="5" y="173"/>
                    <a:pt x="0" y="175"/>
                    <a:pt x="4" y="178"/>
                  </a:cubicBezTo>
                  <a:cubicBezTo>
                    <a:pt x="9" y="179"/>
                    <a:pt x="17" y="181"/>
                    <a:pt x="19" y="181"/>
                  </a:cubicBezTo>
                  <a:cubicBezTo>
                    <a:pt x="21" y="181"/>
                    <a:pt x="30" y="180"/>
                    <a:pt x="29" y="182"/>
                  </a:cubicBezTo>
                  <a:cubicBezTo>
                    <a:pt x="28" y="184"/>
                    <a:pt x="22" y="188"/>
                    <a:pt x="16" y="188"/>
                  </a:cubicBezTo>
                  <a:cubicBezTo>
                    <a:pt x="10" y="188"/>
                    <a:pt x="10" y="190"/>
                    <a:pt x="9" y="192"/>
                  </a:cubicBezTo>
                  <a:cubicBezTo>
                    <a:pt x="7" y="193"/>
                    <a:pt x="2" y="193"/>
                    <a:pt x="2" y="193"/>
                  </a:cubicBezTo>
                  <a:cubicBezTo>
                    <a:pt x="2" y="199"/>
                    <a:pt x="2" y="199"/>
                    <a:pt x="2" y="199"/>
                  </a:cubicBezTo>
                  <a:cubicBezTo>
                    <a:pt x="2" y="199"/>
                    <a:pt x="8" y="196"/>
                    <a:pt x="8" y="198"/>
                  </a:cubicBezTo>
                  <a:cubicBezTo>
                    <a:pt x="8" y="200"/>
                    <a:pt x="10" y="204"/>
                    <a:pt x="10" y="204"/>
                  </a:cubicBezTo>
                  <a:cubicBezTo>
                    <a:pt x="30" y="202"/>
                    <a:pt x="30" y="202"/>
                    <a:pt x="30" y="202"/>
                  </a:cubicBezTo>
                  <a:cubicBezTo>
                    <a:pt x="16" y="206"/>
                    <a:pt x="16" y="206"/>
                    <a:pt x="16" y="206"/>
                  </a:cubicBezTo>
                  <a:cubicBezTo>
                    <a:pt x="14" y="210"/>
                    <a:pt x="14" y="210"/>
                    <a:pt x="14" y="210"/>
                  </a:cubicBezTo>
                  <a:cubicBezTo>
                    <a:pt x="9" y="210"/>
                    <a:pt x="9" y="210"/>
                    <a:pt x="9" y="210"/>
                  </a:cubicBezTo>
                  <a:cubicBezTo>
                    <a:pt x="7" y="214"/>
                    <a:pt x="7" y="214"/>
                    <a:pt x="7" y="214"/>
                  </a:cubicBezTo>
                  <a:cubicBezTo>
                    <a:pt x="22" y="212"/>
                    <a:pt x="22" y="212"/>
                    <a:pt x="22" y="212"/>
                  </a:cubicBezTo>
                  <a:cubicBezTo>
                    <a:pt x="26" y="213"/>
                    <a:pt x="26" y="213"/>
                    <a:pt x="26" y="213"/>
                  </a:cubicBezTo>
                  <a:cubicBezTo>
                    <a:pt x="33" y="211"/>
                    <a:pt x="33" y="211"/>
                    <a:pt x="33" y="211"/>
                  </a:cubicBezTo>
                  <a:cubicBezTo>
                    <a:pt x="35" y="214"/>
                    <a:pt x="35" y="214"/>
                    <a:pt x="35" y="214"/>
                  </a:cubicBezTo>
                  <a:cubicBezTo>
                    <a:pt x="35" y="214"/>
                    <a:pt x="29" y="215"/>
                    <a:pt x="26" y="216"/>
                  </a:cubicBezTo>
                  <a:cubicBezTo>
                    <a:pt x="23" y="216"/>
                    <a:pt x="18" y="220"/>
                    <a:pt x="18" y="220"/>
                  </a:cubicBezTo>
                  <a:cubicBezTo>
                    <a:pt x="28" y="219"/>
                    <a:pt x="28" y="219"/>
                    <a:pt x="28" y="219"/>
                  </a:cubicBezTo>
                  <a:cubicBezTo>
                    <a:pt x="28" y="219"/>
                    <a:pt x="23" y="224"/>
                    <a:pt x="22" y="224"/>
                  </a:cubicBezTo>
                  <a:cubicBezTo>
                    <a:pt x="20" y="224"/>
                    <a:pt x="16" y="225"/>
                    <a:pt x="16" y="225"/>
                  </a:cubicBezTo>
                  <a:cubicBezTo>
                    <a:pt x="18" y="226"/>
                    <a:pt x="18" y="226"/>
                    <a:pt x="18" y="226"/>
                  </a:cubicBezTo>
                  <a:cubicBezTo>
                    <a:pt x="34" y="225"/>
                    <a:pt x="34" y="225"/>
                    <a:pt x="34" y="225"/>
                  </a:cubicBezTo>
                  <a:cubicBezTo>
                    <a:pt x="37" y="226"/>
                    <a:pt x="37" y="226"/>
                    <a:pt x="37" y="226"/>
                  </a:cubicBezTo>
                  <a:cubicBezTo>
                    <a:pt x="35" y="230"/>
                    <a:pt x="35" y="230"/>
                    <a:pt x="35" y="230"/>
                  </a:cubicBezTo>
                  <a:cubicBezTo>
                    <a:pt x="35" y="230"/>
                    <a:pt x="40" y="232"/>
                    <a:pt x="42" y="231"/>
                  </a:cubicBezTo>
                  <a:cubicBezTo>
                    <a:pt x="44" y="229"/>
                    <a:pt x="46" y="228"/>
                    <a:pt x="46" y="228"/>
                  </a:cubicBezTo>
                  <a:cubicBezTo>
                    <a:pt x="53" y="231"/>
                    <a:pt x="53" y="231"/>
                    <a:pt x="53" y="231"/>
                  </a:cubicBezTo>
                  <a:cubicBezTo>
                    <a:pt x="57" y="228"/>
                    <a:pt x="57" y="228"/>
                    <a:pt x="57" y="228"/>
                  </a:cubicBezTo>
                  <a:cubicBezTo>
                    <a:pt x="61" y="230"/>
                    <a:pt x="61" y="230"/>
                    <a:pt x="61" y="230"/>
                  </a:cubicBezTo>
                  <a:cubicBezTo>
                    <a:pt x="66" y="227"/>
                    <a:pt x="66" y="227"/>
                    <a:pt x="66" y="227"/>
                  </a:cubicBezTo>
                  <a:cubicBezTo>
                    <a:pt x="69" y="228"/>
                    <a:pt x="69" y="228"/>
                    <a:pt x="69" y="228"/>
                  </a:cubicBezTo>
                  <a:cubicBezTo>
                    <a:pt x="69" y="228"/>
                    <a:pt x="83" y="228"/>
                    <a:pt x="82" y="222"/>
                  </a:cubicBezTo>
                  <a:cubicBezTo>
                    <a:pt x="82" y="213"/>
                    <a:pt x="82" y="213"/>
                    <a:pt x="82" y="213"/>
                  </a:cubicBezTo>
                  <a:cubicBezTo>
                    <a:pt x="82" y="213"/>
                    <a:pt x="85" y="212"/>
                    <a:pt x="87" y="215"/>
                  </a:cubicBezTo>
                  <a:cubicBezTo>
                    <a:pt x="90" y="219"/>
                    <a:pt x="85" y="218"/>
                    <a:pt x="85" y="220"/>
                  </a:cubicBezTo>
                  <a:cubicBezTo>
                    <a:pt x="85" y="222"/>
                    <a:pt x="87" y="224"/>
                    <a:pt x="91" y="222"/>
                  </a:cubicBezTo>
                  <a:cubicBezTo>
                    <a:pt x="96" y="222"/>
                    <a:pt x="103" y="218"/>
                    <a:pt x="103" y="218"/>
                  </a:cubicBezTo>
                  <a:cubicBezTo>
                    <a:pt x="103" y="214"/>
                    <a:pt x="103" y="214"/>
                    <a:pt x="103" y="214"/>
                  </a:cubicBezTo>
                  <a:cubicBezTo>
                    <a:pt x="103" y="214"/>
                    <a:pt x="109" y="220"/>
                    <a:pt x="112" y="218"/>
                  </a:cubicBezTo>
                  <a:cubicBezTo>
                    <a:pt x="117" y="216"/>
                    <a:pt x="116" y="210"/>
                    <a:pt x="116" y="210"/>
                  </a:cubicBezTo>
                  <a:cubicBezTo>
                    <a:pt x="119" y="211"/>
                    <a:pt x="119" y="211"/>
                    <a:pt x="119" y="211"/>
                  </a:cubicBezTo>
                  <a:cubicBezTo>
                    <a:pt x="125" y="208"/>
                    <a:pt x="125" y="208"/>
                    <a:pt x="125" y="208"/>
                  </a:cubicBezTo>
                  <a:cubicBezTo>
                    <a:pt x="139" y="212"/>
                    <a:pt x="139" y="212"/>
                    <a:pt x="139" y="212"/>
                  </a:cubicBezTo>
                  <a:cubicBezTo>
                    <a:pt x="141" y="204"/>
                    <a:pt x="141" y="204"/>
                    <a:pt x="141" y="204"/>
                  </a:cubicBezTo>
                  <a:cubicBezTo>
                    <a:pt x="144" y="206"/>
                    <a:pt x="144" y="206"/>
                    <a:pt x="144" y="206"/>
                  </a:cubicBezTo>
                  <a:cubicBezTo>
                    <a:pt x="143" y="213"/>
                    <a:pt x="143" y="213"/>
                    <a:pt x="143" y="213"/>
                  </a:cubicBezTo>
                  <a:cubicBezTo>
                    <a:pt x="148" y="212"/>
                    <a:pt x="148" y="212"/>
                    <a:pt x="148" y="212"/>
                  </a:cubicBezTo>
                  <a:cubicBezTo>
                    <a:pt x="150" y="206"/>
                    <a:pt x="150" y="206"/>
                    <a:pt x="150" y="206"/>
                  </a:cubicBezTo>
                  <a:cubicBezTo>
                    <a:pt x="150" y="210"/>
                    <a:pt x="150" y="210"/>
                    <a:pt x="150" y="210"/>
                  </a:cubicBezTo>
                  <a:cubicBezTo>
                    <a:pt x="150" y="210"/>
                    <a:pt x="153" y="214"/>
                    <a:pt x="157" y="214"/>
                  </a:cubicBezTo>
                  <a:cubicBezTo>
                    <a:pt x="161" y="214"/>
                    <a:pt x="169" y="213"/>
                    <a:pt x="169" y="213"/>
                  </a:cubicBezTo>
                  <a:cubicBezTo>
                    <a:pt x="168" y="208"/>
                    <a:pt x="168" y="208"/>
                    <a:pt x="168" y="208"/>
                  </a:cubicBezTo>
                  <a:cubicBezTo>
                    <a:pt x="162" y="202"/>
                    <a:pt x="162" y="202"/>
                    <a:pt x="162" y="202"/>
                  </a:cubicBezTo>
                  <a:cubicBezTo>
                    <a:pt x="164" y="201"/>
                    <a:pt x="164" y="201"/>
                    <a:pt x="164" y="201"/>
                  </a:cubicBezTo>
                  <a:cubicBezTo>
                    <a:pt x="169" y="203"/>
                    <a:pt x="169" y="203"/>
                    <a:pt x="169" y="203"/>
                  </a:cubicBezTo>
                  <a:cubicBezTo>
                    <a:pt x="169" y="201"/>
                    <a:pt x="169" y="201"/>
                    <a:pt x="169" y="201"/>
                  </a:cubicBezTo>
                  <a:cubicBezTo>
                    <a:pt x="178" y="193"/>
                    <a:pt x="178" y="193"/>
                    <a:pt x="178" y="193"/>
                  </a:cubicBezTo>
                  <a:cubicBezTo>
                    <a:pt x="178" y="187"/>
                    <a:pt x="178" y="187"/>
                    <a:pt x="178" y="187"/>
                  </a:cubicBezTo>
                  <a:cubicBezTo>
                    <a:pt x="178" y="187"/>
                    <a:pt x="182" y="178"/>
                    <a:pt x="184" y="177"/>
                  </a:cubicBezTo>
                  <a:cubicBezTo>
                    <a:pt x="187" y="175"/>
                    <a:pt x="192" y="170"/>
                    <a:pt x="193" y="161"/>
                  </a:cubicBezTo>
                  <a:cubicBezTo>
                    <a:pt x="193" y="149"/>
                    <a:pt x="193" y="149"/>
                    <a:pt x="193" y="149"/>
                  </a:cubicBezTo>
                  <a:cubicBezTo>
                    <a:pt x="193" y="149"/>
                    <a:pt x="186" y="145"/>
                    <a:pt x="188" y="142"/>
                  </a:cubicBezTo>
                  <a:cubicBezTo>
                    <a:pt x="191" y="140"/>
                    <a:pt x="194" y="141"/>
                    <a:pt x="194" y="141"/>
                  </a:cubicBezTo>
                  <a:cubicBezTo>
                    <a:pt x="194" y="141"/>
                    <a:pt x="194" y="137"/>
                    <a:pt x="195" y="135"/>
                  </a:cubicBezTo>
                  <a:cubicBezTo>
                    <a:pt x="197" y="134"/>
                    <a:pt x="200" y="132"/>
                    <a:pt x="199" y="130"/>
                  </a:cubicBezTo>
                  <a:cubicBezTo>
                    <a:pt x="197" y="127"/>
                    <a:pt x="194" y="119"/>
                    <a:pt x="194" y="119"/>
                  </a:cubicBezTo>
                  <a:cubicBezTo>
                    <a:pt x="194" y="119"/>
                    <a:pt x="197" y="117"/>
                    <a:pt x="197" y="112"/>
                  </a:cubicBezTo>
                  <a:cubicBezTo>
                    <a:pt x="197" y="107"/>
                    <a:pt x="190" y="104"/>
                    <a:pt x="193" y="102"/>
                  </a:cubicBezTo>
                  <a:cubicBezTo>
                    <a:pt x="197" y="99"/>
                    <a:pt x="203" y="103"/>
                    <a:pt x="204" y="102"/>
                  </a:cubicBezTo>
                  <a:cubicBezTo>
                    <a:pt x="204" y="101"/>
                    <a:pt x="201" y="95"/>
                    <a:pt x="201" y="95"/>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6" name="Freeform 16"/>
            <p:cNvSpPr>
              <a:spLocks noEditPoints="1"/>
            </p:cNvSpPr>
            <p:nvPr/>
          </p:nvSpPr>
          <p:spPr bwMode="auto">
            <a:xfrm>
              <a:off x="2229148" y="3706094"/>
              <a:ext cx="1439863" cy="1495425"/>
            </a:xfrm>
            <a:custGeom>
              <a:avLst/>
              <a:gdLst/>
              <a:ahLst/>
              <a:cxnLst>
                <a:cxn ang="0">
                  <a:pos x="540" y="142"/>
                </a:cxn>
                <a:cxn ang="0">
                  <a:pos x="511" y="136"/>
                </a:cxn>
                <a:cxn ang="0">
                  <a:pos x="481" y="122"/>
                </a:cxn>
                <a:cxn ang="0">
                  <a:pos x="450" y="105"/>
                </a:cxn>
                <a:cxn ang="0">
                  <a:pos x="432" y="71"/>
                </a:cxn>
                <a:cxn ang="0">
                  <a:pos x="405" y="74"/>
                </a:cxn>
                <a:cxn ang="0">
                  <a:pos x="378" y="42"/>
                </a:cxn>
                <a:cxn ang="0">
                  <a:pos x="355" y="28"/>
                </a:cxn>
                <a:cxn ang="0">
                  <a:pos x="345" y="8"/>
                </a:cxn>
                <a:cxn ang="0">
                  <a:pos x="295" y="48"/>
                </a:cxn>
                <a:cxn ang="0">
                  <a:pos x="236" y="78"/>
                </a:cxn>
                <a:cxn ang="0">
                  <a:pos x="211" y="105"/>
                </a:cxn>
                <a:cxn ang="0">
                  <a:pos x="167" y="79"/>
                </a:cxn>
                <a:cxn ang="0">
                  <a:pos x="144" y="74"/>
                </a:cxn>
                <a:cxn ang="0">
                  <a:pos x="149" y="114"/>
                </a:cxn>
                <a:cxn ang="0">
                  <a:pos x="130" y="130"/>
                </a:cxn>
                <a:cxn ang="0">
                  <a:pos x="112" y="127"/>
                </a:cxn>
                <a:cxn ang="0">
                  <a:pos x="50" y="114"/>
                </a:cxn>
                <a:cxn ang="0">
                  <a:pos x="4" y="130"/>
                </a:cxn>
                <a:cxn ang="0">
                  <a:pos x="8" y="138"/>
                </a:cxn>
                <a:cxn ang="0">
                  <a:pos x="1" y="153"/>
                </a:cxn>
                <a:cxn ang="0">
                  <a:pos x="35" y="169"/>
                </a:cxn>
                <a:cxn ang="0">
                  <a:pos x="66" y="181"/>
                </a:cxn>
                <a:cxn ang="0">
                  <a:pos x="73" y="194"/>
                </a:cxn>
                <a:cxn ang="0">
                  <a:pos x="97" y="220"/>
                </a:cxn>
                <a:cxn ang="0">
                  <a:pos x="97" y="226"/>
                </a:cxn>
                <a:cxn ang="0">
                  <a:pos x="109" y="273"/>
                </a:cxn>
                <a:cxn ang="0">
                  <a:pos x="138" y="306"/>
                </a:cxn>
                <a:cxn ang="0">
                  <a:pos x="151" y="375"/>
                </a:cxn>
                <a:cxn ang="0">
                  <a:pos x="129" y="338"/>
                </a:cxn>
                <a:cxn ang="0">
                  <a:pos x="113" y="406"/>
                </a:cxn>
                <a:cxn ang="0">
                  <a:pos x="83" y="479"/>
                </a:cxn>
                <a:cxn ang="0">
                  <a:pos x="94" y="501"/>
                </a:cxn>
                <a:cxn ang="0">
                  <a:pos x="125" y="515"/>
                </a:cxn>
                <a:cxn ang="0">
                  <a:pos x="167" y="530"/>
                </a:cxn>
                <a:cxn ang="0">
                  <a:pos x="207" y="532"/>
                </a:cxn>
                <a:cxn ang="0">
                  <a:pos x="237" y="545"/>
                </a:cxn>
                <a:cxn ang="0">
                  <a:pos x="254" y="567"/>
                </a:cxn>
                <a:cxn ang="0">
                  <a:pos x="309" y="567"/>
                </a:cxn>
                <a:cxn ang="0">
                  <a:pos x="307" y="530"/>
                </a:cxn>
                <a:cxn ang="0">
                  <a:pos x="332" y="506"/>
                </a:cxn>
                <a:cxn ang="0">
                  <a:pos x="355" y="498"/>
                </a:cxn>
                <a:cxn ang="0">
                  <a:pos x="406" y="517"/>
                </a:cxn>
                <a:cxn ang="0">
                  <a:pos x="448" y="534"/>
                </a:cxn>
                <a:cxn ang="0">
                  <a:pos x="469" y="533"/>
                </a:cxn>
                <a:cxn ang="0">
                  <a:pos x="497" y="509"/>
                </a:cxn>
                <a:cxn ang="0">
                  <a:pos x="528" y="496"/>
                </a:cxn>
                <a:cxn ang="0">
                  <a:pos x="502" y="437"/>
                </a:cxn>
                <a:cxn ang="0">
                  <a:pos x="494" y="403"/>
                </a:cxn>
                <a:cxn ang="0">
                  <a:pos x="499" y="362"/>
                </a:cxn>
                <a:cxn ang="0">
                  <a:pos x="502" y="325"/>
                </a:cxn>
                <a:cxn ang="0">
                  <a:pos x="464" y="336"/>
                </a:cxn>
                <a:cxn ang="0">
                  <a:pos x="488" y="284"/>
                </a:cxn>
                <a:cxn ang="0">
                  <a:pos x="536" y="252"/>
                </a:cxn>
                <a:cxn ang="0">
                  <a:pos x="557" y="179"/>
                </a:cxn>
                <a:cxn ang="0">
                  <a:pos x="619" y="558"/>
                </a:cxn>
                <a:cxn ang="0">
                  <a:pos x="583" y="572"/>
                </a:cxn>
                <a:cxn ang="0">
                  <a:pos x="573" y="596"/>
                </a:cxn>
                <a:cxn ang="0">
                  <a:pos x="577" y="627"/>
                </a:cxn>
                <a:cxn ang="0">
                  <a:pos x="597" y="646"/>
                </a:cxn>
                <a:cxn ang="0">
                  <a:pos x="621" y="571"/>
                </a:cxn>
                <a:cxn ang="0">
                  <a:pos x="126" y="100"/>
                </a:cxn>
                <a:cxn ang="0">
                  <a:pos x="113" y="75"/>
                </a:cxn>
              </a:cxnLst>
              <a:rect l="0" t="0" r="r" b="b"/>
              <a:pathLst>
                <a:path w="626" h="652" extrusionOk="0">
                  <a:moveTo>
                    <a:pt x="575" y="156"/>
                  </a:moveTo>
                  <a:cubicBezTo>
                    <a:pt x="572" y="155"/>
                    <a:pt x="563" y="148"/>
                    <a:pt x="560" y="151"/>
                  </a:cubicBezTo>
                  <a:cubicBezTo>
                    <a:pt x="559" y="153"/>
                    <a:pt x="549" y="148"/>
                    <a:pt x="547" y="147"/>
                  </a:cubicBezTo>
                  <a:cubicBezTo>
                    <a:pt x="546" y="147"/>
                    <a:pt x="542" y="142"/>
                    <a:pt x="544" y="142"/>
                  </a:cubicBezTo>
                  <a:cubicBezTo>
                    <a:pt x="543" y="142"/>
                    <a:pt x="542" y="141"/>
                    <a:pt x="541" y="141"/>
                  </a:cubicBezTo>
                  <a:cubicBezTo>
                    <a:pt x="538" y="141"/>
                    <a:pt x="540" y="142"/>
                    <a:pt x="540" y="142"/>
                  </a:cubicBezTo>
                  <a:cubicBezTo>
                    <a:pt x="537" y="143"/>
                    <a:pt x="537" y="144"/>
                    <a:pt x="536" y="144"/>
                  </a:cubicBezTo>
                  <a:cubicBezTo>
                    <a:pt x="534" y="144"/>
                    <a:pt x="528" y="141"/>
                    <a:pt x="528" y="141"/>
                  </a:cubicBezTo>
                  <a:cubicBezTo>
                    <a:pt x="526" y="141"/>
                    <a:pt x="525" y="147"/>
                    <a:pt x="524" y="140"/>
                  </a:cubicBezTo>
                  <a:cubicBezTo>
                    <a:pt x="524" y="138"/>
                    <a:pt x="519" y="137"/>
                    <a:pt x="516" y="137"/>
                  </a:cubicBezTo>
                  <a:cubicBezTo>
                    <a:pt x="518" y="140"/>
                    <a:pt x="516" y="140"/>
                    <a:pt x="513" y="140"/>
                  </a:cubicBezTo>
                  <a:cubicBezTo>
                    <a:pt x="510" y="139"/>
                    <a:pt x="512" y="138"/>
                    <a:pt x="511" y="136"/>
                  </a:cubicBezTo>
                  <a:cubicBezTo>
                    <a:pt x="511" y="137"/>
                    <a:pt x="505" y="126"/>
                    <a:pt x="504" y="127"/>
                  </a:cubicBezTo>
                  <a:cubicBezTo>
                    <a:pt x="506" y="126"/>
                    <a:pt x="506" y="123"/>
                    <a:pt x="505" y="122"/>
                  </a:cubicBezTo>
                  <a:cubicBezTo>
                    <a:pt x="503" y="120"/>
                    <a:pt x="500" y="120"/>
                    <a:pt x="498" y="119"/>
                  </a:cubicBezTo>
                  <a:cubicBezTo>
                    <a:pt x="496" y="120"/>
                    <a:pt x="495" y="120"/>
                    <a:pt x="494" y="120"/>
                  </a:cubicBezTo>
                  <a:cubicBezTo>
                    <a:pt x="492" y="120"/>
                    <a:pt x="492" y="118"/>
                    <a:pt x="489" y="118"/>
                  </a:cubicBezTo>
                  <a:cubicBezTo>
                    <a:pt x="486" y="117"/>
                    <a:pt x="488" y="122"/>
                    <a:pt x="481" y="122"/>
                  </a:cubicBezTo>
                  <a:cubicBezTo>
                    <a:pt x="476" y="123"/>
                    <a:pt x="476" y="117"/>
                    <a:pt x="476" y="117"/>
                  </a:cubicBezTo>
                  <a:cubicBezTo>
                    <a:pt x="471" y="115"/>
                    <a:pt x="471" y="115"/>
                    <a:pt x="471" y="115"/>
                  </a:cubicBezTo>
                  <a:cubicBezTo>
                    <a:pt x="472" y="115"/>
                    <a:pt x="472" y="115"/>
                    <a:pt x="472" y="115"/>
                  </a:cubicBezTo>
                  <a:cubicBezTo>
                    <a:pt x="457" y="116"/>
                    <a:pt x="457" y="116"/>
                    <a:pt x="457" y="116"/>
                  </a:cubicBezTo>
                  <a:cubicBezTo>
                    <a:pt x="450" y="107"/>
                    <a:pt x="450" y="107"/>
                    <a:pt x="450" y="107"/>
                  </a:cubicBezTo>
                  <a:cubicBezTo>
                    <a:pt x="450" y="105"/>
                    <a:pt x="450" y="105"/>
                    <a:pt x="450" y="105"/>
                  </a:cubicBezTo>
                  <a:cubicBezTo>
                    <a:pt x="438" y="95"/>
                    <a:pt x="438" y="95"/>
                    <a:pt x="438" y="95"/>
                  </a:cubicBezTo>
                  <a:cubicBezTo>
                    <a:pt x="431" y="95"/>
                    <a:pt x="431" y="95"/>
                    <a:pt x="431" y="95"/>
                  </a:cubicBezTo>
                  <a:cubicBezTo>
                    <a:pt x="429" y="93"/>
                    <a:pt x="429" y="93"/>
                    <a:pt x="429" y="93"/>
                  </a:cubicBezTo>
                  <a:cubicBezTo>
                    <a:pt x="429" y="93"/>
                    <a:pt x="432" y="88"/>
                    <a:pt x="431" y="86"/>
                  </a:cubicBezTo>
                  <a:cubicBezTo>
                    <a:pt x="431" y="83"/>
                    <a:pt x="429" y="83"/>
                    <a:pt x="429" y="83"/>
                  </a:cubicBezTo>
                  <a:cubicBezTo>
                    <a:pt x="429" y="83"/>
                    <a:pt x="436" y="74"/>
                    <a:pt x="432" y="71"/>
                  </a:cubicBezTo>
                  <a:cubicBezTo>
                    <a:pt x="429" y="68"/>
                    <a:pt x="423" y="81"/>
                    <a:pt x="423" y="81"/>
                  </a:cubicBezTo>
                  <a:cubicBezTo>
                    <a:pt x="420" y="83"/>
                    <a:pt x="420" y="83"/>
                    <a:pt x="420" y="83"/>
                  </a:cubicBezTo>
                  <a:cubicBezTo>
                    <a:pt x="416" y="86"/>
                    <a:pt x="416" y="86"/>
                    <a:pt x="416" y="86"/>
                  </a:cubicBezTo>
                  <a:cubicBezTo>
                    <a:pt x="413" y="83"/>
                    <a:pt x="413" y="83"/>
                    <a:pt x="413" y="83"/>
                  </a:cubicBezTo>
                  <a:cubicBezTo>
                    <a:pt x="413" y="83"/>
                    <a:pt x="408" y="85"/>
                    <a:pt x="403" y="83"/>
                  </a:cubicBezTo>
                  <a:cubicBezTo>
                    <a:pt x="396" y="80"/>
                    <a:pt x="405" y="74"/>
                    <a:pt x="405" y="74"/>
                  </a:cubicBezTo>
                  <a:cubicBezTo>
                    <a:pt x="401" y="70"/>
                    <a:pt x="401" y="70"/>
                    <a:pt x="401" y="70"/>
                  </a:cubicBezTo>
                  <a:cubicBezTo>
                    <a:pt x="401" y="70"/>
                    <a:pt x="404" y="67"/>
                    <a:pt x="404" y="61"/>
                  </a:cubicBezTo>
                  <a:cubicBezTo>
                    <a:pt x="404" y="57"/>
                    <a:pt x="396" y="56"/>
                    <a:pt x="392" y="55"/>
                  </a:cubicBezTo>
                  <a:cubicBezTo>
                    <a:pt x="387" y="54"/>
                    <a:pt x="387" y="59"/>
                    <a:pt x="383" y="59"/>
                  </a:cubicBezTo>
                  <a:cubicBezTo>
                    <a:pt x="381" y="60"/>
                    <a:pt x="384" y="47"/>
                    <a:pt x="384" y="47"/>
                  </a:cubicBezTo>
                  <a:cubicBezTo>
                    <a:pt x="378" y="42"/>
                    <a:pt x="378" y="42"/>
                    <a:pt x="378" y="42"/>
                  </a:cubicBezTo>
                  <a:cubicBezTo>
                    <a:pt x="371" y="45"/>
                    <a:pt x="371" y="45"/>
                    <a:pt x="371" y="45"/>
                  </a:cubicBezTo>
                  <a:cubicBezTo>
                    <a:pt x="368" y="42"/>
                    <a:pt x="368" y="42"/>
                    <a:pt x="368" y="42"/>
                  </a:cubicBezTo>
                  <a:cubicBezTo>
                    <a:pt x="368" y="31"/>
                    <a:pt x="368" y="31"/>
                    <a:pt x="368" y="31"/>
                  </a:cubicBezTo>
                  <a:cubicBezTo>
                    <a:pt x="365" y="24"/>
                    <a:pt x="365" y="24"/>
                    <a:pt x="365" y="24"/>
                  </a:cubicBezTo>
                  <a:cubicBezTo>
                    <a:pt x="358" y="24"/>
                    <a:pt x="358" y="24"/>
                    <a:pt x="358" y="24"/>
                  </a:cubicBezTo>
                  <a:cubicBezTo>
                    <a:pt x="356" y="24"/>
                    <a:pt x="355" y="28"/>
                    <a:pt x="355" y="28"/>
                  </a:cubicBezTo>
                  <a:cubicBezTo>
                    <a:pt x="351" y="27"/>
                    <a:pt x="351" y="27"/>
                    <a:pt x="351" y="27"/>
                  </a:cubicBezTo>
                  <a:cubicBezTo>
                    <a:pt x="351" y="27"/>
                    <a:pt x="349" y="21"/>
                    <a:pt x="346" y="20"/>
                  </a:cubicBezTo>
                  <a:cubicBezTo>
                    <a:pt x="344" y="18"/>
                    <a:pt x="343" y="20"/>
                    <a:pt x="343" y="20"/>
                  </a:cubicBezTo>
                  <a:cubicBezTo>
                    <a:pt x="344" y="13"/>
                    <a:pt x="344" y="13"/>
                    <a:pt x="344" y="13"/>
                  </a:cubicBezTo>
                  <a:cubicBezTo>
                    <a:pt x="345" y="12"/>
                    <a:pt x="345" y="12"/>
                    <a:pt x="345" y="12"/>
                  </a:cubicBezTo>
                  <a:cubicBezTo>
                    <a:pt x="345" y="8"/>
                    <a:pt x="345" y="8"/>
                    <a:pt x="345" y="8"/>
                  </a:cubicBezTo>
                  <a:cubicBezTo>
                    <a:pt x="344" y="8"/>
                    <a:pt x="344" y="8"/>
                    <a:pt x="344" y="8"/>
                  </a:cubicBezTo>
                  <a:cubicBezTo>
                    <a:pt x="344" y="1"/>
                    <a:pt x="344" y="1"/>
                    <a:pt x="344" y="1"/>
                  </a:cubicBezTo>
                  <a:cubicBezTo>
                    <a:pt x="334" y="0"/>
                    <a:pt x="334" y="0"/>
                    <a:pt x="334" y="0"/>
                  </a:cubicBezTo>
                  <a:cubicBezTo>
                    <a:pt x="334" y="0"/>
                    <a:pt x="328" y="5"/>
                    <a:pt x="324" y="5"/>
                  </a:cubicBezTo>
                  <a:cubicBezTo>
                    <a:pt x="318" y="5"/>
                    <a:pt x="306" y="0"/>
                    <a:pt x="302" y="12"/>
                  </a:cubicBezTo>
                  <a:cubicBezTo>
                    <a:pt x="298" y="24"/>
                    <a:pt x="295" y="48"/>
                    <a:pt x="295" y="48"/>
                  </a:cubicBezTo>
                  <a:cubicBezTo>
                    <a:pt x="300" y="54"/>
                    <a:pt x="300" y="54"/>
                    <a:pt x="300" y="54"/>
                  </a:cubicBezTo>
                  <a:cubicBezTo>
                    <a:pt x="300" y="56"/>
                    <a:pt x="300" y="56"/>
                    <a:pt x="300" y="56"/>
                  </a:cubicBezTo>
                  <a:cubicBezTo>
                    <a:pt x="294" y="53"/>
                    <a:pt x="294" y="53"/>
                    <a:pt x="294" y="53"/>
                  </a:cubicBezTo>
                  <a:cubicBezTo>
                    <a:pt x="294" y="53"/>
                    <a:pt x="290" y="65"/>
                    <a:pt x="277" y="69"/>
                  </a:cubicBezTo>
                  <a:cubicBezTo>
                    <a:pt x="264" y="72"/>
                    <a:pt x="252" y="70"/>
                    <a:pt x="252" y="70"/>
                  </a:cubicBezTo>
                  <a:cubicBezTo>
                    <a:pt x="252" y="70"/>
                    <a:pt x="238" y="78"/>
                    <a:pt x="236" y="78"/>
                  </a:cubicBezTo>
                  <a:cubicBezTo>
                    <a:pt x="231" y="78"/>
                    <a:pt x="231" y="78"/>
                    <a:pt x="231" y="78"/>
                  </a:cubicBezTo>
                  <a:cubicBezTo>
                    <a:pt x="231" y="78"/>
                    <a:pt x="221" y="87"/>
                    <a:pt x="225" y="91"/>
                  </a:cubicBezTo>
                  <a:cubicBezTo>
                    <a:pt x="229" y="95"/>
                    <a:pt x="237" y="97"/>
                    <a:pt x="237" y="97"/>
                  </a:cubicBezTo>
                  <a:cubicBezTo>
                    <a:pt x="235" y="99"/>
                    <a:pt x="235" y="99"/>
                    <a:pt x="235" y="99"/>
                  </a:cubicBezTo>
                  <a:cubicBezTo>
                    <a:pt x="231" y="97"/>
                    <a:pt x="231" y="97"/>
                    <a:pt x="231" y="97"/>
                  </a:cubicBezTo>
                  <a:cubicBezTo>
                    <a:pt x="211" y="105"/>
                    <a:pt x="211" y="105"/>
                    <a:pt x="211" y="105"/>
                  </a:cubicBezTo>
                  <a:cubicBezTo>
                    <a:pt x="199" y="99"/>
                    <a:pt x="199" y="99"/>
                    <a:pt x="199" y="99"/>
                  </a:cubicBezTo>
                  <a:cubicBezTo>
                    <a:pt x="195" y="100"/>
                    <a:pt x="195" y="100"/>
                    <a:pt x="195" y="100"/>
                  </a:cubicBezTo>
                  <a:cubicBezTo>
                    <a:pt x="195" y="100"/>
                    <a:pt x="185" y="94"/>
                    <a:pt x="180" y="93"/>
                  </a:cubicBezTo>
                  <a:cubicBezTo>
                    <a:pt x="175" y="92"/>
                    <a:pt x="170" y="94"/>
                    <a:pt x="170" y="94"/>
                  </a:cubicBezTo>
                  <a:cubicBezTo>
                    <a:pt x="170" y="94"/>
                    <a:pt x="169" y="92"/>
                    <a:pt x="168" y="88"/>
                  </a:cubicBezTo>
                  <a:cubicBezTo>
                    <a:pt x="166" y="84"/>
                    <a:pt x="163" y="80"/>
                    <a:pt x="167" y="79"/>
                  </a:cubicBezTo>
                  <a:cubicBezTo>
                    <a:pt x="172" y="78"/>
                    <a:pt x="170" y="76"/>
                    <a:pt x="170" y="76"/>
                  </a:cubicBezTo>
                  <a:cubicBezTo>
                    <a:pt x="170" y="76"/>
                    <a:pt x="168" y="67"/>
                    <a:pt x="163" y="69"/>
                  </a:cubicBezTo>
                  <a:cubicBezTo>
                    <a:pt x="156" y="71"/>
                    <a:pt x="153" y="72"/>
                    <a:pt x="149" y="70"/>
                  </a:cubicBezTo>
                  <a:cubicBezTo>
                    <a:pt x="145" y="68"/>
                    <a:pt x="143" y="63"/>
                    <a:pt x="143" y="63"/>
                  </a:cubicBezTo>
                  <a:cubicBezTo>
                    <a:pt x="143" y="63"/>
                    <a:pt x="142" y="65"/>
                    <a:pt x="141" y="67"/>
                  </a:cubicBezTo>
                  <a:cubicBezTo>
                    <a:pt x="139" y="67"/>
                    <a:pt x="145" y="73"/>
                    <a:pt x="144" y="74"/>
                  </a:cubicBezTo>
                  <a:cubicBezTo>
                    <a:pt x="143" y="75"/>
                    <a:pt x="141" y="78"/>
                    <a:pt x="141" y="78"/>
                  </a:cubicBezTo>
                  <a:cubicBezTo>
                    <a:pt x="141" y="78"/>
                    <a:pt x="144" y="88"/>
                    <a:pt x="146" y="90"/>
                  </a:cubicBezTo>
                  <a:cubicBezTo>
                    <a:pt x="148" y="92"/>
                    <a:pt x="148" y="97"/>
                    <a:pt x="148" y="97"/>
                  </a:cubicBezTo>
                  <a:cubicBezTo>
                    <a:pt x="148" y="97"/>
                    <a:pt x="151" y="97"/>
                    <a:pt x="151" y="100"/>
                  </a:cubicBezTo>
                  <a:cubicBezTo>
                    <a:pt x="151" y="102"/>
                    <a:pt x="146" y="106"/>
                    <a:pt x="146" y="106"/>
                  </a:cubicBezTo>
                  <a:cubicBezTo>
                    <a:pt x="146" y="106"/>
                    <a:pt x="149" y="111"/>
                    <a:pt x="149" y="114"/>
                  </a:cubicBezTo>
                  <a:cubicBezTo>
                    <a:pt x="149" y="116"/>
                    <a:pt x="144" y="122"/>
                    <a:pt x="146" y="126"/>
                  </a:cubicBezTo>
                  <a:cubicBezTo>
                    <a:pt x="148" y="131"/>
                    <a:pt x="153" y="136"/>
                    <a:pt x="153" y="136"/>
                  </a:cubicBezTo>
                  <a:cubicBezTo>
                    <a:pt x="153" y="136"/>
                    <a:pt x="151" y="138"/>
                    <a:pt x="150" y="138"/>
                  </a:cubicBezTo>
                  <a:cubicBezTo>
                    <a:pt x="148" y="138"/>
                    <a:pt x="146" y="136"/>
                    <a:pt x="142" y="136"/>
                  </a:cubicBezTo>
                  <a:cubicBezTo>
                    <a:pt x="137" y="137"/>
                    <a:pt x="132" y="139"/>
                    <a:pt x="134" y="135"/>
                  </a:cubicBezTo>
                  <a:cubicBezTo>
                    <a:pt x="135" y="132"/>
                    <a:pt x="134" y="130"/>
                    <a:pt x="130" y="130"/>
                  </a:cubicBezTo>
                  <a:cubicBezTo>
                    <a:pt x="127" y="130"/>
                    <a:pt x="127" y="133"/>
                    <a:pt x="127" y="133"/>
                  </a:cubicBezTo>
                  <a:cubicBezTo>
                    <a:pt x="128" y="139"/>
                    <a:pt x="128" y="139"/>
                    <a:pt x="128" y="139"/>
                  </a:cubicBezTo>
                  <a:cubicBezTo>
                    <a:pt x="126" y="139"/>
                    <a:pt x="126" y="139"/>
                    <a:pt x="126" y="139"/>
                  </a:cubicBezTo>
                  <a:cubicBezTo>
                    <a:pt x="123" y="133"/>
                    <a:pt x="123" y="133"/>
                    <a:pt x="123" y="133"/>
                  </a:cubicBezTo>
                  <a:cubicBezTo>
                    <a:pt x="123" y="133"/>
                    <a:pt x="118" y="138"/>
                    <a:pt x="116" y="135"/>
                  </a:cubicBezTo>
                  <a:cubicBezTo>
                    <a:pt x="115" y="132"/>
                    <a:pt x="115" y="127"/>
                    <a:pt x="112" y="127"/>
                  </a:cubicBezTo>
                  <a:cubicBezTo>
                    <a:pt x="109" y="128"/>
                    <a:pt x="96" y="136"/>
                    <a:pt x="96" y="136"/>
                  </a:cubicBezTo>
                  <a:cubicBezTo>
                    <a:pt x="96" y="136"/>
                    <a:pt x="90" y="122"/>
                    <a:pt x="88" y="120"/>
                  </a:cubicBezTo>
                  <a:cubicBezTo>
                    <a:pt x="86" y="117"/>
                    <a:pt x="81" y="109"/>
                    <a:pt x="81" y="109"/>
                  </a:cubicBezTo>
                  <a:cubicBezTo>
                    <a:pt x="63" y="108"/>
                    <a:pt x="63" y="108"/>
                    <a:pt x="63" y="108"/>
                  </a:cubicBezTo>
                  <a:cubicBezTo>
                    <a:pt x="60" y="117"/>
                    <a:pt x="60" y="117"/>
                    <a:pt x="60" y="117"/>
                  </a:cubicBezTo>
                  <a:cubicBezTo>
                    <a:pt x="50" y="114"/>
                    <a:pt x="50" y="114"/>
                    <a:pt x="50" y="114"/>
                  </a:cubicBezTo>
                  <a:cubicBezTo>
                    <a:pt x="50" y="114"/>
                    <a:pt x="50" y="117"/>
                    <a:pt x="49" y="117"/>
                  </a:cubicBezTo>
                  <a:cubicBezTo>
                    <a:pt x="47" y="117"/>
                    <a:pt x="40" y="116"/>
                    <a:pt x="40" y="116"/>
                  </a:cubicBezTo>
                  <a:cubicBezTo>
                    <a:pt x="40" y="111"/>
                    <a:pt x="40" y="111"/>
                    <a:pt x="40" y="111"/>
                  </a:cubicBezTo>
                  <a:cubicBezTo>
                    <a:pt x="40" y="111"/>
                    <a:pt x="32" y="110"/>
                    <a:pt x="21" y="114"/>
                  </a:cubicBezTo>
                  <a:cubicBezTo>
                    <a:pt x="10" y="116"/>
                    <a:pt x="5" y="120"/>
                    <a:pt x="5" y="120"/>
                  </a:cubicBezTo>
                  <a:cubicBezTo>
                    <a:pt x="5" y="120"/>
                    <a:pt x="3" y="128"/>
                    <a:pt x="4" y="130"/>
                  </a:cubicBezTo>
                  <a:cubicBezTo>
                    <a:pt x="5" y="132"/>
                    <a:pt x="17" y="130"/>
                    <a:pt x="17" y="130"/>
                  </a:cubicBezTo>
                  <a:cubicBezTo>
                    <a:pt x="19" y="134"/>
                    <a:pt x="19" y="134"/>
                    <a:pt x="19" y="134"/>
                  </a:cubicBezTo>
                  <a:cubicBezTo>
                    <a:pt x="27" y="137"/>
                    <a:pt x="27" y="137"/>
                    <a:pt x="27" y="137"/>
                  </a:cubicBezTo>
                  <a:cubicBezTo>
                    <a:pt x="25" y="140"/>
                    <a:pt x="25" y="140"/>
                    <a:pt x="25" y="140"/>
                  </a:cubicBezTo>
                  <a:cubicBezTo>
                    <a:pt x="11" y="135"/>
                    <a:pt x="11" y="135"/>
                    <a:pt x="11" y="135"/>
                  </a:cubicBezTo>
                  <a:cubicBezTo>
                    <a:pt x="8" y="138"/>
                    <a:pt x="8" y="138"/>
                    <a:pt x="8" y="138"/>
                  </a:cubicBezTo>
                  <a:cubicBezTo>
                    <a:pt x="11" y="139"/>
                    <a:pt x="11" y="139"/>
                    <a:pt x="11" y="139"/>
                  </a:cubicBezTo>
                  <a:cubicBezTo>
                    <a:pt x="10" y="142"/>
                    <a:pt x="10" y="142"/>
                    <a:pt x="10" y="142"/>
                  </a:cubicBezTo>
                  <a:cubicBezTo>
                    <a:pt x="10" y="142"/>
                    <a:pt x="16" y="140"/>
                    <a:pt x="19" y="142"/>
                  </a:cubicBezTo>
                  <a:cubicBezTo>
                    <a:pt x="21" y="146"/>
                    <a:pt x="24" y="149"/>
                    <a:pt x="20" y="149"/>
                  </a:cubicBezTo>
                  <a:cubicBezTo>
                    <a:pt x="0" y="149"/>
                    <a:pt x="0" y="149"/>
                    <a:pt x="0" y="149"/>
                  </a:cubicBezTo>
                  <a:cubicBezTo>
                    <a:pt x="1" y="153"/>
                    <a:pt x="1" y="153"/>
                    <a:pt x="1" y="153"/>
                  </a:cubicBezTo>
                  <a:cubicBezTo>
                    <a:pt x="1" y="153"/>
                    <a:pt x="12" y="152"/>
                    <a:pt x="13" y="157"/>
                  </a:cubicBezTo>
                  <a:cubicBezTo>
                    <a:pt x="15" y="164"/>
                    <a:pt x="15" y="168"/>
                    <a:pt x="15" y="168"/>
                  </a:cubicBezTo>
                  <a:cubicBezTo>
                    <a:pt x="20" y="170"/>
                    <a:pt x="20" y="170"/>
                    <a:pt x="20" y="170"/>
                  </a:cubicBezTo>
                  <a:cubicBezTo>
                    <a:pt x="20" y="170"/>
                    <a:pt x="25" y="157"/>
                    <a:pt x="27" y="160"/>
                  </a:cubicBezTo>
                  <a:cubicBezTo>
                    <a:pt x="28" y="165"/>
                    <a:pt x="27" y="167"/>
                    <a:pt x="27" y="167"/>
                  </a:cubicBezTo>
                  <a:cubicBezTo>
                    <a:pt x="35" y="169"/>
                    <a:pt x="35" y="169"/>
                    <a:pt x="35" y="169"/>
                  </a:cubicBezTo>
                  <a:cubicBezTo>
                    <a:pt x="35" y="174"/>
                    <a:pt x="35" y="174"/>
                    <a:pt x="35" y="174"/>
                  </a:cubicBezTo>
                  <a:cubicBezTo>
                    <a:pt x="54" y="184"/>
                    <a:pt x="54" y="184"/>
                    <a:pt x="54" y="184"/>
                  </a:cubicBezTo>
                  <a:cubicBezTo>
                    <a:pt x="60" y="181"/>
                    <a:pt x="60" y="181"/>
                    <a:pt x="60" y="181"/>
                  </a:cubicBezTo>
                  <a:cubicBezTo>
                    <a:pt x="57" y="184"/>
                    <a:pt x="57" y="184"/>
                    <a:pt x="57" y="184"/>
                  </a:cubicBezTo>
                  <a:cubicBezTo>
                    <a:pt x="60" y="187"/>
                    <a:pt x="60" y="187"/>
                    <a:pt x="60" y="187"/>
                  </a:cubicBezTo>
                  <a:cubicBezTo>
                    <a:pt x="60" y="187"/>
                    <a:pt x="66" y="180"/>
                    <a:pt x="66" y="181"/>
                  </a:cubicBezTo>
                  <a:cubicBezTo>
                    <a:pt x="65" y="182"/>
                    <a:pt x="68" y="183"/>
                    <a:pt x="67" y="183"/>
                  </a:cubicBezTo>
                  <a:cubicBezTo>
                    <a:pt x="66" y="184"/>
                    <a:pt x="62" y="188"/>
                    <a:pt x="62" y="188"/>
                  </a:cubicBezTo>
                  <a:cubicBezTo>
                    <a:pt x="62" y="188"/>
                    <a:pt x="62" y="193"/>
                    <a:pt x="64" y="193"/>
                  </a:cubicBezTo>
                  <a:cubicBezTo>
                    <a:pt x="67" y="193"/>
                    <a:pt x="71" y="194"/>
                    <a:pt x="71" y="194"/>
                  </a:cubicBezTo>
                  <a:cubicBezTo>
                    <a:pt x="72" y="189"/>
                    <a:pt x="72" y="189"/>
                    <a:pt x="72" y="189"/>
                  </a:cubicBezTo>
                  <a:cubicBezTo>
                    <a:pt x="73" y="194"/>
                    <a:pt x="73" y="194"/>
                    <a:pt x="73" y="194"/>
                  </a:cubicBezTo>
                  <a:cubicBezTo>
                    <a:pt x="73" y="194"/>
                    <a:pt x="78" y="189"/>
                    <a:pt x="81" y="193"/>
                  </a:cubicBezTo>
                  <a:cubicBezTo>
                    <a:pt x="83" y="195"/>
                    <a:pt x="74" y="197"/>
                    <a:pt x="74" y="197"/>
                  </a:cubicBezTo>
                  <a:cubicBezTo>
                    <a:pt x="74" y="200"/>
                    <a:pt x="74" y="200"/>
                    <a:pt x="74" y="200"/>
                  </a:cubicBezTo>
                  <a:cubicBezTo>
                    <a:pt x="92" y="201"/>
                    <a:pt x="92" y="201"/>
                    <a:pt x="92" y="201"/>
                  </a:cubicBezTo>
                  <a:cubicBezTo>
                    <a:pt x="92" y="201"/>
                    <a:pt x="83" y="213"/>
                    <a:pt x="86" y="216"/>
                  </a:cubicBezTo>
                  <a:cubicBezTo>
                    <a:pt x="88" y="219"/>
                    <a:pt x="97" y="220"/>
                    <a:pt x="97" y="220"/>
                  </a:cubicBezTo>
                  <a:cubicBezTo>
                    <a:pt x="97" y="220"/>
                    <a:pt x="104" y="216"/>
                    <a:pt x="110" y="218"/>
                  </a:cubicBezTo>
                  <a:cubicBezTo>
                    <a:pt x="114" y="219"/>
                    <a:pt x="118" y="225"/>
                    <a:pt x="118" y="225"/>
                  </a:cubicBezTo>
                  <a:cubicBezTo>
                    <a:pt x="118" y="225"/>
                    <a:pt x="111" y="220"/>
                    <a:pt x="106" y="220"/>
                  </a:cubicBezTo>
                  <a:cubicBezTo>
                    <a:pt x="103" y="221"/>
                    <a:pt x="100" y="222"/>
                    <a:pt x="100" y="222"/>
                  </a:cubicBezTo>
                  <a:cubicBezTo>
                    <a:pt x="102" y="225"/>
                    <a:pt x="102" y="225"/>
                    <a:pt x="102" y="225"/>
                  </a:cubicBezTo>
                  <a:cubicBezTo>
                    <a:pt x="97" y="226"/>
                    <a:pt x="97" y="226"/>
                    <a:pt x="97" y="226"/>
                  </a:cubicBezTo>
                  <a:cubicBezTo>
                    <a:pt x="98" y="230"/>
                    <a:pt x="98" y="230"/>
                    <a:pt x="98" y="230"/>
                  </a:cubicBezTo>
                  <a:cubicBezTo>
                    <a:pt x="98" y="230"/>
                    <a:pt x="110" y="234"/>
                    <a:pt x="106" y="237"/>
                  </a:cubicBezTo>
                  <a:cubicBezTo>
                    <a:pt x="102" y="241"/>
                    <a:pt x="97" y="246"/>
                    <a:pt x="97" y="246"/>
                  </a:cubicBezTo>
                  <a:cubicBezTo>
                    <a:pt x="97" y="251"/>
                    <a:pt x="97" y="251"/>
                    <a:pt x="97" y="251"/>
                  </a:cubicBezTo>
                  <a:cubicBezTo>
                    <a:pt x="97" y="251"/>
                    <a:pt x="108" y="261"/>
                    <a:pt x="108" y="266"/>
                  </a:cubicBezTo>
                  <a:cubicBezTo>
                    <a:pt x="109" y="270"/>
                    <a:pt x="109" y="273"/>
                    <a:pt x="109" y="273"/>
                  </a:cubicBezTo>
                  <a:cubicBezTo>
                    <a:pt x="122" y="284"/>
                    <a:pt x="122" y="284"/>
                    <a:pt x="122" y="284"/>
                  </a:cubicBezTo>
                  <a:cubicBezTo>
                    <a:pt x="134" y="291"/>
                    <a:pt x="134" y="291"/>
                    <a:pt x="134" y="291"/>
                  </a:cubicBezTo>
                  <a:cubicBezTo>
                    <a:pt x="138" y="288"/>
                    <a:pt x="138" y="288"/>
                    <a:pt x="138" y="288"/>
                  </a:cubicBezTo>
                  <a:cubicBezTo>
                    <a:pt x="138" y="288"/>
                    <a:pt x="142" y="290"/>
                    <a:pt x="141" y="290"/>
                  </a:cubicBezTo>
                  <a:cubicBezTo>
                    <a:pt x="139" y="290"/>
                    <a:pt x="135" y="292"/>
                    <a:pt x="134" y="295"/>
                  </a:cubicBezTo>
                  <a:cubicBezTo>
                    <a:pt x="133" y="297"/>
                    <a:pt x="138" y="306"/>
                    <a:pt x="138" y="306"/>
                  </a:cubicBezTo>
                  <a:cubicBezTo>
                    <a:pt x="138" y="306"/>
                    <a:pt x="141" y="314"/>
                    <a:pt x="135" y="317"/>
                  </a:cubicBezTo>
                  <a:cubicBezTo>
                    <a:pt x="131" y="320"/>
                    <a:pt x="126" y="323"/>
                    <a:pt x="126" y="323"/>
                  </a:cubicBezTo>
                  <a:cubicBezTo>
                    <a:pt x="126" y="328"/>
                    <a:pt x="126" y="328"/>
                    <a:pt x="126" y="328"/>
                  </a:cubicBezTo>
                  <a:cubicBezTo>
                    <a:pt x="126" y="328"/>
                    <a:pt x="135" y="331"/>
                    <a:pt x="139" y="339"/>
                  </a:cubicBezTo>
                  <a:cubicBezTo>
                    <a:pt x="144" y="346"/>
                    <a:pt x="148" y="356"/>
                    <a:pt x="148" y="356"/>
                  </a:cubicBezTo>
                  <a:cubicBezTo>
                    <a:pt x="151" y="375"/>
                    <a:pt x="151" y="375"/>
                    <a:pt x="151" y="375"/>
                  </a:cubicBezTo>
                  <a:cubicBezTo>
                    <a:pt x="150" y="376"/>
                    <a:pt x="150" y="376"/>
                    <a:pt x="150" y="376"/>
                  </a:cubicBezTo>
                  <a:cubicBezTo>
                    <a:pt x="147" y="372"/>
                    <a:pt x="147" y="372"/>
                    <a:pt x="147" y="372"/>
                  </a:cubicBezTo>
                  <a:cubicBezTo>
                    <a:pt x="145" y="357"/>
                    <a:pt x="145" y="357"/>
                    <a:pt x="145" y="357"/>
                  </a:cubicBezTo>
                  <a:cubicBezTo>
                    <a:pt x="135" y="344"/>
                    <a:pt x="135" y="344"/>
                    <a:pt x="135" y="344"/>
                  </a:cubicBezTo>
                  <a:cubicBezTo>
                    <a:pt x="134" y="338"/>
                    <a:pt x="134" y="338"/>
                    <a:pt x="134" y="338"/>
                  </a:cubicBezTo>
                  <a:cubicBezTo>
                    <a:pt x="129" y="338"/>
                    <a:pt x="129" y="338"/>
                    <a:pt x="129" y="338"/>
                  </a:cubicBezTo>
                  <a:cubicBezTo>
                    <a:pt x="129" y="338"/>
                    <a:pt x="127" y="349"/>
                    <a:pt x="127" y="352"/>
                  </a:cubicBezTo>
                  <a:cubicBezTo>
                    <a:pt x="127" y="354"/>
                    <a:pt x="116" y="395"/>
                    <a:pt x="116" y="395"/>
                  </a:cubicBezTo>
                  <a:cubicBezTo>
                    <a:pt x="116" y="395"/>
                    <a:pt x="121" y="387"/>
                    <a:pt x="123" y="388"/>
                  </a:cubicBezTo>
                  <a:cubicBezTo>
                    <a:pt x="126" y="389"/>
                    <a:pt x="128" y="394"/>
                    <a:pt x="128" y="394"/>
                  </a:cubicBezTo>
                  <a:cubicBezTo>
                    <a:pt x="122" y="394"/>
                    <a:pt x="122" y="394"/>
                    <a:pt x="122" y="394"/>
                  </a:cubicBezTo>
                  <a:cubicBezTo>
                    <a:pt x="122" y="394"/>
                    <a:pt x="115" y="400"/>
                    <a:pt x="113" y="406"/>
                  </a:cubicBezTo>
                  <a:cubicBezTo>
                    <a:pt x="112" y="411"/>
                    <a:pt x="105" y="437"/>
                    <a:pt x="103" y="438"/>
                  </a:cubicBezTo>
                  <a:cubicBezTo>
                    <a:pt x="102" y="439"/>
                    <a:pt x="96" y="461"/>
                    <a:pt x="96" y="461"/>
                  </a:cubicBezTo>
                  <a:cubicBezTo>
                    <a:pt x="85" y="472"/>
                    <a:pt x="85" y="472"/>
                    <a:pt x="85" y="472"/>
                  </a:cubicBezTo>
                  <a:cubicBezTo>
                    <a:pt x="85" y="472"/>
                    <a:pt x="78" y="473"/>
                    <a:pt x="77" y="474"/>
                  </a:cubicBezTo>
                  <a:cubicBezTo>
                    <a:pt x="76" y="474"/>
                    <a:pt x="79" y="479"/>
                    <a:pt x="79" y="479"/>
                  </a:cubicBezTo>
                  <a:cubicBezTo>
                    <a:pt x="83" y="479"/>
                    <a:pt x="83" y="479"/>
                    <a:pt x="83" y="479"/>
                  </a:cubicBezTo>
                  <a:cubicBezTo>
                    <a:pt x="83" y="479"/>
                    <a:pt x="82" y="482"/>
                    <a:pt x="84" y="483"/>
                  </a:cubicBezTo>
                  <a:cubicBezTo>
                    <a:pt x="86" y="484"/>
                    <a:pt x="89" y="482"/>
                    <a:pt x="89" y="482"/>
                  </a:cubicBezTo>
                  <a:cubicBezTo>
                    <a:pt x="95" y="484"/>
                    <a:pt x="95" y="484"/>
                    <a:pt x="95" y="484"/>
                  </a:cubicBezTo>
                  <a:cubicBezTo>
                    <a:pt x="95" y="484"/>
                    <a:pt x="96" y="493"/>
                    <a:pt x="93" y="493"/>
                  </a:cubicBezTo>
                  <a:cubicBezTo>
                    <a:pt x="89" y="494"/>
                    <a:pt x="86" y="495"/>
                    <a:pt x="88" y="497"/>
                  </a:cubicBezTo>
                  <a:cubicBezTo>
                    <a:pt x="90" y="500"/>
                    <a:pt x="94" y="501"/>
                    <a:pt x="94" y="501"/>
                  </a:cubicBezTo>
                  <a:cubicBezTo>
                    <a:pt x="99" y="495"/>
                    <a:pt x="99" y="495"/>
                    <a:pt x="99" y="495"/>
                  </a:cubicBezTo>
                  <a:cubicBezTo>
                    <a:pt x="99" y="499"/>
                    <a:pt x="99" y="499"/>
                    <a:pt x="99" y="499"/>
                  </a:cubicBezTo>
                  <a:cubicBezTo>
                    <a:pt x="116" y="510"/>
                    <a:pt x="116" y="510"/>
                    <a:pt x="116" y="510"/>
                  </a:cubicBezTo>
                  <a:cubicBezTo>
                    <a:pt x="125" y="508"/>
                    <a:pt x="125" y="508"/>
                    <a:pt x="125" y="508"/>
                  </a:cubicBezTo>
                  <a:cubicBezTo>
                    <a:pt x="127" y="509"/>
                    <a:pt x="127" y="509"/>
                    <a:pt x="127" y="509"/>
                  </a:cubicBezTo>
                  <a:cubicBezTo>
                    <a:pt x="125" y="515"/>
                    <a:pt x="125" y="515"/>
                    <a:pt x="125" y="515"/>
                  </a:cubicBezTo>
                  <a:cubicBezTo>
                    <a:pt x="131" y="524"/>
                    <a:pt x="131" y="524"/>
                    <a:pt x="131" y="524"/>
                  </a:cubicBezTo>
                  <a:cubicBezTo>
                    <a:pt x="135" y="520"/>
                    <a:pt x="135" y="520"/>
                    <a:pt x="135" y="520"/>
                  </a:cubicBezTo>
                  <a:cubicBezTo>
                    <a:pt x="136" y="521"/>
                    <a:pt x="136" y="521"/>
                    <a:pt x="136" y="521"/>
                  </a:cubicBezTo>
                  <a:cubicBezTo>
                    <a:pt x="144" y="520"/>
                    <a:pt x="144" y="520"/>
                    <a:pt x="144" y="520"/>
                  </a:cubicBezTo>
                  <a:cubicBezTo>
                    <a:pt x="154" y="532"/>
                    <a:pt x="154" y="532"/>
                    <a:pt x="154" y="532"/>
                  </a:cubicBezTo>
                  <a:cubicBezTo>
                    <a:pt x="154" y="532"/>
                    <a:pt x="165" y="528"/>
                    <a:pt x="167" y="530"/>
                  </a:cubicBezTo>
                  <a:cubicBezTo>
                    <a:pt x="170" y="532"/>
                    <a:pt x="170" y="535"/>
                    <a:pt x="171" y="535"/>
                  </a:cubicBezTo>
                  <a:cubicBezTo>
                    <a:pt x="174" y="535"/>
                    <a:pt x="175" y="531"/>
                    <a:pt x="175" y="531"/>
                  </a:cubicBezTo>
                  <a:cubicBezTo>
                    <a:pt x="175" y="531"/>
                    <a:pt x="181" y="540"/>
                    <a:pt x="186" y="536"/>
                  </a:cubicBezTo>
                  <a:cubicBezTo>
                    <a:pt x="191" y="534"/>
                    <a:pt x="185" y="527"/>
                    <a:pt x="191" y="527"/>
                  </a:cubicBezTo>
                  <a:cubicBezTo>
                    <a:pt x="196" y="527"/>
                    <a:pt x="200" y="531"/>
                    <a:pt x="200" y="531"/>
                  </a:cubicBezTo>
                  <a:cubicBezTo>
                    <a:pt x="200" y="531"/>
                    <a:pt x="205" y="530"/>
                    <a:pt x="207" y="532"/>
                  </a:cubicBezTo>
                  <a:cubicBezTo>
                    <a:pt x="208" y="533"/>
                    <a:pt x="213" y="540"/>
                    <a:pt x="213" y="540"/>
                  </a:cubicBezTo>
                  <a:cubicBezTo>
                    <a:pt x="213" y="540"/>
                    <a:pt x="220" y="537"/>
                    <a:pt x="223" y="538"/>
                  </a:cubicBezTo>
                  <a:cubicBezTo>
                    <a:pt x="226" y="541"/>
                    <a:pt x="227" y="545"/>
                    <a:pt x="227" y="545"/>
                  </a:cubicBezTo>
                  <a:cubicBezTo>
                    <a:pt x="231" y="543"/>
                    <a:pt x="231" y="543"/>
                    <a:pt x="231" y="543"/>
                  </a:cubicBezTo>
                  <a:cubicBezTo>
                    <a:pt x="235" y="546"/>
                    <a:pt x="235" y="546"/>
                    <a:pt x="235" y="546"/>
                  </a:cubicBezTo>
                  <a:cubicBezTo>
                    <a:pt x="237" y="545"/>
                    <a:pt x="237" y="545"/>
                    <a:pt x="237" y="545"/>
                  </a:cubicBezTo>
                  <a:cubicBezTo>
                    <a:pt x="242" y="548"/>
                    <a:pt x="242" y="548"/>
                    <a:pt x="242" y="548"/>
                  </a:cubicBezTo>
                  <a:cubicBezTo>
                    <a:pt x="238" y="554"/>
                    <a:pt x="238" y="554"/>
                    <a:pt x="238" y="554"/>
                  </a:cubicBezTo>
                  <a:cubicBezTo>
                    <a:pt x="245" y="559"/>
                    <a:pt x="245" y="559"/>
                    <a:pt x="245" y="559"/>
                  </a:cubicBezTo>
                  <a:cubicBezTo>
                    <a:pt x="245" y="559"/>
                    <a:pt x="251" y="554"/>
                    <a:pt x="251" y="556"/>
                  </a:cubicBezTo>
                  <a:cubicBezTo>
                    <a:pt x="251" y="557"/>
                    <a:pt x="249" y="563"/>
                    <a:pt x="249" y="563"/>
                  </a:cubicBezTo>
                  <a:cubicBezTo>
                    <a:pt x="249" y="563"/>
                    <a:pt x="250" y="567"/>
                    <a:pt x="254" y="567"/>
                  </a:cubicBezTo>
                  <a:cubicBezTo>
                    <a:pt x="259" y="567"/>
                    <a:pt x="266" y="560"/>
                    <a:pt x="270" y="564"/>
                  </a:cubicBezTo>
                  <a:cubicBezTo>
                    <a:pt x="274" y="568"/>
                    <a:pt x="277" y="571"/>
                    <a:pt x="277" y="571"/>
                  </a:cubicBezTo>
                  <a:cubicBezTo>
                    <a:pt x="282" y="571"/>
                    <a:pt x="282" y="571"/>
                    <a:pt x="282" y="571"/>
                  </a:cubicBezTo>
                  <a:cubicBezTo>
                    <a:pt x="284" y="571"/>
                    <a:pt x="287" y="561"/>
                    <a:pt x="295" y="562"/>
                  </a:cubicBezTo>
                  <a:cubicBezTo>
                    <a:pt x="301" y="564"/>
                    <a:pt x="302" y="567"/>
                    <a:pt x="302" y="567"/>
                  </a:cubicBezTo>
                  <a:cubicBezTo>
                    <a:pt x="309" y="567"/>
                    <a:pt x="309" y="567"/>
                    <a:pt x="309" y="567"/>
                  </a:cubicBezTo>
                  <a:cubicBezTo>
                    <a:pt x="309" y="567"/>
                    <a:pt x="308" y="562"/>
                    <a:pt x="307" y="561"/>
                  </a:cubicBezTo>
                  <a:cubicBezTo>
                    <a:pt x="305" y="560"/>
                    <a:pt x="305" y="552"/>
                    <a:pt x="306" y="549"/>
                  </a:cubicBezTo>
                  <a:cubicBezTo>
                    <a:pt x="307" y="546"/>
                    <a:pt x="306" y="541"/>
                    <a:pt x="306" y="541"/>
                  </a:cubicBezTo>
                  <a:cubicBezTo>
                    <a:pt x="301" y="542"/>
                    <a:pt x="301" y="542"/>
                    <a:pt x="301" y="542"/>
                  </a:cubicBezTo>
                  <a:cubicBezTo>
                    <a:pt x="301" y="542"/>
                    <a:pt x="301" y="537"/>
                    <a:pt x="303" y="536"/>
                  </a:cubicBezTo>
                  <a:cubicBezTo>
                    <a:pt x="306" y="536"/>
                    <a:pt x="307" y="531"/>
                    <a:pt x="307" y="530"/>
                  </a:cubicBezTo>
                  <a:cubicBezTo>
                    <a:pt x="307" y="529"/>
                    <a:pt x="301" y="526"/>
                    <a:pt x="303" y="525"/>
                  </a:cubicBezTo>
                  <a:cubicBezTo>
                    <a:pt x="306" y="522"/>
                    <a:pt x="307" y="525"/>
                    <a:pt x="307" y="525"/>
                  </a:cubicBezTo>
                  <a:cubicBezTo>
                    <a:pt x="311" y="525"/>
                    <a:pt x="311" y="525"/>
                    <a:pt x="311" y="525"/>
                  </a:cubicBezTo>
                  <a:cubicBezTo>
                    <a:pt x="311" y="525"/>
                    <a:pt x="312" y="518"/>
                    <a:pt x="318" y="515"/>
                  </a:cubicBezTo>
                  <a:cubicBezTo>
                    <a:pt x="325" y="512"/>
                    <a:pt x="326" y="516"/>
                    <a:pt x="330" y="514"/>
                  </a:cubicBezTo>
                  <a:cubicBezTo>
                    <a:pt x="334" y="512"/>
                    <a:pt x="332" y="506"/>
                    <a:pt x="332" y="506"/>
                  </a:cubicBezTo>
                  <a:cubicBezTo>
                    <a:pt x="332" y="506"/>
                    <a:pt x="339" y="499"/>
                    <a:pt x="339" y="502"/>
                  </a:cubicBezTo>
                  <a:cubicBezTo>
                    <a:pt x="340" y="504"/>
                    <a:pt x="335" y="508"/>
                    <a:pt x="335" y="508"/>
                  </a:cubicBezTo>
                  <a:cubicBezTo>
                    <a:pt x="340" y="509"/>
                    <a:pt x="340" y="509"/>
                    <a:pt x="340" y="509"/>
                  </a:cubicBezTo>
                  <a:cubicBezTo>
                    <a:pt x="343" y="505"/>
                    <a:pt x="343" y="505"/>
                    <a:pt x="343" y="505"/>
                  </a:cubicBezTo>
                  <a:cubicBezTo>
                    <a:pt x="343" y="502"/>
                    <a:pt x="343" y="502"/>
                    <a:pt x="343" y="502"/>
                  </a:cubicBezTo>
                  <a:cubicBezTo>
                    <a:pt x="343" y="502"/>
                    <a:pt x="349" y="498"/>
                    <a:pt x="355" y="498"/>
                  </a:cubicBezTo>
                  <a:cubicBezTo>
                    <a:pt x="360" y="498"/>
                    <a:pt x="363" y="503"/>
                    <a:pt x="363" y="503"/>
                  </a:cubicBezTo>
                  <a:cubicBezTo>
                    <a:pt x="363" y="503"/>
                    <a:pt x="382" y="508"/>
                    <a:pt x="382" y="509"/>
                  </a:cubicBezTo>
                  <a:cubicBezTo>
                    <a:pt x="382" y="510"/>
                    <a:pt x="383" y="515"/>
                    <a:pt x="383" y="515"/>
                  </a:cubicBezTo>
                  <a:cubicBezTo>
                    <a:pt x="396" y="516"/>
                    <a:pt x="396" y="516"/>
                    <a:pt x="396" y="516"/>
                  </a:cubicBezTo>
                  <a:cubicBezTo>
                    <a:pt x="396" y="516"/>
                    <a:pt x="396" y="506"/>
                    <a:pt x="397" y="508"/>
                  </a:cubicBezTo>
                  <a:cubicBezTo>
                    <a:pt x="398" y="509"/>
                    <a:pt x="406" y="517"/>
                    <a:pt x="406" y="517"/>
                  </a:cubicBezTo>
                  <a:cubicBezTo>
                    <a:pt x="418" y="516"/>
                    <a:pt x="418" y="516"/>
                    <a:pt x="418" y="516"/>
                  </a:cubicBezTo>
                  <a:cubicBezTo>
                    <a:pt x="418" y="516"/>
                    <a:pt x="422" y="518"/>
                    <a:pt x="422" y="519"/>
                  </a:cubicBezTo>
                  <a:cubicBezTo>
                    <a:pt x="422" y="520"/>
                    <a:pt x="418" y="526"/>
                    <a:pt x="421" y="527"/>
                  </a:cubicBezTo>
                  <a:cubicBezTo>
                    <a:pt x="423" y="528"/>
                    <a:pt x="430" y="528"/>
                    <a:pt x="432" y="529"/>
                  </a:cubicBezTo>
                  <a:cubicBezTo>
                    <a:pt x="433" y="530"/>
                    <a:pt x="438" y="538"/>
                    <a:pt x="441" y="538"/>
                  </a:cubicBezTo>
                  <a:cubicBezTo>
                    <a:pt x="445" y="537"/>
                    <a:pt x="448" y="534"/>
                    <a:pt x="448" y="534"/>
                  </a:cubicBezTo>
                  <a:cubicBezTo>
                    <a:pt x="454" y="536"/>
                    <a:pt x="454" y="536"/>
                    <a:pt x="454" y="536"/>
                  </a:cubicBezTo>
                  <a:cubicBezTo>
                    <a:pt x="456" y="542"/>
                    <a:pt x="456" y="542"/>
                    <a:pt x="456" y="542"/>
                  </a:cubicBezTo>
                  <a:cubicBezTo>
                    <a:pt x="459" y="540"/>
                    <a:pt x="459" y="540"/>
                    <a:pt x="459" y="540"/>
                  </a:cubicBezTo>
                  <a:cubicBezTo>
                    <a:pt x="461" y="534"/>
                    <a:pt x="461" y="534"/>
                    <a:pt x="461" y="534"/>
                  </a:cubicBezTo>
                  <a:cubicBezTo>
                    <a:pt x="467" y="536"/>
                    <a:pt x="467" y="536"/>
                    <a:pt x="467" y="536"/>
                  </a:cubicBezTo>
                  <a:cubicBezTo>
                    <a:pt x="469" y="533"/>
                    <a:pt x="469" y="533"/>
                    <a:pt x="469" y="533"/>
                  </a:cubicBezTo>
                  <a:cubicBezTo>
                    <a:pt x="477" y="532"/>
                    <a:pt x="477" y="532"/>
                    <a:pt x="477" y="532"/>
                  </a:cubicBezTo>
                  <a:cubicBezTo>
                    <a:pt x="482" y="533"/>
                    <a:pt x="482" y="533"/>
                    <a:pt x="482" y="533"/>
                  </a:cubicBezTo>
                  <a:cubicBezTo>
                    <a:pt x="482" y="529"/>
                    <a:pt x="482" y="529"/>
                    <a:pt x="482" y="529"/>
                  </a:cubicBezTo>
                  <a:cubicBezTo>
                    <a:pt x="482" y="529"/>
                    <a:pt x="479" y="520"/>
                    <a:pt x="483" y="519"/>
                  </a:cubicBezTo>
                  <a:cubicBezTo>
                    <a:pt x="488" y="517"/>
                    <a:pt x="491" y="519"/>
                    <a:pt x="493" y="518"/>
                  </a:cubicBezTo>
                  <a:cubicBezTo>
                    <a:pt x="495" y="517"/>
                    <a:pt x="493" y="508"/>
                    <a:pt x="497" y="509"/>
                  </a:cubicBezTo>
                  <a:cubicBezTo>
                    <a:pt x="500" y="509"/>
                    <a:pt x="505" y="513"/>
                    <a:pt x="507" y="509"/>
                  </a:cubicBezTo>
                  <a:cubicBezTo>
                    <a:pt x="509" y="504"/>
                    <a:pt x="503" y="501"/>
                    <a:pt x="512" y="501"/>
                  </a:cubicBezTo>
                  <a:cubicBezTo>
                    <a:pt x="521" y="501"/>
                    <a:pt x="520" y="499"/>
                    <a:pt x="520" y="499"/>
                  </a:cubicBezTo>
                  <a:cubicBezTo>
                    <a:pt x="520" y="499"/>
                    <a:pt x="516" y="495"/>
                    <a:pt x="520" y="495"/>
                  </a:cubicBezTo>
                  <a:cubicBezTo>
                    <a:pt x="522" y="494"/>
                    <a:pt x="525" y="497"/>
                    <a:pt x="525" y="497"/>
                  </a:cubicBezTo>
                  <a:cubicBezTo>
                    <a:pt x="528" y="496"/>
                    <a:pt x="528" y="496"/>
                    <a:pt x="528" y="496"/>
                  </a:cubicBezTo>
                  <a:cubicBezTo>
                    <a:pt x="524" y="487"/>
                    <a:pt x="524" y="487"/>
                    <a:pt x="524" y="487"/>
                  </a:cubicBezTo>
                  <a:cubicBezTo>
                    <a:pt x="524" y="487"/>
                    <a:pt x="531" y="486"/>
                    <a:pt x="535" y="478"/>
                  </a:cubicBezTo>
                  <a:cubicBezTo>
                    <a:pt x="537" y="470"/>
                    <a:pt x="535" y="468"/>
                    <a:pt x="534" y="468"/>
                  </a:cubicBezTo>
                  <a:cubicBezTo>
                    <a:pt x="531" y="468"/>
                    <a:pt x="523" y="472"/>
                    <a:pt x="518" y="470"/>
                  </a:cubicBezTo>
                  <a:cubicBezTo>
                    <a:pt x="511" y="468"/>
                    <a:pt x="506" y="465"/>
                    <a:pt x="502" y="456"/>
                  </a:cubicBezTo>
                  <a:cubicBezTo>
                    <a:pt x="496" y="448"/>
                    <a:pt x="499" y="439"/>
                    <a:pt x="502" y="437"/>
                  </a:cubicBezTo>
                  <a:cubicBezTo>
                    <a:pt x="505" y="436"/>
                    <a:pt x="506" y="433"/>
                    <a:pt x="506" y="433"/>
                  </a:cubicBezTo>
                  <a:cubicBezTo>
                    <a:pt x="505" y="421"/>
                    <a:pt x="505" y="421"/>
                    <a:pt x="505" y="421"/>
                  </a:cubicBezTo>
                  <a:cubicBezTo>
                    <a:pt x="505" y="421"/>
                    <a:pt x="498" y="425"/>
                    <a:pt x="496" y="419"/>
                  </a:cubicBezTo>
                  <a:cubicBezTo>
                    <a:pt x="493" y="411"/>
                    <a:pt x="493" y="410"/>
                    <a:pt x="493" y="410"/>
                  </a:cubicBezTo>
                  <a:cubicBezTo>
                    <a:pt x="493" y="410"/>
                    <a:pt x="488" y="416"/>
                    <a:pt x="489" y="409"/>
                  </a:cubicBezTo>
                  <a:cubicBezTo>
                    <a:pt x="489" y="404"/>
                    <a:pt x="494" y="403"/>
                    <a:pt x="494" y="403"/>
                  </a:cubicBezTo>
                  <a:cubicBezTo>
                    <a:pt x="498" y="404"/>
                    <a:pt x="498" y="404"/>
                    <a:pt x="498" y="404"/>
                  </a:cubicBezTo>
                  <a:cubicBezTo>
                    <a:pt x="498" y="404"/>
                    <a:pt x="511" y="401"/>
                    <a:pt x="512" y="394"/>
                  </a:cubicBezTo>
                  <a:cubicBezTo>
                    <a:pt x="514" y="387"/>
                    <a:pt x="514" y="386"/>
                    <a:pt x="512" y="384"/>
                  </a:cubicBezTo>
                  <a:cubicBezTo>
                    <a:pt x="509" y="382"/>
                    <a:pt x="507" y="384"/>
                    <a:pt x="507" y="382"/>
                  </a:cubicBezTo>
                  <a:cubicBezTo>
                    <a:pt x="507" y="370"/>
                    <a:pt x="507" y="370"/>
                    <a:pt x="507" y="370"/>
                  </a:cubicBezTo>
                  <a:cubicBezTo>
                    <a:pt x="507" y="370"/>
                    <a:pt x="496" y="369"/>
                    <a:pt x="499" y="362"/>
                  </a:cubicBezTo>
                  <a:cubicBezTo>
                    <a:pt x="503" y="356"/>
                    <a:pt x="511" y="359"/>
                    <a:pt x="511" y="353"/>
                  </a:cubicBezTo>
                  <a:cubicBezTo>
                    <a:pt x="511" y="345"/>
                    <a:pt x="505" y="343"/>
                    <a:pt x="505" y="343"/>
                  </a:cubicBezTo>
                  <a:cubicBezTo>
                    <a:pt x="504" y="340"/>
                    <a:pt x="504" y="340"/>
                    <a:pt x="504" y="340"/>
                  </a:cubicBezTo>
                  <a:cubicBezTo>
                    <a:pt x="500" y="340"/>
                    <a:pt x="500" y="340"/>
                    <a:pt x="500" y="340"/>
                  </a:cubicBezTo>
                  <a:cubicBezTo>
                    <a:pt x="500" y="340"/>
                    <a:pt x="503" y="336"/>
                    <a:pt x="504" y="331"/>
                  </a:cubicBezTo>
                  <a:cubicBezTo>
                    <a:pt x="505" y="327"/>
                    <a:pt x="502" y="325"/>
                    <a:pt x="502" y="325"/>
                  </a:cubicBezTo>
                  <a:cubicBezTo>
                    <a:pt x="503" y="320"/>
                    <a:pt x="503" y="320"/>
                    <a:pt x="503" y="320"/>
                  </a:cubicBezTo>
                  <a:cubicBezTo>
                    <a:pt x="503" y="320"/>
                    <a:pt x="497" y="315"/>
                    <a:pt x="489" y="316"/>
                  </a:cubicBezTo>
                  <a:cubicBezTo>
                    <a:pt x="480" y="317"/>
                    <a:pt x="475" y="323"/>
                    <a:pt x="475" y="326"/>
                  </a:cubicBezTo>
                  <a:cubicBezTo>
                    <a:pt x="475" y="328"/>
                    <a:pt x="477" y="329"/>
                    <a:pt x="477" y="329"/>
                  </a:cubicBezTo>
                  <a:cubicBezTo>
                    <a:pt x="471" y="336"/>
                    <a:pt x="471" y="336"/>
                    <a:pt x="471" y="336"/>
                  </a:cubicBezTo>
                  <a:cubicBezTo>
                    <a:pt x="464" y="336"/>
                    <a:pt x="464" y="336"/>
                    <a:pt x="464" y="336"/>
                  </a:cubicBezTo>
                  <a:cubicBezTo>
                    <a:pt x="463" y="330"/>
                    <a:pt x="463" y="330"/>
                    <a:pt x="463" y="330"/>
                  </a:cubicBezTo>
                  <a:cubicBezTo>
                    <a:pt x="467" y="330"/>
                    <a:pt x="467" y="330"/>
                    <a:pt x="467" y="330"/>
                  </a:cubicBezTo>
                  <a:cubicBezTo>
                    <a:pt x="472" y="323"/>
                    <a:pt x="472" y="323"/>
                    <a:pt x="472" y="323"/>
                  </a:cubicBezTo>
                  <a:cubicBezTo>
                    <a:pt x="472" y="323"/>
                    <a:pt x="465" y="320"/>
                    <a:pt x="470" y="312"/>
                  </a:cubicBezTo>
                  <a:cubicBezTo>
                    <a:pt x="474" y="306"/>
                    <a:pt x="485" y="303"/>
                    <a:pt x="487" y="297"/>
                  </a:cubicBezTo>
                  <a:cubicBezTo>
                    <a:pt x="489" y="291"/>
                    <a:pt x="486" y="285"/>
                    <a:pt x="488" y="284"/>
                  </a:cubicBezTo>
                  <a:cubicBezTo>
                    <a:pt x="491" y="282"/>
                    <a:pt x="495" y="283"/>
                    <a:pt x="498" y="280"/>
                  </a:cubicBezTo>
                  <a:cubicBezTo>
                    <a:pt x="502" y="277"/>
                    <a:pt x="514" y="261"/>
                    <a:pt x="514" y="261"/>
                  </a:cubicBezTo>
                  <a:cubicBezTo>
                    <a:pt x="509" y="260"/>
                    <a:pt x="509" y="260"/>
                    <a:pt x="509" y="260"/>
                  </a:cubicBezTo>
                  <a:cubicBezTo>
                    <a:pt x="509" y="260"/>
                    <a:pt x="511" y="248"/>
                    <a:pt x="515" y="249"/>
                  </a:cubicBezTo>
                  <a:cubicBezTo>
                    <a:pt x="521" y="249"/>
                    <a:pt x="520" y="256"/>
                    <a:pt x="524" y="257"/>
                  </a:cubicBezTo>
                  <a:cubicBezTo>
                    <a:pt x="528" y="257"/>
                    <a:pt x="536" y="252"/>
                    <a:pt x="536" y="252"/>
                  </a:cubicBezTo>
                  <a:cubicBezTo>
                    <a:pt x="536" y="249"/>
                    <a:pt x="536" y="249"/>
                    <a:pt x="536" y="249"/>
                  </a:cubicBezTo>
                  <a:cubicBezTo>
                    <a:pt x="543" y="244"/>
                    <a:pt x="543" y="244"/>
                    <a:pt x="543" y="244"/>
                  </a:cubicBezTo>
                  <a:cubicBezTo>
                    <a:pt x="540" y="237"/>
                    <a:pt x="542" y="228"/>
                    <a:pt x="545" y="221"/>
                  </a:cubicBezTo>
                  <a:cubicBezTo>
                    <a:pt x="546" y="219"/>
                    <a:pt x="546" y="207"/>
                    <a:pt x="548" y="204"/>
                  </a:cubicBezTo>
                  <a:cubicBezTo>
                    <a:pt x="551" y="201"/>
                    <a:pt x="553" y="197"/>
                    <a:pt x="552" y="194"/>
                  </a:cubicBezTo>
                  <a:cubicBezTo>
                    <a:pt x="557" y="179"/>
                    <a:pt x="557" y="179"/>
                    <a:pt x="557" y="179"/>
                  </a:cubicBezTo>
                  <a:cubicBezTo>
                    <a:pt x="562" y="172"/>
                    <a:pt x="562" y="172"/>
                    <a:pt x="562" y="172"/>
                  </a:cubicBezTo>
                  <a:cubicBezTo>
                    <a:pt x="563" y="168"/>
                    <a:pt x="568" y="169"/>
                    <a:pt x="570" y="167"/>
                  </a:cubicBezTo>
                  <a:cubicBezTo>
                    <a:pt x="572" y="164"/>
                    <a:pt x="571" y="158"/>
                    <a:pt x="575" y="156"/>
                  </a:cubicBezTo>
                  <a:close/>
                  <a:moveTo>
                    <a:pt x="621" y="571"/>
                  </a:moveTo>
                  <a:cubicBezTo>
                    <a:pt x="617" y="569"/>
                    <a:pt x="617" y="569"/>
                    <a:pt x="617" y="569"/>
                  </a:cubicBezTo>
                  <a:cubicBezTo>
                    <a:pt x="617" y="569"/>
                    <a:pt x="618" y="561"/>
                    <a:pt x="619" y="558"/>
                  </a:cubicBezTo>
                  <a:cubicBezTo>
                    <a:pt x="620" y="553"/>
                    <a:pt x="618" y="545"/>
                    <a:pt x="618" y="545"/>
                  </a:cubicBezTo>
                  <a:cubicBezTo>
                    <a:pt x="612" y="544"/>
                    <a:pt x="612" y="544"/>
                    <a:pt x="612" y="544"/>
                  </a:cubicBezTo>
                  <a:cubicBezTo>
                    <a:pt x="612" y="544"/>
                    <a:pt x="614" y="565"/>
                    <a:pt x="610" y="565"/>
                  </a:cubicBezTo>
                  <a:cubicBezTo>
                    <a:pt x="606" y="566"/>
                    <a:pt x="606" y="563"/>
                    <a:pt x="601" y="563"/>
                  </a:cubicBezTo>
                  <a:cubicBezTo>
                    <a:pt x="595" y="563"/>
                    <a:pt x="596" y="568"/>
                    <a:pt x="596" y="568"/>
                  </a:cubicBezTo>
                  <a:cubicBezTo>
                    <a:pt x="596" y="568"/>
                    <a:pt x="588" y="569"/>
                    <a:pt x="583" y="572"/>
                  </a:cubicBezTo>
                  <a:cubicBezTo>
                    <a:pt x="577" y="575"/>
                    <a:pt x="578" y="579"/>
                    <a:pt x="578" y="579"/>
                  </a:cubicBezTo>
                  <a:cubicBezTo>
                    <a:pt x="577" y="583"/>
                    <a:pt x="577" y="583"/>
                    <a:pt x="577" y="583"/>
                  </a:cubicBezTo>
                  <a:cubicBezTo>
                    <a:pt x="573" y="585"/>
                    <a:pt x="573" y="585"/>
                    <a:pt x="573" y="585"/>
                  </a:cubicBezTo>
                  <a:cubicBezTo>
                    <a:pt x="573" y="590"/>
                    <a:pt x="573" y="590"/>
                    <a:pt x="573" y="590"/>
                  </a:cubicBezTo>
                  <a:cubicBezTo>
                    <a:pt x="577" y="592"/>
                    <a:pt x="577" y="592"/>
                    <a:pt x="577" y="592"/>
                  </a:cubicBezTo>
                  <a:cubicBezTo>
                    <a:pt x="573" y="596"/>
                    <a:pt x="573" y="596"/>
                    <a:pt x="573" y="596"/>
                  </a:cubicBezTo>
                  <a:cubicBezTo>
                    <a:pt x="574" y="601"/>
                    <a:pt x="574" y="601"/>
                    <a:pt x="574" y="601"/>
                  </a:cubicBezTo>
                  <a:cubicBezTo>
                    <a:pt x="574" y="601"/>
                    <a:pt x="576" y="604"/>
                    <a:pt x="578" y="604"/>
                  </a:cubicBezTo>
                  <a:cubicBezTo>
                    <a:pt x="581" y="605"/>
                    <a:pt x="578" y="609"/>
                    <a:pt x="578" y="609"/>
                  </a:cubicBezTo>
                  <a:cubicBezTo>
                    <a:pt x="574" y="616"/>
                    <a:pt x="574" y="616"/>
                    <a:pt x="574" y="616"/>
                  </a:cubicBezTo>
                  <a:cubicBezTo>
                    <a:pt x="574" y="616"/>
                    <a:pt x="584" y="615"/>
                    <a:pt x="584" y="619"/>
                  </a:cubicBezTo>
                  <a:cubicBezTo>
                    <a:pt x="585" y="622"/>
                    <a:pt x="577" y="627"/>
                    <a:pt x="577" y="627"/>
                  </a:cubicBezTo>
                  <a:cubicBezTo>
                    <a:pt x="577" y="629"/>
                    <a:pt x="577" y="629"/>
                    <a:pt x="577" y="629"/>
                  </a:cubicBezTo>
                  <a:cubicBezTo>
                    <a:pt x="577" y="629"/>
                    <a:pt x="584" y="627"/>
                    <a:pt x="586" y="628"/>
                  </a:cubicBezTo>
                  <a:cubicBezTo>
                    <a:pt x="588" y="630"/>
                    <a:pt x="590" y="632"/>
                    <a:pt x="590" y="632"/>
                  </a:cubicBezTo>
                  <a:cubicBezTo>
                    <a:pt x="583" y="636"/>
                    <a:pt x="583" y="636"/>
                    <a:pt x="583" y="636"/>
                  </a:cubicBezTo>
                  <a:cubicBezTo>
                    <a:pt x="585" y="643"/>
                    <a:pt x="585" y="643"/>
                    <a:pt x="585" y="643"/>
                  </a:cubicBezTo>
                  <a:cubicBezTo>
                    <a:pt x="585" y="643"/>
                    <a:pt x="594" y="646"/>
                    <a:pt x="597" y="646"/>
                  </a:cubicBezTo>
                  <a:cubicBezTo>
                    <a:pt x="601" y="647"/>
                    <a:pt x="598" y="652"/>
                    <a:pt x="598" y="652"/>
                  </a:cubicBezTo>
                  <a:cubicBezTo>
                    <a:pt x="603" y="651"/>
                    <a:pt x="603" y="651"/>
                    <a:pt x="603" y="651"/>
                  </a:cubicBezTo>
                  <a:cubicBezTo>
                    <a:pt x="603" y="651"/>
                    <a:pt x="609" y="636"/>
                    <a:pt x="611" y="631"/>
                  </a:cubicBezTo>
                  <a:cubicBezTo>
                    <a:pt x="612" y="626"/>
                    <a:pt x="614" y="615"/>
                    <a:pt x="614" y="614"/>
                  </a:cubicBezTo>
                  <a:cubicBezTo>
                    <a:pt x="614" y="612"/>
                    <a:pt x="622" y="607"/>
                    <a:pt x="624" y="600"/>
                  </a:cubicBezTo>
                  <a:cubicBezTo>
                    <a:pt x="626" y="595"/>
                    <a:pt x="621" y="571"/>
                    <a:pt x="621" y="571"/>
                  </a:cubicBezTo>
                  <a:close/>
                  <a:moveTo>
                    <a:pt x="56" y="207"/>
                  </a:moveTo>
                  <a:cubicBezTo>
                    <a:pt x="56" y="212"/>
                    <a:pt x="56" y="212"/>
                    <a:pt x="56" y="212"/>
                  </a:cubicBezTo>
                  <a:cubicBezTo>
                    <a:pt x="61" y="215"/>
                    <a:pt x="64" y="213"/>
                    <a:pt x="64" y="213"/>
                  </a:cubicBezTo>
                  <a:cubicBezTo>
                    <a:pt x="57" y="204"/>
                    <a:pt x="57" y="204"/>
                    <a:pt x="57" y="204"/>
                  </a:cubicBezTo>
                  <a:lnTo>
                    <a:pt x="56" y="207"/>
                  </a:lnTo>
                  <a:close/>
                  <a:moveTo>
                    <a:pt x="126" y="100"/>
                  </a:moveTo>
                  <a:cubicBezTo>
                    <a:pt x="130" y="103"/>
                    <a:pt x="135" y="100"/>
                    <a:pt x="129" y="94"/>
                  </a:cubicBezTo>
                  <a:cubicBezTo>
                    <a:pt x="122" y="90"/>
                    <a:pt x="120" y="93"/>
                    <a:pt x="120" y="93"/>
                  </a:cubicBezTo>
                  <a:cubicBezTo>
                    <a:pt x="121" y="99"/>
                    <a:pt x="121" y="99"/>
                    <a:pt x="121" y="99"/>
                  </a:cubicBezTo>
                  <a:lnTo>
                    <a:pt x="126" y="100"/>
                  </a:lnTo>
                  <a:close/>
                  <a:moveTo>
                    <a:pt x="112" y="79"/>
                  </a:moveTo>
                  <a:cubicBezTo>
                    <a:pt x="116" y="79"/>
                    <a:pt x="121" y="74"/>
                    <a:pt x="113" y="75"/>
                  </a:cubicBezTo>
                  <a:cubicBezTo>
                    <a:pt x="104" y="76"/>
                    <a:pt x="112" y="79"/>
                    <a:pt x="112" y="79"/>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7" name="Freeform 17"/>
            <p:cNvSpPr/>
            <p:nvPr/>
          </p:nvSpPr>
          <p:spPr bwMode="auto">
            <a:xfrm>
              <a:off x="1403648" y="4830044"/>
              <a:ext cx="465138" cy="771525"/>
            </a:xfrm>
            <a:custGeom>
              <a:avLst/>
              <a:gdLst/>
              <a:ahLst/>
              <a:cxnLst>
                <a:cxn ang="0">
                  <a:pos x="89" y="295"/>
                </a:cxn>
                <a:cxn ang="0">
                  <a:pos x="102" y="279"/>
                </a:cxn>
                <a:cxn ang="0">
                  <a:pos x="120" y="271"/>
                </a:cxn>
                <a:cxn ang="0">
                  <a:pos x="113" y="267"/>
                </a:cxn>
                <a:cxn ang="0">
                  <a:pos x="113" y="231"/>
                </a:cxn>
                <a:cxn ang="0">
                  <a:pos x="133" y="213"/>
                </a:cxn>
                <a:cxn ang="0">
                  <a:pos x="118" y="190"/>
                </a:cxn>
                <a:cxn ang="0">
                  <a:pos x="117" y="183"/>
                </a:cxn>
                <a:cxn ang="0">
                  <a:pos x="138" y="173"/>
                </a:cxn>
                <a:cxn ang="0">
                  <a:pos x="145" y="165"/>
                </a:cxn>
                <a:cxn ang="0">
                  <a:pos x="146" y="142"/>
                </a:cxn>
                <a:cxn ang="0">
                  <a:pos x="159" y="133"/>
                </a:cxn>
                <a:cxn ang="0">
                  <a:pos x="165" y="100"/>
                </a:cxn>
                <a:cxn ang="0">
                  <a:pos x="169" y="88"/>
                </a:cxn>
                <a:cxn ang="0">
                  <a:pos x="183" y="78"/>
                </a:cxn>
                <a:cxn ang="0">
                  <a:pos x="203" y="57"/>
                </a:cxn>
                <a:cxn ang="0">
                  <a:pos x="190" y="44"/>
                </a:cxn>
                <a:cxn ang="0">
                  <a:pos x="183" y="30"/>
                </a:cxn>
                <a:cxn ang="0">
                  <a:pos x="179" y="31"/>
                </a:cxn>
                <a:cxn ang="0">
                  <a:pos x="164" y="24"/>
                </a:cxn>
                <a:cxn ang="0">
                  <a:pos x="147" y="27"/>
                </a:cxn>
                <a:cxn ang="0">
                  <a:pos x="135" y="23"/>
                </a:cxn>
                <a:cxn ang="0">
                  <a:pos x="125" y="21"/>
                </a:cxn>
                <a:cxn ang="0">
                  <a:pos x="120" y="10"/>
                </a:cxn>
                <a:cxn ang="0">
                  <a:pos x="116" y="6"/>
                </a:cxn>
                <a:cxn ang="0">
                  <a:pos x="109" y="4"/>
                </a:cxn>
                <a:cxn ang="0">
                  <a:pos x="90" y="6"/>
                </a:cxn>
                <a:cxn ang="0">
                  <a:pos x="78" y="14"/>
                </a:cxn>
                <a:cxn ang="0">
                  <a:pos x="82" y="21"/>
                </a:cxn>
                <a:cxn ang="0">
                  <a:pos x="79" y="30"/>
                </a:cxn>
                <a:cxn ang="0">
                  <a:pos x="79" y="67"/>
                </a:cxn>
                <a:cxn ang="0">
                  <a:pos x="70" y="89"/>
                </a:cxn>
                <a:cxn ang="0">
                  <a:pos x="77" y="81"/>
                </a:cxn>
                <a:cxn ang="0">
                  <a:pos x="77" y="90"/>
                </a:cxn>
                <a:cxn ang="0">
                  <a:pos x="53" y="115"/>
                </a:cxn>
                <a:cxn ang="0">
                  <a:pos x="39" y="147"/>
                </a:cxn>
                <a:cxn ang="0">
                  <a:pos x="35" y="155"/>
                </a:cxn>
                <a:cxn ang="0">
                  <a:pos x="28" y="164"/>
                </a:cxn>
                <a:cxn ang="0">
                  <a:pos x="17" y="165"/>
                </a:cxn>
                <a:cxn ang="0">
                  <a:pos x="10" y="181"/>
                </a:cxn>
                <a:cxn ang="0">
                  <a:pos x="2" y="197"/>
                </a:cxn>
                <a:cxn ang="0">
                  <a:pos x="17" y="209"/>
                </a:cxn>
                <a:cxn ang="0">
                  <a:pos x="30" y="207"/>
                </a:cxn>
                <a:cxn ang="0">
                  <a:pos x="20" y="216"/>
                </a:cxn>
                <a:cxn ang="0">
                  <a:pos x="12" y="213"/>
                </a:cxn>
                <a:cxn ang="0">
                  <a:pos x="11" y="226"/>
                </a:cxn>
                <a:cxn ang="0">
                  <a:pos x="29" y="225"/>
                </a:cxn>
                <a:cxn ang="0">
                  <a:pos x="36" y="224"/>
                </a:cxn>
                <a:cxn ang="0">
                  <a:pos x="40" y="233"/>
                </a:cxn>
                <a:cxn ang="0">
                  <a:pos x="30" y="228"/>
                </a:cxn>
                <a:cxn ang="0">
                  <a:pos x="19" y="260"/>
                </a:cxn>
                <a:cxn ang="0">
                  <a:pos x="21" y="275"/>
                </a:cxn>
                <a:cxn ang="0">
                  <a:pos x="16" y="297"/>
                </a:cxn>
                <a:cxn ang="0">
                  <a:pos x="10" y="308"/>
                </a:cxn>
                <a:cxn ang="0">
                  <a:pos x="0" y="322"/>
                </a:cxn>
                <a:cxn ang="0">
                  <a:pos x="51" y="334"/>
                </a:cxn>
                <a:cxn ang="0">
                  <a:pos x="73" y="328"/>
                </a:cxn>
                <a:cxn ang="0">
                  <a:pos x="85" y="311"/>
                </a:cxn>
              </a:cxnLst>
              <a:rect l="0" t="0" r="r" b="b"/>
              <a:pathLst>
                <a:path w="203" h="336" extrusionOk="0">
                  <a:moveTo>
                    <a:pt x="83" y="304"/>
                  </a:moveTo>
                  <a:cubicBezTo>
                    <a:pt x="83" y="304"/>
                    <a:pt x="85" y="300"/>
                    <a:pt x="89" y="295"/>
                  </a:cubicBezTo>
                  <a:cubicBezTo>
                    <a:pt x="93" y="289"/>
                    <a:pt x="100" y="287"/>
                    <a:pt x="100" y="287"/>
                  </a:cubicBezTo>
                  <a:cubicBezTo>
                    <a:pt x="102" y="279"/>
                    <a:pt x="102" y="279"/>
                    <a:pt x="102" y="279"/>
                  </a:cubicBezTo>
                  <a:cubicBezTo>
                    <a:pt x="117" y="278"/>
                    <a:pt x="117" y="278"/>
                    <a:pt x="117" y="278"/>
                  </a:cubicBezTo>
                  <a:cubicBezTo>
                    <a:pt x="120" y="271"/>
                    <a:pt x="120" y="271"/>
                    <a:pt x="120" y="271"/>
                  </a:cubicBezTo>
                  <a:cubicBezTo>
                    <a:pt x="122" y="267"/>
                    <a:pt x="122" y="267"/>
                    <a:pt x="122" y="267"/>
                  </a:cubicBezTo>
                  <a:cubicBezTo>
                    <a:pt x="113" y="267"/>
                    <a:pt x="113" y="267"/>
                    <a:pt x="113" y="267"/>
                  </a:cubicBezTo>
                  <a:cubicBezTo>
                    <a:pt x="104" y="248"/>
                    <a:pt x="104" y="248"/>
                    <a:pt x="104" y="248"/>
                  </a:cubicBezTo>
                  <a:cubicBezTo>
                    <a:pt x="113" y="231"/>
                    <a:pt x="113" y="231"/>
                    <a:pt x="113" y="231"/>
                  </a:cubicBezTo>
                  <a:cubicBezTo>
                    <a:pt x="123" y="228"/>
                    <a:pt x="123" y="228"/>
                    <a:pt x="123" y="228"/>
                  </a:cubicBezTo>
                  <a:cubicBezTo>
                    <a:pt x="123" y="228"/>
                    <a:pt x="131" y="219"/>
                    <a:pt x="133" y="213"/>
                  </a:cubicBezTo>
                  <a:cubicBezTo>
                    <a:pt x="135" y="207"/>
                    <a:pt x="125" y="209"/>
                    <a:pt x="125" y="209"/>
                  </a:cubicBezTo>
                  <a:cubicBezTo>
                    <a:pt x="118" y="190"/>
                    <a:pt x="118" y="190"/>
                    <a:pt x="118" y="190"/>
                  </a:cubicBezTo>
                  <a:cubicBezTo>
                    <a:pt x="118" y="190"/>
                    <a:pt x="121" y="186"/>
                    <a:pt x="121" y="183"/>
                  </a:cubicBezTo>
                  <a:cubicBezTo>
                    <a:pt x="121" y="181"/>
                    <a:pt x="117" y="183"/>
                    <a:pt x="117" y="183"/>
                  </a:cubicBezTo>
                  <a:cubicBezTo>
                    <a:pt x="111" y="168"/>
                    <a:pt x="111" y="168"/>
                    <a:pt x="111" y="168"/>
                  </a:cubicBezTo>
                  <a:cubicBezTo>
                    <a:pt x="138" y="173"/>
                    <a:pt x="138" y="173"/>
                    <a:pt x="138" y="173"/>
                  </a:cubicBezTo>
                  <a:cubicBezTo>
                    <a:pt x="142" y="165"/>
                    <a:pt x="142" y="165"/>
                    <a:pt x="142" y="165"/>
                  </a:cubicBezTo>
                  <a:cubicBezTo>
                    <a:pt x="145" y="165"/>
                    <a:pt x="145" y="165"/>
                    <a:pt x="145" y="165"/>
                  </a:cubicBezTo>
                  <a:cubicBezTo>
                    <a:pt x="150" y="154"/>
                    <a:pt x="150" y="154"/>
                    <a:pt x="150" y="154"/>
                  </a:cubicBezTo>
                  <a:cubicBezTo>
                    <a:pt x="150" y="154"/>
                    <a:pt x="146" y="147"/>
                    <a:pt x="146" y="142"/>
                  </a:cubicBezTo>
                  <a:cubicBezTo>
                    <a:pt x="146" y="137"/>
                    <a:pt x="153" y="138"/>
                    <a:pt x="153" y="138"/>
                  </a:cubicBezTo>
                  <a:cubicBezTo>
                    <a:pt x="159" y="133"/>
                    <a:pt x="159" y="133"/>
                    <a:pt x="159" y="133"/>
                  </a:cubicBezTo>
                  <a:cubicBezTo>
                    <a:pt x="157" y="125"/>
                    <a:pt x="157" y="125"/>
                    <a:pt x="157" y="125"/>
                  </a:cubicBezTo>
                  <a:cubicBezTo>
                    <a:pt x="165" y="100"/>
                    <a:pt x="165" y="100"/>
                    <a:pt x="165" y="100"/>
                  </a:cubicBezTo>
                  <a:cubicBezTo>
                    <a:pt x="162" y="88"/>
                    <a:pt x="162" y="88"/>
                    <a:pt x="162" y="88"/>
                  </a:cubicBezTo>
                  <a:cubicBezTo>
                    <a:pt x="169" y="88"/>
                    <a:pt x="169" y="88"/>
                    <a:pt x="169" y="88"/>
                  </a:cubicBezTo>
                  <a:cubicBezTo>
                    <a:pt x="177" y="78"/>
                    <a:pt x="177" y="78"/>
                    <a:pt x="177" y="78"/>
                  </a:cubicBezTo>
                  <a:cubicBezTo>
                    <a:pt x="183" y="78"/>
                    <a:pt x="183" y="78"/>
                    <a:pt x="183" y="78"/>
                  </a:cubicBezTo>
                  <a:cubicBezTo>
                    <a:pt x="185" y="78"/>
                    <a:pt x="195" y="71"/>
                    <a:pt x="195" y="71"/>
                  </a:cubicBezTo>
                  <a:cubicBezTo>
                    <a:pt x="195" y="71"/>
                    <a:pt x="202" y="62"/>
                    <a:pt x="203" y="57"/>
                  </a:cubicBezTo>
                  <a:cubicBezTo>
                    <a:pt x="203" y="53"/>
                    <a:pt x="195" y="53"/>
                    <a:pt x="191" y="53"/>
                  </a:cubicBezTo>
                  <a:cubicBezTo>
                    <a:pt x="187" y="53"/>
                    <a:pt x="190" y="44"/>
                    <a:pt x="190" y="44"/>
                  </a:cubicBezTo>
                  <a:cubicBezTo>
                    <a:pt x="192" y="32"/>
                    <a:pt x="192" y="32"/>
                    <a:pt x="192" y="32"/>
                  </a:cubicBezTo>
                  <a:cubicBezTo>
                    <a:pt x="183" y="30"/>
                    <a:pt x="183" y="30"/>
                    <a:pt x="183" y="30"/>
                  </a:cubicBezTo>
                  <a:cubicBezTo>
                    <a:pt x="183" y="28"/>
                    <a:pt x="183" y="28"/>
                    <a:pt x="183" y="28"/>
                  </a:cubicBezTo>
                  <a:cubicBezTo>
                    <a:pt x="179" y="31"/>
                    <a:pt x="179" y="31"/>
                    <a:pt x="179" y="31"/>
                  </a:cubicBezTo>
                  <a:cubicBezTo>
                    <a:pt x="169" y="28"/>
                    <a:pt x="169" y="28"/>
                    <a:pt x="169" y="28"/>
                  </a:cubicBezTo>
                  <a:cubicBezTo>
                    <a:pt x="169" y="28"/>
                    <a:pt x="168" y="24"/>
                    <a:pt x="164" y="24"/>
                  </a:cubicBezTo>
                  <a:cubicBezTo>
                    <a:pt x="161" y="24"/>
                    <a:pt x="163" y="30"/>
                    <a:pt x="157" y="31"/>
                  </a:cubicBezTo>
                  <a:cubicBezTo>
                    <a:pt x="151" y="34"/>
                    <a:pt x="147" y="27"/>
                    <a:pt x="147" y="27"/>
                  </a:cubicBezTo>
                  <a:cubicBezTo>
                    <a:pt x="142" y="29"/>
                    <a:pt x="142" y="29"/>
                    <a:pt x="142" y="29"/>
                  </a:cubicBezTo>
                  <a:cubicBezTo>
                    <a:pt x="135" y="23"/>
                    <a:pt x="135" y="23"/>
                    <a:pt x="135" y="23"/>
                  </a:cubicBezTo>
                  <a:cubicBezTo>
                    <a:pt x="128" y="25"/>
                    <a:pt x="128" y="25"/>
                    <a:pt x="128" y="25"/>
                  </a:cubicBezTo>
                  <a:cubicBezTo>
                    <a:pt x="125" y="21"/>
                    <a:pt x="125" y="21"/>
                    <a:pt x="125" y="21"/>
                  </a:cubicBezTo>
                  <a:cubicBezTo>
                    <a:pt x="125" y="21"/>
                    <a:pt x="121" y="30"/>
                    <a:pt x="113" y="23"/>
                  </a:cubicBezTo>
                  <a:cubicBezTo>
                    <a:pt x="105" y="16"/>
                    <a:pt x="120" y="10"/>
                    <a:pt x="120" y="10"/>
                  </a:cubicBezTo>
                  <a:cubicBezTo>
                    <a:pt x="120" y="7"/>
                    <a:pt x="120" y="7"/>
                    <a:pt x="120" y="7"/>
                  </a:cubicBezTo>
                  <a:cubicBezTo>
                    <a:pt x="116" y="6"/>
                    <a:pt x="116" y="6"/>
                    <a:pt x="116" y="6"/>
                  </a:cubicBezTo>
                  <a:cubicBezTo>
                    <a:pt x="118" y="0"/>
                    <a:pt x="118" y="0"/>
                    <a:pt x="118" y="0"/>
                  </a:cubicBezTo>
                  <a:cubicBezTo>
                    <a:pt x="109" y="4"/>
                    <a:pt x="109" y="4"/>
                    <a:pt x="109" y="4"/>
                  </a:cubicBezTo>
                  <a:cubicBezTo>
                    <a:pt x="95" y="1"/>
                    <a:pt x="95" y="1"/>
                    <a:pt x="95" y="1"/>
                  </a:cubicBezTo>
                  <a:cubicBezTo>
                    <a:pt x="90" y="6"/>
                    <a:pt x="90" y="6"/>
                    <a:pt x="90" y="6"/>
                  </a:cubicBezTo>
                  <a:cubicBezTo>
                    <a:pt x="83" y="10"/>
                    <a:pt x="83" y="10"/>
                    <a:pt x="83" y="10"/>
                  </a:cubicBezTo>
                  <a:cubicBezTo>
                    <a:pt x="78" y="14"/>
                    <a:pt x="78" y="14"/>
                    <a:pt x="78" y="14"/>
                  </a:cubicBezTo>
                  <a:cubicBezTo>
                    <a:pt x="77" y="21"/>
                    <a:pt x="77" y="21"/>
                    <a:pt x="77" y="21"/>
                  </a:cubicBezTo>
                  <a:cubicBezTo>
                    <a:pt x="82" y="21"/>
                    <a:pt x="82" y="21"/>
                    <a:pt x="82" y="21"/>
                  </a:cubicBezTo>
                  <a:cubicBezTo>
                    <a:pt x="79" y="24"/>
                    <a:pt x="79" y="24"/>
                    <a:pt x="79" y="24"/>
                  </a:cubicBezTo>
                  <a:cubicBezTo>
                    <a:pt x="79" y="30"/>
                    <a:pt x="79" y="30"/>
                    <a:pt x="79" y="30"/>
                  </a:cubicBezTo>
                  <a:cubicBezTo>
                    <a:pt x="78" y="39"/>
                    <a:pt x="78" y="39"/>
                    <a:pt x="78" y="39"/>
                  </a:cubicBezTo>
                  <a:cubicBezTo>
                    <a:pt x="79" y="67"/>
                    <a:pt x="79" y="67"/>
                    <a:pt x="79" y="67"/>
                  </a:cubicBezTo>
                  <a:cubicBezTo>
                    <a:pt x="69" y="86"/>
                    <a:pt x="69" y="86"/>
                    <a:pt x="69" y="86"/>
                  </a:cubicBezTo>
                  <a:cubicBezTo>
                    <a:pt x="70" y="89"/>
                    <a:pt x="70" y="89"/>
                    <a:pt x="70" y="89"/>
                  </a:cubicBezTo>
                  <a:cubicBezTo>
                    <a:pt x="75" y="81"/>
                    <a:pt x="75" y="81"/>
                    <a:pt x="75" y="81"/>
                  </a:cubicBezTo>
                  <a:cubicBezTo>
                    <a:pt x="77" y="81"/>
                    <a:pt x="77" y="81"/>
                    <a:pt x="77" y="81"/>
                  </a:cubicBezTo>
                  <a:cubicBezTo>
                    <a:pt x="75" y="86"/>
                    <a:pt x="75" y="86"/>
                    <a:pt x="75" y="86"/>
                  </a:cubicBezTo>
                  <a:cubicBezTo>
                    <a:pt x="77" y="90"/>
                    <a:pt x="77" y="90"/>
                    <a:pt x="77" y="90"/>
                  </a:cubicBezTo>
                  <a:cubicBezTo>
                    <a:pt x="68" y="91"/>
                    <a:pt x="68" y="91"/>
                    <a:pt x="68" y="91"/>
                  </a:cubicBezTo>
                  <a:cubicBezTo>
                    <a:pt x="53" y="115"/>
                    <a:pt x="53" y="115"/>
                    <a:pt x="53" y="115"/>
                  </a:cubicBezTo>
                  <a:cubicBezTo>
                    <a:pt x="54" y="119"/>
                    <a:pt x="54" y="119"/>
                    <a:pt x="54" y="119"/>
                  </a:cubicBezTo>
                  <a:cubicBezTo>
                    <a:pt x="39" y="147"/>
                    <a:pt x="39" y="147"/>
                    <a:pt x="39" y="147"/>
                  </a:cubicBezTo>
                  <a:cubicBezTo>
                    <a:pt x="34" y="152"/>
                    <a:pt x="34" y="152"/>
                    <a:pt x="34" y="152"/>
                  </a:cubicBezTo>
                  <a:cubicBezTo>
                    <a:pt x="35" y="155"/>
                    <a:pt x="35" y="155"/>
                    <a:pt x="35" y="155"/>
                  </a:cubicBezTo>
                  <a:cubicBezTo>
                    <a:pt x="28" y="160"/>
                    <a:pt x="28" y="160"/>
                    <a:pt x="28" y="160"/>
                  </a:cubicBezTo>
                  <a:cubicBezTo>
                    <a:pt x="28" y="164"/>
                    <a:pt x="28" y="164"/>
                    <a:pt x="28" y="164"/>
                  </a:cubicBezTo>
                  <a:cubicBezTo>
                    <a:pt x="26" y="163"/>
                    <a:pt x="26" y="163"/>
                    <a:pt x="26" y="163"/>
                  </a:cubicBezTo>
                  <a:cubicBezTo>
                    <a:pt x="17" y="165"/>
                    <a:pt x="17" y="165"/>
                    <a:pt x="17" y="165"/>
                  </a:cubicBezTo>
                  <a:cubicBezTo>
                    <a:pt x="17" y="172"/>
                    <a:pt x="17" y="172"/>
                    <a:pt x="17" y="172"/>
                  </a:cubicBezTo>
                  <a:cubicBezTo>
                    <a:pt x="10" y="181"/>
                    <a:pt x="10" y="181"/>
                    <a:pt x="10" y="181"/>
                  </a:cubicBezTo>
                  <a:cubicBezTo>
                    <a:pt x="10" y="189"/>
                    <a:pt x="10" y="189"/>
                    <a:pt x="10" y="189"/>
                  </a:cubicBezTo>
                  <a:cubicBezTo>
                    <a:pt x="2" y="197"/>
                    <a:pt x="2" y="197"/>
                    <a:pt x="2" y="197"/>
                  </a:cubicBezTo>
                  <a:cubicBezTo>
                    <a:pt x="2" y="204"/>
                    <a:pt x="2" y="204"/>
                    <a:pt x="2" y="204"/>
                  </a:cubicBezTo>
                  <a:cubicBezTo>
                    <a:pt x="17" y="209"/>
                    <a:pt x="17" y="209"/>
                    <a:pt x="17" y="209"/>
                  </a:cubicBezTo>
                  <a:cubicBezTo>
                    <a:pt x="29" y="197"/>
                    <a:pt x="29" y="197"/>
                    <a:pt x="29" y="197"/>
                  </a:cubicBezTo>
                  <a:cubicBezTo>
                    <a:pt x="30" y="207"/>
                    <a:pt x="30" y="207"/>
                    <a:pt x="30" y="207"/>
                  </a:cubicBezTo>
                  <a:cubicBezTo>
                    <a:pt x="23" y="211"/>
                    <a:pt x="23" y="211"/>
                    <a:pt x="23" y="211"/>
                  </a:cubicBezTo>
                  <a:cubicBezTo>
                    <a:pt x="20" y="216"/>
                    <a:pt x="20" y="216"/>
                    <a:pt x="20" y="216"/>
                  </a:cubicBezTo>
                  <a:cubicBezTo>
                    <a:pt x="19" y="212"/>
                    <a:pt x="19" y="212"/>
                    <a:pt x="19" y="212"/>
                  </a:cubicBezTo>
                  <a:cubicBezTo>
                    <a:pt x="12" y="213"/>
                    <a:pt x="12" y="213"/>
                    <a:pt x="12" y="213"/>
                  </a:cubicBezTo>
                  <a:cubicBezTo>
                    <a:pt x="12" y="218"/>
                    <a:pt x="12" y="218"/>
                    <a:pt x="12" y="218"/>
                  </a:cubicBezTo>
                  <a:cubicBezTo>
                    <a:pt x="11" y="220"/>
                    <a:pt x="11" y="226"/>
                    <a:pt x="11" y="226"/>
                  </a:cubicBezTo>
                  <a:cubicBezTo>
                    <a:pt x="11" y="226"/>
                    <a:pt x="18" y="229"/>
                    <a:pt x="20" y="228"/>
                  </a:cubicBezTo>
                  <a:cubicBezTo>
                    <a:pt x="22" y="227"/>
                    <a:pt x="29" y="225"/>
                    <a:pt x="29" y="225"/>
                  </a:cubicBezTo>
                  <a:cubicBezTo>
                    <a:pt x="33" y="227"/>
                    <a:pt x="33" y="227"/>
                    <a:pt x="33" y="227"/>
                  </a:cubicBezTo>
                  <a:cubicBezTo>
                    <a:pt x="36" y="224"/>
                    <a:pt x="36" y="224"/>
                    <a:pt x="36" y="224"/>
                  </a:cubicBezTo>
                  <a:cubicBezTo>
                    <a:pt x="35" y="229"/>
                    <a:pt x="35" y="229"/>
                    <a:pt x="35" y="229"/>
                  </a:cubicBezTo>
                  <a:cubicBezTo>
                    <a:pt x="40" y="233"/>
                    <a:pt x="40" y="233"/>
                    <a:pt x="40" y="233"/>
                  </a:cubicBezTo>
                  <a:cubicBezTo>
                    <a:pt x="36" y="233"/>
                    <a:pt x="36" y="233"/>
                    <a:pt x="36" y="233"/>
                  </a:cubicBezTo>
                  <a:cubicBezTo>
                    <a:pt x="30" y="228"/>
                    <a:pt x="30" y="228"/>
                    <a:pt x="30" y="228"/>
                  </a:cubicBezTo>
                  <a:cubicBezTo>
                    <a:pt x="30" y="228"/>
                    <a:pt x="32" y="239"/>
                    <a:pt x="30" y="244"/>
                  </a:cubicBezTo>
                  <a:cubicBezTo>
                    <a:pt x="27" y="250"/>
                    <a:pt x="19" y="260"/>
                    <a:pt x="19" y="260"/>
                  </a:cubicBezTo>
                  <a:cubicBezTo>
                    <a:pt x="23" y="264"/>
                    <a:pt x="23" y="264"/>
                    <a:pt x="23" y="264"/>
                  </a:cubicBezTo>
                  <a:cubicBezTo>
                    <a:pt x="21" y="275"/>
                    <a:pt x="21" y="275"/>
                    <a:pt x="21" y="275"/>
                  </a:cubicBezTo>
                  <a:cubicBezTo>
                    <a:pt x="21" y="275"/>
                    <a:pt x="17" y="282"/>
                    <a:pt x="17" y="286"/>
                  </a:cubicBezTo>
                  <a:cubicBezTo>
                    <a:pt x="17" y="289"/>
                    <a:pt x="18" y="295"/>
                    <a:pt x="16" y="297"/>
                  </a:cubicBezTo>
                  <a:cubicBezTo>
                    <a:pt x="13" y="300"/>
                    <a:pt x="10" y="304"/>
                    <a:pt x="10" y="304"/>
                  </a:cubicBezTo>
                  <a:cubicBezTo>
                    <a:pt x="10" y="308"/>
                    <a:pt x="10" y="308"/>
                    <a:pt x="10" y="308"/>
                  </a:cubicBezTo>
                  <a:cubicBezTo>
                    <a:pt x="0" y="318"/>
                    <a:pt x="0" y="318"/>
                    <a:pt x="0" y="318"/>
                  </a:cubicBezTo>
                  <a:cubicBezTo>
                    <a:pt x="0" y="322"/>
                    <a:pt x="0" y="322"/>
                    <a:pt x="0" y="322"/>
                  </a:cubicBezTo>
                  <a:cubicBezTo>
                    <a:pt x="0" y="322"/>
                    <a:pt x="12" y="319"/>
                    <a:pt x="19" y="318"/>
                  </a:cubicBezTo>
                  <a:cubicBezTo>
                    <a:pt x="27" y="318"/>
                    <a:pt x="51" y="334"/>
                    <a:pt x="51" y="334"/>
                  </a:cubicBezTo>
                  <a:cubicBezTo>
                    <a:pt x="51" y="334"/>
                    <a:pt x="57" y="336"/>
                    <a:pt x="63" y="334"/>
                  </a:cubicBezTo>
                  <a:cubicBezTo>
                    <a:pt x="68" y="332"/>
                    <a:pt x="73" y="328"/>
                    <a:pt x="73" y="328"/>
                  </a:cubicBezTo>
                  <a:cubicBezTo>
                    <a:pt x="85" y="328"/>
                    <a:pt x="85" y="328"/>
                    <a:pt x="85" y="328"/>
                  </a:cubicBezTo>
                  <a:cubicBezTo>
                    <a:pt x="85" y="311"/>
                    <a:pt x="85" y="311"/>
                    <a:pt x="85" y="311"/>
                  </a:cubicBezTo>
                  <a:lnTo>
                    <a:pt x="83" y="304"/>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8" name="Freeform 18"/>
            <p:cNvSpPr/>
            <p:nvPr/>
          </p:nvSpPr>
          <p:spPr bwMode="auto">
            <a:xfrm>
              <a:off x="6531273" y="5612681"/>
              <a:ext cx="257175" cy="246063"/>
            </a:xfrm>
            <a:custGeom>
              <a:avLst/>
              <a:gdLst/>
              <a:ahLst/>
              <a:cxnLst>
                <a:cxn ang="0">
                  <a:pos x="0" y="75"/>
                </a:cxn>
                <a:cxn ang="0">
                  <a:pos x="8" y="81"/>
                </a:cxn>
                <a:cxn ang="0">
                  <a:pos x="11" y="67"/>
                </a:cxn>
                <a:cxn ang="0">
                  <a:pos x="30" y="65"/>
                </a:cxn>
                <a:cxn ang="0">
                  <a:pos x="28" y="47"/>
                </a:cxn>
                <a:cxn ang="0">
                  <a:pos x="36" y="48"/>
                </a:cxn>
                <a:cxn ang="0">
                  <a:pos x="37" y="46"/>
                </a:cxn>
                <a:cxn ang="0">
                  <a:pos x="52" y="46"/>
                </a:cxn>
                <a:cxn ang="0">
                  <a:pos x="57" y="44"/>
                </a:cxn>
                <a:cxn ang="0">
                  <a:pos x="68" y="40"/>
                </a:cxn>
                <a:cxn ang="0">
                  <a:pos x="75" y="29"/>
                </a:cxn>
                <a:cxn ang="0">
                  <a:pos x="86" y="22"/>
                </a:cxn>
                <a:cxn ang="0">
                  <a:pos x="91" y="14"/>
                </a:cxn>
                <a:cxn ang="0">
                  <a:pos x="95" y="13"/>
                </a:cxn>
                <a:cxn ang="0">
                  <a:pos x="113" y="0"/>
                </a:cxn>
                <a:cxn ang="0">
                  <a:pos x="105" y="9"/>
                </a:cxn>
                <a:cxn ang="0">
                  <a:pos x="103" y="16"/>
                </a:cxn>
                <a:cxn ang="0">
                  <a:pos x="91" y="28"/>
                </a:cxn>
                <a:cxn ang="0">
                  <a:pos x="91" y="33"/>
                </a:cxn>
                <a:cxn ang="0">
                  <a:pos x="83" y="41"/>
                </a:cxn>
                <a:cxn ang="0">
                  <a:pos x="101" y="53"/>
                </a:cxn>
                <a:cxn ang="0">
                  <a:pos x="98" y="57"/>
                </a:cxn>
                <a:cxn ang="0">
                  <a:pos x="93" y="56"/>
                </a:cxn>
                <a:cxn ang="0">
                  <a:pos x="90" y="60"/>
                </a:cxn>
                <a:cxn ang="0">
                  <a:pos x="78" y="62"/>
                </a:cxn>
                <a:cxn ang="0">
                  <a:pos x="77" y="74"/>
                </a:cxn>
                <a:cxn ang="0">
                  <a:pos x="74" y="74"/>
                </a:cxn>
                <a:cxn ang="0">
                  <a:pos x="72" y="77"/>
                </a:cxn>
                <a:cxn ang="0">
                  <a:pos x="50" y="92"/>
                </a:cxn>
                <a:cxn ang="0">
                  <a:pos x="50" y="101"/>
                </a:cxn>
                <a:cxn ang="0">
                  <a:pos x="41" y="95"/>
                </a:cxn>
                <a:cxn ang="0">
                  <a:pos x="17" y="101"/>
                </a:cxn>
                <a:cxn ang="0">
                  <a:pos x="0" y="75"/>
                </a:cxn>
              </a:cxnLst>
              <a:rect l="0" t="0" r="r" b="b"/>
              <a:pathLst>
                <a:path w="113" h="106" extrusionOk="0">
                  <a:moveTo>
                    <a:pt x="0" y="75"/>
                  </a:moveTo>
                  <a:cubicBezTo>
                    <a:pt x="0" y="75"/>
                    <a:pt x="4" y="83"/>
                    <a:pt x="8" y="81"/>
                  </a:cubicBezTo>
                  <a:cubicBezTo>
                    <a:pt x="11" y="79"/>
                    <a:pt x="7" y="72"/>
                    <a:pt x="11" y="67"/>
                  </a:cubicBezTo>
                  <a:cubicBezTo>
                    <a:pt x="16" y="64"/>
                    <a:pt x="26" y="72"/>
                    <a:pt x="30" y="65"/>
                  </a:cubicBezTo>
                  <a:cubicBezTo>
                    <a:pt x="34" y="59"/>
                    <a:pt x="28" y="47"/>
                    <a:pt x="28" y="47"/>
                  </a:cubicBezTo>
                  <a:cubicBezTo>
                    <a:pt x="36" y="48"/>
                    <a:pt x="36" y="48"/>
                    <a:pt x="36" y="48"/>
                  </a:cubicBezTo>
                  <a:cubicBezTo>
                    <a:pt x="37" y="46"/>
                    <a:pt x="37" y="46"/>
                    <a:pt x="37" y="46"/>
                  </a:cubicBezTo>
                  <a:cubicBezTo>
                    <a:pt x="52" y="46"/>
                    <a:pt x="52" y="46"/>
                    <a:pt x="52" y="46"/>
                  </a:cubicBezTo>
                  <a:cubicBezTo>
                    <a:pt x="57" y="44"/>
                    <a:pt x="57" y="44"/>
                    <a:pt x="57" y="44"/>
                  </a:cubicBezTo>
                  <a:cubicBezTo>
                    <a:pt x="57" y="44"/>
                    <a:pt x="64" y="43"/>
                    <a:pt x="68" y="40"/>
                  </a:cubicBezTo>
                  <a:cubicBezTo>
                    <a:pt x="72" y="36"/>
                    <a:pt x="70" y="31"/>
                    <a:pt x="75" y="29"/>
                  </a:cubicBezTo>
                  <a:cubicBezTo>
                    <a:pt x="80" y="28"/>
                    <a:pt x="82" y="25"/>
                    <a:pt x="86" y="22"/>
                  </a:cubicBezTo>
                  <a:cubicBezTo>
                    <a:pt x="90" y="19"/>
                    <a:pt x="91" y="14"/>
                    <a:pt x="91" y="14"/>
                  </a:cubicBezTo>
                  <a:cubicBezTo>
                    <a:pt x="95" y="13"/>
                    <a:pt x="95" y="13"/>
                    <a:pt x="95" y="13"/>
                  </a:cubicBezTo>
                  <a:cubicBezTo>
                    <a:pt x="113" y="0"/>
                    <a:pt x="113" y="0"/>
                    <a:pt x="113" y="0"/>
                  </a:cubicBezTo>
                  <a:cubicBezTo>
                    <a:pt x="105" y="9"/>
                    <a:pt x="105" y="9"/>
                    <a:pt x="105" y="9"/>
                  </a:cubicBezTo>
                  <a:cubicBezTo>
                    <a:pt x="103" y="16"/>
                    <a:pt x="103" y="16"/>
                    <a:pt x="103" y="16"/>
                  </a:cubicBezTo>
                  <a:cubicBezTo>
                    <a:pt x="91" y="28"/>
                    <a:pt x="91" y="28"/>
                    <a:pt x="91" y="28"/>
                  </a:cubicBezTo>
                  <a:cubicBezTo>
                    <a:pt x="91" y="33"/>
                    <a:pt x="91" y="33"/>
                    <a:pt x="91" y="33"/>
                  </a:cubicBezTo>
                  <a:cubicBezTo>
                    <a:pt x="91" y="33"/>
                    <a:pt x="80" y="34"/>
                    <a:pt x="83" y="41"/>
                  </a:cubicBezTo>
                  <a:cubicBezTo>
                    <a:pt x="88" y="48"/>
                    <a:pt x="101" y="53"/>
                    <a:pt x="101" y="53"/>
                  </a:cubicBezTo>
                  <a:cubicBezTo>
                    <a:pt x="98" y="57"/>
                    <a:pt x="98" y="57"/>
                    <a:pt x="98" y="57"/>
                  </a:cubicBezTo>
                  <a:cubicBezTo>
                    <a:pt x="93" y="56"/>
                    <a:pt x="93" y="56"/>
                    <a:pt x="93" y="56"/>
                  </a:cubicBezTo>
                  <a:cubicBezTo>
                    <a:pt x="90" y="60"/>
                    <a:pt x="90" y="60"/>
                    <a:pt x="90" y="60"/>
                  </a:cubicBezTo>
                  <a:cubicBezTo>
                    <a:pt x="90" y="60"/>
                    <a:pt x="81" y="59"/>
                    <a:pt x="78" y="62"/>
                  </a:cubicBezTo>
                  <a:cubicBezTo>
                    <a:pt x="75" y="64"/>
                    <a:pt x="77" y="74"/>
                    <a:pt x="77" y="74"/>
                  </a:cubicBezTo>
                  <a:cubicBezTo>
                    <a:pt x="74" y="74"/>
                    <a:pt x="74" y="74"/>
                    <a:pt x="74" y="74"/>
                  </a:cubicBezTo>
                  <a:cubicBezTo>
                    <a:pt x="72" y="77"/>
                    <a:pt x="72" y="77"/>
                    <a:pt x="72" y="77"/>
                  </a:cubicBezTo>
                  <a:cubicBezTo>
                    <a:pt x="72" y="77"/>
                    <a:pt x="52" y="87"/>
                    <a:pt x="50" y="92"/>
                  </a:cubicBezTo>
                  <a:cubicBezTo>
                    <a:pt x="49" y="96"/>
                    <a:pt x="54" y="101"/>
                    <a:pt x="50" y="101"/>
                  </a:cubicBezTo>
                  <a:cubicBezTo>
                    <a:pt x="45" y="103"/>
                    <a:pt x="41" y="95"/>
                    <a:pt x="41" y="95"/>
                  </a:cubicBezTo>
                  <a:cubicBezTo>
                    <a:pt x="41" y="95"/>
                    <a:pt x="27" y="106"/>
                    <a:pt x="17" y="101"/>
                  </a:cubicBezTo>
                  <a:cubicBezTo>
                    <a:pt x="8" y="96"/>
                    <a:pt x="2" y="92"/>
                    <a:pt x="0" y="75"/>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19" name="Freeform 19"/>
            <p:cNvSpPr/>
            <p:nvPr/>
          </p:nvSpPr>
          <p:spPr bwMode="auto">
            <a:xfrm>
              <a:off x="4323061" y="4598269"/>
              <a:ext cx="455613" cy="390525"/>
            </a:xfrm>
            <a:custGeom>
              <a:avLst/>
              <a:gdLst/>
              <a:ahLst/>
              <a:cxnLst>
                <a:cxn ang="0">
                  <a:pos x="195" y="66"/>
                </a:cxn>
                <a:cxn ang="0">
                  <a:pos x="180" y="54"/>
                </a:cxn>
                <a:cxn ang="0">
                  <a:pos x="168" y="53"/>
                </a:cxn>
                <a:cxn ang="0">
                  <a:pos x="169" y="45"/>
                </a:cxn>
                <a:cxn ang="0">
                  <a:pos x="168" y="41"/>
                </a:cxn>
                <a:cxn ang="0">
                  <a:pos x="174" y="31"/>
                </a:cxn>
                <a:cxn ang="0">
                  <a:pos x="177" y="18"/>
                </a:cxn>
                <a:cxn ang="0">
                  <a:pos x="180" y="15"/>
                </a:cxn>
                <a:cxn ang="0">
                  <a:pos x="165" y="13"/>
                </a:cxn>
                <a:cxn ang="0">
                  <a:pos x="154" y="18"/>
                </a:cxn>
                <a:cxn ang="0">
                  <a:pos x="145" y="6"/>
                </a:cxn>
                <a:cxn ang="0">
                  <a:pos x="137" y="9"/>
                </a:cxn>
                <a:cxn ang="0">
                  <a:pos x="131" y="4"/>
                </a:cxn>
                <a:cxn ang="0">
                  <a:pos x="123" y="3"/>
                </a:cxn>
                <a:cxn ang="0">
                  <a:pos x="120" y="9"/>
                </a:cxn>
                <a:cxn ang="0">
                  <a:pos x="112" y="3"/>
                </a:cxn>
                <a:cxn ang="0">
                  <a:pos x="104" y="11"/>
                </a:cxn>
                <a:cxn ang="0">
                  <a:pos x="96" y="7"/>
                </a:cxn>
                <a:cxn ang="0">
                  <a:pos x="74" y="7"/>
                </a:cxn>
                <a:cxn ang="0">
                  <a:pos x="62" y="0"/>
                </a:cxn>
                <a:cxn ang="0">
                  <a:pos x="57" y="6"/>
                </a:cxn>
                <a:cxn ang="0">
                  <a:pos x="42" y="4"/>
                </a:cxn>
                <a:cxn ang="0">
                  <a:pos x="34" y="19"/>
                </a:cxn>
                <a:cxn ang="0">
                  <a:pos x="21" y="12"/>
                </a:cxn>
                <a:cxn ang="0">
                  <a:pos x="7" y="9"/>
                </a:cxn>
                <a:cxn ang="0">
                  <a:pos x="8" y="36"/>
                </a:cxn>
                <a:cxn ang="0">
                  <a:pos x="18" y="37"/>
                </a:cxn>
                <a:cxn ang="0">
                  <a:pos x="23" y="44"/>
                </a:cxn>
                <a:cxn ang="0">
                  <a:pos x="21" y="48"/>
                </a:cxn>
                <a:cxn ang="0">
                  <a:pos x="29" y="58"/>
                </a:cxn>
                <a:cxn ang="0">
                  <a:pos x="38" y="76"/>
                </a:cxn>
                <a:cxn ang="0">
                  <a:pos x="57" y="92"/>
                </a:cxn>
                <a:cxn ang="0">
                  <a:pos x="59" y="95"/>
                </a:cxn>
                <a:cxn ang="0">
                  <a:pos x="76" y="110"/>
                </a:cxn>
                <a:cxn ang="0">
                  <a:pos x="88" y="116"/>
                </a:cxn>
                <a:cxn ang="0">
                  <a:pos x="88" y="125"/>
                </a:cxn>
                <a:cxn ang="0">
                  <a:pos x="108" y="140"/>
                </a:cxn>
                <a:cxn ang="0">
                  <a:pos x="110" y="151"/>
                </a:cxn>
                <a:cxn ang="0">
                  <a:pos x="118" y="149"/>
                </a:cxn>
                <a:cxn ang="0">
                  <a:pos x="140" y="168"/>
                </a:cxn>
                <a:cxn ang="0">
                  <a:pos x="146" y="167"/>
                </a:cxn>
                <a:cxn ang="0">
                  <a:pos x="149" y="170"/>
                </a:cxn>
                <a:cxn ang="0">
                  <a:pos x="154" y="167"/>
                </a:cxn>
                <a:cxn ang="0">
                  <a:pos x="154" y="157"/>
                </a:cxn>
                <a:cxn ang="0">
                  <a:pos x="151" y="157"/>
                </a:cxn>
                <a:cxn ang="0">
                  <a:pos x="150" y="141"/>
                </a:cxn>
                <a:cxn ang="0">
                  <a:pos x="157" y="137"/>
                </a:cxn>
                <a:cxn ang="0">
                  <a:pos x="156" y="123"/>
                </a:cxn>
                <a:cxn ang="0">
                  <a:pos x="165" y="117"/>
                </a:cxn>
                <a:cxn ang="0">
                  <a:pos x="175" y="119"/>
                </a:cxn>
                <a:cxn ang="0">
                  <a:pos x="166" y="107"/>
                </a:cxn>
                <a:cxn ang="0">
                  <a:pos x="167" y="101"/>
                </a:cxn>
                <a:cxn ang="0">
                  <a:pos x="172" y="105"/>
                </a:cxn>
                <a:cxn ang="0">
                  <a:pos x="180" y="105"/>
                </a:cxn>
                <a:cxn ang="0">
                  <a:pos x="181" y="99"/>
                </a:cxn>
                <a:cxn ang="0">
                  <a:pos x="191" y="99"/>
                </a:cxn>
                <a:cxn ang="0">
                  <a:pos x="185" y="84"/>
                </a:cxn>
                <a:cxn ang="0">
                  <a:pos x="177" y="73"/>
                </a:cxn>
                <a:cxn ang="0">
                  <a:pos x="190" y="74"/>
                </a:cxn>
                <a:cxn ang="0">
                  <a:pos x="195" y="66"/>
                </a:cxn>
              </a:cxnLst>
              <a:rect l="0" t="0" r="r" b="b"/>
              <a:pathLst>
                <a:path w="198" h="170" extrusionOk="0">
                  <a:moveTo>
                    <a:pt x="195" y="66"/>
                  </a:moveTo>
                  <a:cubicBezTo>
                    <a:pt x="180" y="54"/>
                    <a:pt x="180" y="54"/>
                    <a:pt x="180" y="54"/>
                  </a:cubicBezTo>
                  <a:cubicBezTo>
                    <a:pt x="180" y="54"/>
                    <a:pt x="172" y="54"/>
                    <a:pt x="168" y="53"/>
                  </a:cubicBezTo>
                  <a:cubicBezTo>
                    <a:pt x="165" y="52"/>
                    <a:pt x="169" y="45"/>
                    <a:pt x="169" y="45"/>
                  </a:cubicBezTo>
                  <a:cubicBezTo>
                    <a:pt x="168" y="41"/>
                    <a:pt x="168" y="41"/>
                    <a:pt x="168" y="41"/>
                  </a:cubicBezTo>
                  <a:cubicBezTo>
                    <a:pt x="168" y="41"/>
                    <a:pt x="172" y="35"/>
                    <a:pt x="174" y="31"/>
                  </a:cubicBezTo>
                  <a:cubicBezTo>
                    <a:pt x="176" y="27"/>
                    <a:pt x="177" y="18"/>
                    <a:pt x="177" y="18"/>
                  </a:cubicBezTo>
                  <a:cubicBezTo>
                    <a:pt x="180" y="15"/>
                    <a:pt x="180" y="15"/>
                    <a:pt x="180" y="15"/>
                  </a:cubicBezTo>
                  <a:cubicBezTo>
                    <a:pt x="165" y="13"/>
                    <a:pt x="165" y="13"/>
                    <a:pt x="165" y="13"/>
                  </a:cubicBezTo>
                  <a:cubicBezTo>
                    <a:pt x="165" y="13"/>
                    <a:pt x="160" y="18"/>
                    <a:pt x="154" y="18"/>
                  </a:cubicBezTo>
                  <a:cubicBezTo>
                    <a:pt x="149" y="18"/>
                    <a:pt x="151" y="9"/>
                    <a:pt x="145" y="6"/>
                  </a:cubicBezTo>
                  <a:cubicBezTo>
                    <a:pt x="139" y="5"/>
                    <a:pt x="137" y="9"/>
                    <a:pt x="137" y="9"/>
                  </a:cubicBezTo>
                  <a:cubicBezTo>
                    <a:pt x="131" y="4"/>
                    <a:pt x="131" y="4"/>
                    <a:pt x="131" y="4"/>
                  </a:cubicBezTo>
                  <a:cubicBezTo>
                    <a:pt x="123" y="3"/>
                    <a:pt x="123" y="3"/>
                    <a:pt x="123" y="3"/>
                  </a:cubicBezTo>
                  <a:cubicBezTo>
                    <a:pt x="123" y="3"/>
                    <a:pt x="123" y="9"/>
                    <a:pt x="120" y="9"/>
                  </a:cubicBezTo>
                  <a:cubicBezTo>
                    <a:pt x="117" y="9"/>
                    <a:pt x="112" y="3"/>
                    <a:pt x="112" y="3"/>
                  </a:cubicBezTo>
                  <a:cubicBezTo>
                    <a:pt x="112" y="3"/>
                    <a:pt x="108" y="11"/>
                    <a:pt x="104" y="11"/>
                  </a:cubicBezTo>
                  <a:cubicBezTo>
                    <a:pt x="101" y="11"/>
                    <a:pt x="96" y="7"/>
                    <a:pt x="96" y="7"/>
                  </a:cubicBezTo>
                  <a:cubicBezTo>
                    <a:pt x="74" y="7"/>
                    <a:pt x="74" y="7"/>
                    <a:pt x="74" y="7"/>
                  </a:cubicBezTo>
                  <a:cubicBezTo>
                    <a:pt x="70" y="7"/>
                    <a:pt x="62" y="0"/>
                    <a:pt x="62" y="0"/>
                  </a:cubicBezTo>
                  <a:cubicBezTo>
                    <a:pt x="57" y="6"/>
                    <a:pt x="57" y="6"/>
                    <a:pt x="57" y="6"/>
                  </a:cubicBezTo>
                  <a:cubicBezTo>
                    <a:pt x="57" y="6"/>
                    <a:pt x="46" y="4"/>
                    <a:pt x="42" y="4"/>
                  </a:cubicBezTo>
                  <a:cubicBezTo>
                    <a:pt x="38" y="5"/>
                    <a:pt x="38" y="18"/>
                    <a:pt x="34" y="19"/>
                  </a:cubicBezTo>
                  <a:cubicBezTo>
                    <a:pt x="30" y="21"/>
                    <a:pt x="24" y="15"/>
                    <a:pt x="21" y="12"/>
                  </a:cubicBezTo>
                  <a:cubicBezTo>
                    <a:pt x="18" y="9"/>
                    <a:pt x="14" y="4"/>
                    <a:pt x="7" y="9"/>
                  </a:cubicBezTo>
                  <a:cubicBezTo>
                    <a:pt x="0" y="12"/>
                    <a:pt x="8" y="36"/>
                    <a:pt x="8" y="36"/>
                  </a:cubicBezTo>
                  <a:cubicBezTo>
                    <a:pt x="18" y="37"/>
                    <a:pt x="18" y="37"/>
                    <a:pt x="18" y="37"/>
                  </a:cubicBezTo>
                  <a:cubicBezTo>
                    <a:pt x="23" y="44"/>
                    <a:pt x="23" y="44"/>
                    <a:pt x="23" y="44"/>
                  </a:cubicBezTo>
                  <a:cubicBezTo>
                    <a:pt x="21" y="48"/>
                    <a:pt x="21" y="48"/>
                    <a:pt x="21" y="48"/>
                  </a:cubicBezTo>
                  <a:cubicBezTo>
                    <a:pt x="21" y="48"/>
                    <a:pt x="26" y="51"/>
                    <a:pt x="29" y="58"/>
                  </a:cubicBezTo>
                  <a:cubicBezTo>
                    <a:pt x="31" y="63"/>
                    <a:pt x="30" y="68"/>
                    <a:pt x="38" y="76"/>
                  </a:cubicBezTo>
                  <a:cubicBezTo>
                    <a:pt x="44" y="83"/>
                    <a:pt x="57" y="92"/>
                    <a:pt x="57" y="92"/>
                  </a:cubicBezTo>
                  <a:cubicBezTo>
                    <a:pt x="59" y="95"/>
                    <a:pt x="59" y="95"/>
                    <a:pt x="59" y="95"/>
                  </a:cubicBezTo>
                  <a:cubicBezTo>
                    <a:pt x="76" y="110"/>
                    <a:pt x="76" y="110"/>
                    <a:pt x="76" y="110"/>
                  </a:cubicBezTo>
                  <a:cubicBezTo>
                    <a:pt x="88" y="116"/>
                    <a:pt x="88" y="116"/>
                    <a:pt x="88" y="116"/>
                  </a:cubicBezTo>
                  <a:cubicBezTo>
                    <a:pt x="88" y="116"/>
                    <a:pt x="87" y="120"/>
                    <a:pt x="88" y="125"/>
                  </a:cubicBezTo>
                  <a:cubicBezTo>
                    <a:pt x="89" y="129"/>
                    <a:pt x="102" y="135"/>
                    <a:pt x="108" y="140"/>
                  </a:cubicBezTo>
                  <a:cubicBezTo>
                    <a:pt x="113" y="145"/>
                    <a:pt x="110" y="151"/>
                    <a:pt x="110" y="151"/>
                  </a:cubicBezTo>
                  <a:cubicBezTo>
                    <a:pt x="118" y="149"/>
                    <a:pt x="118" y="149"/>
                    <a:pt x="118" y="149"/>
                  </a:cubicBezTo>
                  <a:cubicBezTo>
                    <a:pt x="140" y="168"/>
                    <a:pt x="140" y="168"/>
                    <a:pt x="140" y="168"/>
                  </a:cubicBezTo>
                  <a:cubicBezTo>
                    <a:pt x="140" y="168"/>
                    <a:pt x="142" y="165"/>
                    <a:pt x="146" y="167"/>
                  </a:cubicBezTo>
                  <a:cubicBezTo>
                    <a:pt x="148" y="167"/>
                    <a:pt x="149" y="168"/>
                    <a:pt x="149" y="170"/>
                  </a:cubicBezTo>
                  <a:cubicBezTo>
                    <a:pt x="154" y="167"/>
                    <a:pt x="154" y="167"/>
                    <a:pt x="154" y="167"/>
                  </a:cubicBezTo>
                  <a:cubicBezTo>
                    <a:pt x="154" y="157"/>
                    <a:pt x="154" y="157"/>
                    <a:pt x="154" y="157"/>
                  </a:cubicBezTo>
                  <a:cubicBezTo>
                    <a:pt x="151" y="157"/>
                    <a:pt x="151" y="157"/>
                    <a:pt x="151" y="157"/>
                  </a:cubicBezTo>
                  <a:cubicBezTo>
                    <a:pt x="151" y="157"/>
                    <a:pt x="149" y="144"/>
                    <a:pt x="150" y="141"/>
                  </a:cubicBezTo>
                  <a:cubicBezTo>
                    <a:pt x="152" y="138"/>
                    <a:pt x="155" y="138"/>
                    <a:pt x="157" y="137"/>
                  </a:cubicBezTo>
                  <a:cubicBezTo>
                    <a:pt x="159" y="135"/>
                    <a:pt x="154" y="126"/>
                    <a:pt x="156" y="123"/>
                  </a:cubicBezTo>
                  <a:cubicBezTo>
                    <a:pt x="157" y="121"/>
                    <a:pt x="160" y="117"/>
                    <a:pt x="165" y="117"/>
                  </a:cubicBezTo>
                  <a:cubicBezTo>
                    <a:pt x="168" y="117"/>
                    <a:pt x="172" y="122"/>
                    <a:pt x="175" y="119"/>
                  </a:cubicBezTo>
                  <a:cubicBezTo>
                    <a:pt x="177" y="116"/>
                    <a:pt x="166" y="107"/>
                    <a:pt x="166" y="107"/>
                  </a:cubicBezTo>
                  <a:cubicBezTo>
                    <a:pt x="167" y="101"/>
                    <a:pt x="167" y="101"/>
                    <a:pt x="167" y="101"/>
                  </a:cubicBezTo>
                  <a:cubicBezTo>
                    <a:pt x="172" y="105"/>
                    <a:pt x="172" y="105"/>
                    <a:pt x="172" y="105"/>
                  </a:cubicBezTo>
                  <a:cubicBezTo>
                    <a:pt x="180" y="105"/>
                    <a:pt x="180" y="105"/>
                    <a:pt x="180" y="105"/>
                  </a:cubicBezTo>
                  <a:cubicBezTo>
                    <a:pt x="181" y="99"/>
                    <a:pt x="181" y="99"/>
                    <a:pt x="181" y="99"/>
                  </a:cubicBezTo>
                  <a:cubicBezTo>
                    <a:pt x="181" y="99"/>
                    <a:pt x="186" y="104"/>
                    <a:pt x="191" y="99"/>
                  </a:cubicBezTo>
                  <a:cubicBezTo>
                    <a:pt x="198" y="96"/>
                    <a:pt x="185" y="84"/>
                    <a:pt x="185" y="84"/>
                  </a:cubicBezTo>
                  <a:cubicBezTo>
                    <a:pt x="177" y="73"/>
                    <a:pt x="177" y="73"/>
                    <a:pt x="177" y="73"/>
                  </a:cubicBezTo>
                  <a:cubicBezTo>
                    <a:pt x="177" y="73"/>
                    <a:pt x="185" y="74"/>
                    <a:pt x="190" y="74"/>
                  </a:cubicBezTo>
                  <a:cubicBezTo>
                    <a:pt x="195" y="74"/>
                    <a:pt x="195" y="66"/>
                    <a:pt x="195" y="66"/>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0" name="Freeform 20"/>
            <p:cNvSpPr>
              <a:spLocks noEditPoints="1"/>
            </p:cNvSpPr>
            <p:nvPr/>
          </p:nvSpPr>
          <p:spPr bwMode="auto">
            <a:xfrm>
              <a:off x="4088111" y="4412531"/>
              <a:ext cx="642938" cy="590549"/>
            </a:xfrm>
            <a:custGeom>
              <a:avLst/>
              <a:gdLst/>
              <a:ahLst/>
              <a:cxnLst>
                <a:cxn ang="0">
                  <a:pos x="260" y="53"/>
                </a:cxn>
                <a:cxn ang="0">
                  <a:pos x="248" y="34"/>
                </a:cxn>
                <a:cxn ang="0">
                  <a:pos x="195" y="44"/>
                </a:cxn>
                <a:cxn ang="0">
                  <a:pos x="157" y="12"/>
                </a:cxn>
                <a:cxn ang="0">
                  <a:pos x="127" y="1"/>
                </a:cxn>
                <a:cxn ang="0">
                  <a:pos x="97" y="28"/>
                </a:cxn>
                <a:cxn ang="0">
                  <a:pos x="80" y="58"/>
                </a:cxn>
                <a:cxn ang="0">
                  <a:pos x="89" y="72"/>
                </a:cxn>
                <a:cxn ang="0">
                  <a:pos x="67" y="75"/>
                </a:cxn>
                <a:cxn ang="0">
                  <a:pos x="50" y="66"/>
                </a:cxn>
                <a:cxn ang="0">
                  <a:pos x="27" y="75"/>
                </a:cxn>
                <a:cxn ang="0">
                  <a:pos x="2" y="77"/>
                </a:cxn>
                <a:cxn ang="0">
                  <a:pos x="11" y="98"/>
                </a:cxn>
                <a:cxn ang="0">
                  <a:pos x="26" y="119"/>
                </a:cxn>
                <a:cxn ang="0">
                  <a:pos x="62" y="95"/>
                </a:cxn>
                <a:cxn ang="0">
                  <a:pos x="102" y="151"/>
                </a:cxn>
                <a:cxn ang="0">
                  <a:pos x="99" y="176"/>
                </a:cxn>
                <a:cxn ang="0">
                  <a:pos x="144" y="197"/>
                </a:cxn>
                <a:cxn ang="0">
                  <a:pos x="210" y="235"/>
                </a:cxn>
                <a:cxn ang="0">
                  <a:pos x="182" y="229"/>
                </a:cxn>
                <a:cxn ang="0">
                  <a:pos x="231" y="249"/>
                </a:cxn>
                <a:cxn ang="0">
                  <a:pos x="248" y="248"/>
                </a:cxn>
                <a:cxn ang="0">
                  <a:pos x="210" y="221"/>
                </a:cxn>
                <a:cxn ang="0">
                  <a:pos x="161" y="176"/>
                </a:cxn>
                <a:cxn ang="0">
                  <a:pos x="123" y="129"/>
                </a:cxn>
                <a:cxn ang="0">
                  <a:pos x="109" y="90"/>
                </a:cxn>
                <a:cxn ang="0">
                  <a:pos x="159" y="87"/>
                </a:cxn>
                <a:cxn ang="0">
                  <a:pos x="206" y="92"/>
                </a:cxn>
                <a:cxn ang="0">
                  <a:pos x="233" y="85"/>
                </a:cxn>
                <a:cxn ang="0">
                  <a:pos x="267" y="94"/>
                </a:cxn>
                <a:cxn ang="0">
                  <a:pos x="280" y="74"/>
                </a:cxn>
                <a:cxn ang="0">
                  <a:pos x="60" y="102"/>
                </a:cxn>
                <a:cxn ang="0">
                  <a:pos x="50" y="97"/>
                </a:cxn>
                <a:cxn ang="0">
                  <a:pos x="56" y="107"/>
                </a:cxn>
                <a:cxn ang="0">
                  <a:pos x="47" y="115"/>
                </a:cxn>
                <a:cxn ang="0">
                  <a:pos x="40" y="95"/>
                </a:cxn>
                <a:cxn ang="0">
                  <a:pos x="41" y="111"/>
                </a:cxn>
                <a:cxn ang="0">
                  <a:pos x="51" y="140"/>
                </a:cxn>
                <a:cxn ang="0">
                  <a:pos x="49" y="130"/>
                </a:cxn>
                <a:cxn ang="0">
                  <a:pos x="37" y="130"/>
                </a:cxn>
                <a:cxn ang="0">
                  <a:pos x="70" y="131"/>
                </a:cxn>
                <a:cxn ang="0">
                  <a:pos x="76" y="143"/>
                </a:cxn>
                <a:cxn ang="0">
                  <a:pos x="63" y="121"/>
                </a:cxn>
                <a:cxn ang="0">
                  <a:pos x="59" y="121"/>
                </a:cxn>
                <a:cxn ang="0">
                  <a:pos x="75" y="165"/>
                </a:cxn>
                <a:cxn ang="0">
                  <a:pos x="79" y="169"/>
                </a:cxn>
                <a:cxn ang="0">
                  <a:pos x="169" y="208"/>
                </a:cxn>
                <a:cxn ang="0">
                  <a:pos x="144" y="209"/>
                </a:cxn>
                <a:cxn ang="0">
                  <a:pos x="136" y="206"/>
                </a:cxn>
                <a:cxn ang="0">
                  <a:pos x="163" y="219"/>
                </a:cxn>
                <a:cxn ang="0">
                  <a:pos x="153" y="218"/>
                </a:cxn>
                <a:cxn ang="0">
                  <a:pos x="182" y="222"/>
                </a:cxn>
                <a:cxn ang="0">
                  <a:pos x="135" y="227"/>
                </a:cxn>
                <a:cxn ang="0">
                  <a:pos x="169" y="233"/>
                </a:cxn>
                <a:cxn ang="0">
                  <a:pos x="160" y="235"/>
                </a:cxn>
                <a:cxn ang="0">
                  <a:pos x="186" y="235"/>
                </a:cxn>
                <a:cxn ang="0">
                  <a:pos x="213" y="246"/>
                </a:cxn>
                <a:cxn ang="0">
                  <a:pos x="71" y="155"/>
                </a:cxn>
                <a:cxn ang="0">
                  <a:pos x="63" y="153"/>
                </a:cxn>
                <a:cxn ang="0">
                  <a:pos x="77" y="153"/>
                </a:cxn>
                <a:cxn ang="0">
                  <a:pos x="61" y="143"/>
                </a:cxn>
                <a:cxn ang="0">
                  <a:pos x="91" y="182"/>
                </a:cxn>
                <a:cxn ang="0">
                  <a:pos x="81" y="164"/>
                </a:cxn>
              </a:cxnLst>
              <a:rect l="0" t="0" r="r" b="b"/>
              <a:pathLst>
                <a:path w="280" h="257" extrusionOk="0">
                  <a:moveTo>
                    <a:pt x="269" y="74"/>
                  </a:moveTo>
                  <a:cubicBezTo>
                    <a:pt x="258" y="67"/>
                    <a:pt x="258" y="67"/>
                    <a:pt x="258" y="67"/>
                  </a:cubicBezTo>
                  <a:cubicBezTo>
                    <a:pt x="258" y="67"/>
                    <a:pt x="253" y="63"/>
                    <a:pt x="258" y="61"/>
                  </a:cubicBezTo>
                  <a:cubicBezTo>
                    <a:pt x="264" y="59"/>
                    <a:pt x="266" y="53"/>
                    <a:pt x="260" y="53"/>
                  </a:cubicBezTo>
                  <a:cubicBezTo>
                    <a:pt x="256" y="54"/>
                    <a:pt x="256" y="59"/>
                    <a:pt x="253" y="54"/>
                  </a:cubicBezTo>
                  <a:cubicBezTo>
                    <a:pt x="250" y="51"/>
                    <a:pt x="255" y="46"/>
                    <a:pt x="255" y="41"/>
                  </a:cubicBezTo>
                  <a:cubicBezTo>
                    <a:pt x="255" y="40"/>
                    <a:pt x="253" y="37"/>
                    <a:pt x="250" y="34"/>
                  </a:cubicBezTo>
                  <a:cubicBezTo>
                    <a:pt x="248" y="34"/>
                    <a:pt x="248" y="34"/>
                    <a:pt x="248" y="34"/>
                  </a:cubicBezTo>
                  <a:cubicBezTo>
                    <a:pt x="241" y="35"/>
                    <a:pt x="241" y="35"/>
                    <a:pt x="241" y="35"/>
                  </a:cubicBezTo>
                  <a:cubicBezTo>
                    <a:pt x="234" y="45"/>
                    <a:pt x="234" y="45"/>
                    <a:pt x="234" y="45"/>
                  </a:cubicBezTo>
                  <a:cubicBezTo>
                    <a:pt x="234" y="45"/>
                    <a:pt x="223" y="46"/>
                    <a:pt x="218" y="46"/>
                  </a:cubicBezTo>
                  <a:cubicBezTo>
                    <a:pt x="213" y="46"/>
                    <a:pt x="195" y="44"/>
                    <a:pt x="195" y="44"/>
                  </a:cubicBezTo>
                  <a:cubicBezTo>
                    <a:pt x="195" y="44"/>
                    <a:pt x="194" y="38"/>
                    <a:pt x="190" y="36"/>
                  </a:cubicBezTo>
                  <a:cubicBezTo>
                    <a:pt x="186" y="34"/>
                    <a:pt x="179" y="35"/>
                    <a:pt x="179" y="35"/>
                  </a:cubicBezTo>
                  <a:cubicBezTo>
                    <a:pt x="161" y="20"/>
                    <a:pt x="161" y="20"/>
                    <a:pt x="161" y="20"/>
                  </a:cubicBezTo>
                  <a:cubicBezTo>
                    <a:pt x="161" y="20"/>
                    <a:pt x="159" y="15"/>
                    <a:pt x="157" y="12"/>
                  </a:cubicBezTo>
                  <a:cubicBezTo>
                    <a:pt x="155" y="9"/>
                    <a:pt x="148" y="11"/>
                    <a:pt x="148" y="11"/>
                  </a:cubicBezTo>
                  <a:cubicBezTo>
                    <a:pt x="146" y="6"/>
                    <a:pt x="146" y="6"/>
                    <a:pt x="146" y="6"/>
                  </a:cubicBezTo>
                  <a:cubicBezTo>
                    <a:pt x="140" y="3"/>
                    <a:pt x="140" y="3"/>
                    <a:pt x="140" y="3"/>
                  </a:cubicBezTo>
                  <a:cubicBezTo>
                    <a:pt x="140" y="3"/>
                    <a:pt x="131" y="0"/>
                    <a:pt x="127" y="1"/>
                  </a:cubicBezTo>
                  <a:cubicBezTo>
                    <a:pt x="124" y="1"/>
                    <a:pt x="127" y="12"/>
                    <a:pt x="127" y="12"/>
                  </a:cubicBezTo>
                  <a:cubicBezTo>
                    <a:pt x="127" y="12"/>
                    <a:pt x="121" y="9"/>
                    <a:pt x="119" y="9"/>
                  </a:cubicBezTo>
                  <a:cubicBezTo>
                    <a:pt x="116" y="9"/>
                    <a:pt x="119" y="16"/>
                    <a:pt x="119" y="16"/>
                  </a:cubicBezTo>
                  <a:cubicBezTo>
                    <a:pt x="119" y="16"/>
                    <a:pt x="100" y="24"/>
                    <a:pt x="97" y="28"/>
                  </a:cubicBezTo>
                  <a:cubicBezTo>
                    <a:pt x="94" y="32"/>
                    <a:pt x="104" y="36"/>
                    <a:pt x="104" y="36"/>
                  </a:cubicBezTo>
                  <a:cubicBezTo>
                    <a:pt x="102" y="49"/>
                    <a:pt x="102" y="49"/>
                    <a:pt x="102" y="49"/>
                  </a:cubicBezTo>
                  <a:cubicBezTo>
                    <a:pt x="96" y="47"/>
                    <a:pt x="96" y="47"/>
                    <a:pt x="96" y="47"/>
                  </a:cubicBezTo>
                  <a:cubicBezTo>
                    <a:pt x="96" y="47"/>
                    <a:pt x="82" y="54"/>
                    <a:pt x="80" y="58"/>
                  </a:cubicBezTo>
                  <a:cubicBezTo>
                    <a:pt x="78" y="62"/>
                    <a:pt x="88" y="58"/>
                    <a:pt x="88" y="58"/>
                  </a:cubicBezTo>
                  <a:cubicBezTo>
                    <a:pt x="90" y="61"/>
                    <a:pt x="90" y="61"/>
                    <a:pt x="90" y="61"/>
                  </a:cubicBezTo>
                  <a:cubicBezTo>
                    <a:pt x="90" y="61"/>
                    <a:pt x="88" y="64"/>
                    <a:pt x="86" y="66"/>
                  </a:cubicBezTo>
                  <a:cubicBezTo>
                    <a:pt x="83" y="68"/>
                    <a:pt x="89" y="72"/>
                    <a:pt x="89" y="72"/>
                  </a:cubicBezTo>
                  <a:cubicBezTo>
                    <a:pt x="89" y="72"/>
                    <a:pt x="86" y="77"/>
                    <a:pt x="79" y="77"/>
                  </a:cubicBezTo>
                  <a:cubicBezTo>
                    <a:pt x="73" y="77"/>
                    <a:pt x="75" y="74"/>
                    <a:pt x="75" y="74"/>
                  </a:cubicBezTo>
                  <a:cubicBezTo>
                    <a:pt x="75" y="74"/>
                    <a:pt x="70" y="70"/>
                    <a:pt x="67" y="70"/>
                  </a:cubicBezTo>
                  <a:cubicBezTo>
                    <a:pt x="66" y="70"/>
                    <a:pt x="67" y="75"/>
                    <a:pt x="67" y="75"/>
                  </a:cubicBezTo>
                  <a:cubicBezTo>
                    <a:pt x="57" y="71"/>
                    <a:pt x="57" y="71"/>
                    <a:pt x="57" y="71"/>
                  </a:cubicBezTo>
                  <a:cubicBezTo>
                    <a:pt x="53" y="66"/>
                    <a:pt x="53" y="66"/>
                    <a:pt x="53" y="66"/>
                  </a:cubicBezTo>
                  <a:cubicBezTo>
                    <a:pt x="53" y="66"/>
                    <a:pt x="53" y="62"/>
                    <a:pt x="50" y="62"/>
                  </a:cubicBezTo>
                  <a:cubicBezTo>
                    <a:pt x="49" y="63"/>
                    <a:pt x="50" y="66"/>
                    <a:pt x="50" y="66"/>
                  </a:cubicBezTo>
                  <a:cubicBezTo>
                    <a:pt x="48" y="67"/>
                    <a:pt x="48" y="67"/>
                    <a:pt x="48" y="67"/>
                  </a:cubicBezTo>
                  <a:cubicBezTo>
                    <a:pt x="47" y="71"/>
                    <a:pt x="47" y="71"/>
                    <a:pt x="47" y="71"/>
                  </a:cubicBezTo>
                  <a:cubicBezTo>
                    <a:pt x="30" y="77"/>
                    <a:pt x="30" y="77"/>
                    <a:pt x="30" y="77"/>
                  </a:cubicBezTo>
                  <a:cubicBezTo>
                    <a:pt x="27" y="75"/>
                    <a:pt x="27" y="75"/>
                    <a:pt x="27" y="75"/>
                  </a:cubicBezTo>
                  <a:cubicBezTo>
                    <a:pt x="20" y="80"/>
                    <a:pt x="20" y="80"/>
                    <a:pt x="20" y="80"/>
                  </a:cubicBezTo>
                  <a:cubicBezTo>
                    <a:pt x="14" y="76"/>
                    <a:pt x="14" y="76"/>
                    <a:pt x="14" y="76"/>
                  </a:cubicBezTo>
                  <a:cubicBezTo>
                    <a:pt x="14" y="76"/>
                    <a:pt x="10" y="80"/>
                    <a:pt x="9" y="80"/>
                  </a:cubicBezTo>
                  <a:cubicBezTo>
                    <a:pt x="7" y="80"/>
                    <a:pt x="2" y="77"/>
                    <a:pt x="2" y="77"/>
                  </a:cubicBezTo>
                  <a:cubicBezTo>
                    <a:pt x="0" y="80"/>
                    <a:pt x="0" y="80"/>
                    <a:pt x="0" y="80"/>
                  </a:cubicBezTo>
                  <a:cubicBezTo>
                    <a:pt x="4" y="83"/>
                    <a:pt x="4" y="83"/>
                    <a:pt x="4" y="83"/>
                  </a:cubicBezTo>
                  <a:cubicBezTo>
                    <a:pt x="7" y="97"/>
                    <a:pt x="7" y="97"/>
                    <a:pt x="7" y="97"/>
                  </a:cubicBezTo>
                  <a:cubicBezTo>
                    <a:pt x="11" y="98"/>
                    <a:pt x="11" y="98"/>
                    <a:pt x="11" y="98"/>
                  </a:cubicBezTo>
                  <a:cubicBezTo>
                    <a:pt x="7" y="100"/>
                    <a:pt x="7" y="100"/>
                    <a:pt x="7" y="100"/>
                  </a:cubicBezTo>
                  <a:cubicBezTo>
                    <a:pt x="14" y="108"/>
                    <a:pt x="14" y="108"/>
                    <a:pt x="14" y="108"/>
                  </a:cubicBezTo>
                  <a:cubicBezTo>
                    <a:pt x="23" y="124"/>
                    <a:pt x="23" y="124"/>
                    <a:pt x="23" y="124"/>
                  </a:cubicBezTo>
                  <a:cubicBezTo>
                    <a:pt x="26" y="119"/>
                    <a:pt x="26" y="119"/>
                    <a:pt x="26" y="119"/>
                  </a:cubicBezTo>
                  <a:cubicBezTo>
                    <a:pt x="27" y="107"/>
                    <a:pt x="27" y="107"/>
                    <a:pt x="27" y="107"/>
                  </a:cubicBezTo>
                  <a:cubicBezTo>
                    <a:pt x="27" y="107"/>
                    <a:pt x="30" y="111"/>
                    <a:pt x="33" y="110"/>
                  </a:cubicBezTo>
                  <a:cubicBezTo>
                    <a:pt x="37" y="108"/>
                    <a:pt x="34" y="88"/>
                    <a:pt x="39" y="85"/>
                  </a:cubicBezTo>
                  <a:cubicBezTo>
                    <a:pt x="43" y="82"/>
                    <a:pt x="62" y="95"/>
                    <a:pt x="62" y="95"/>
                  </a:cubicBezTo>
                  <a:cubicBezTo>
                    <a:pt x="70" y="108"/>
                    <a:pt x="70" y="108"/>
                    <a:pt x="70" y="108"/>
                  </a:cubicBezTo>
                  <a:cubicBezTo>
                    <a:pt x="70" y="108"/>
                    <a:pt x="64" y="121"/>
                    <a:pt x="70" y="126"/>
                  </a:cubicBezTo>
                  <a:cubicBezTo>
                    <a:pt x="74" y="131"/>
                    <a:pt x="88" y="146"/>
                    <a:pt x="88" y="146"/>
                  </a:cubicBezTo>
                  <a:cubicBezTo>
                    <a:pt x="88" y="146"/>
                    <a:pt x="98" y="150"/>
                    <a:pt x="102" y="151"/>
                  </a:cubicBezTo>
                  <a:cubicBezTo>
                    <a:pt x="104" y="153"/>
                    <a:pt x="108" y="158"/>
                    <a:pt x="108" y="158"/>
                  </a:cubicBezTo>
                  <a:cubicBezTo>
                    <a:pt x="108" y="158"/>
                    <a:pt x="93" y="153"/>
                    <a:pt x="91" y="151"/>
                  </a:cubicBezTo>
                  <a:cubicBezTo>
                    <a:pt x="89" y="151"/>
                    <a:pt x="82" y="154"/>
                    <a:pt x="82" y="154"/>
                  </a:cubicBezTo>
                  <a:cubicBezTo>
                    <a:pt x="82" y="154"/>
                    <a:pt x="90" y="173"/>
                    <a:pt x="99" y="176"/>
                  </a:cubicBezTo>
                  <a:cubicBezTo>
                    <a:pt x="108" y="179"/>
                    <a:pt x="123" y="190"/>
                    <a:pt x="123" y="190"/>
                  </a:cubicBezTo>
                  <a:cubicBezTo>
                    <a:pt x="123" y="190"/>
                    <a:pt x="120" y="195"/>
                    <a:pt x="123" y="198"/>
                  </a:cubicBezTo>
                  <a:cubicBezTo>
                    <a:pt x="127" y="202"/>
                    <a:pt x="131" y="201"/>
                    <a:pt x="131" y="201"/>
                  </a:cubicBezTo>
                  <a:cubicBezTo>
                    <a:pt x="144" y="197"/>
                    <a:pt x="144" y="197"/>
                    <a:pt x="144" y="197"/>
                  </a:cubicBezTo>
                  <a:cubicBezTo>
                    <a:pt x="169" y="204"/>
                    <a:pt x="169" y="204"/>
                    <a:pt x="169" y="204"/>
                  </a:cubicBezTo>
                  <a:cubicBezTo>
                    <a:pt x="169" y="204"/>
                    <a:pt x="173" y="213"/>
                    <a:pt x="180" y="217"/>
                  </a:cubicBezTo>
                  <a:cubicBezTo>
                    <a:pt x="187" y="219"/>
                    <a:pt x="195" y="225"/>
                    <a:pt x="200" y="228"/>
                  </a:cubicBezTo>
                  <a:cubicBezTo>
                    <a:pt x="203" y="232"/>
                    <a:pt x="210" y="235"/>
                    <a:pt x="210" y="235"/>
                  </a:cubicBezTo>
                  <a:cubicBezTo>
                    <a:pt x="210" y="235"/>
                    <a:pt x="202" y="233"/>
                    <a:pt x="200" y="232"/>
                  </a:cubicBezTo>
                  <a:cubicBezTo>
                    <a:pt x="197" y="230"/>
                    <a:pt x="194" y="228"/>
                    <a:pt x="192" y="228"/>
                  </a:cubicBezTo>
                  <a:cubicBezTo>
                    <a:pt x="189" y="227"/>
                    <a:pt x="176" y="225"/>
                    <a:pt x="176" y="225"/>
                  </a:cubicBezTo>
                  <a:cubicBezTo>
                    <a:pt x="176" y="225"/>
                    <a:pt x="180" y="229"/>
                    <a:pt x="182" y="229"/>
                  </a:cubicBezTo>
                  <a:cubicBezTo>
                    <a:pt x="185" y="230"/>
                    <a:pt x="197" y="235"/>
                    <a:pt x="197" y="235"/>
                  </a:cubicBezTo>
                  <a:cubicBezTo>
                    <a:pt x="212" y="241"/>
                    <a:pt x="212" y="241"/>
                    <a:pt x="212" y="241"/>
                  </a:cubicBezTo>
                  <a:cubicBezTo>
                    <a:pt x="214" y="239"/>
                    <a:pt x="214" y="239"/>
                    <a:pt x="214" y="239"/>
                  </a:cubicBezTo>
                  <a:cubicBezTo>
                    <a:pt x="231" y="249"/>
                    <a:pt x="231" y="249"/>
                    <a:pt x="231" y="249"/>
                  </a:cubicBezTo>
                  <a:cubicBezTo>
                    <a:pt x="236" y="249"/>
                    <a:pt x="236" y="249"/>
                    <a:pt x="236" y="249"/>
                  </a:cubicBezTo>
                  <a:cubicBezTo>
                    <a:pt x="239" y="251"/>
                    <a:pt x="239" y="251"/>
                    <a:pt x="239" y="251"/>
                  </a:cubicBezTo>
                  <a:cubicBezTo>
                    <a:pt x="251" y="257"/>
                    <a:pt x="251" y="257"/>
                    <a:pt x="251" y="257"/>
                  </a:cubicBezTo>
                  <a:cubicBezTo>
                    <a:pt x="251" y="257"/>
                    <a:pt x="253" y="248"/>
                    <a:pt x="248" y="248"/>
                  </a:cubicBezTo>
                  <a:cubicBezTo>
                    <a:pt x="244" y="246"/>
                    <a:pt x="242" y="249"/>
                    <a:pt x="242" y="249"/>
                  </a:cubicBezTo>
                  <a:cubicBezTo>
                    <a:pt x="220" y="230"/>
                    <a:pt x="220" y="230"/>
                    <a:pt x="220" y="230"/>
                  </a:cubicBezTo>
                  <a:cubicBezTo>
                    <a:pt x="212" y="232"/>
                    <a:pt x="212" y="232"/>
                    <a:pt x="212" y="232"/>
                  </a:cubicBezTo>
                  <a:cubicBezTo>
                    <a:pt x="212" y="232"/>
                    <a:pt x="215" y="226"/>
                    <a:pt x="210" y="221"/>
                  </a:cubicBezTo>
                  <a:cubicBezTo>
                    <a:pt x="204" y="216"/>
                    <a:pt x="191" y="210"/>
                    <a:pt x="190" y="206"/>
                  </a:cubicBezTo>
                  <a:cubicBezTo>
                    <a:pt x="189" y="201"/>
                    <a:pt x="190" y="197"/>
                    <a:pt x="190" y="197"/>
                  </a:cubicBezTo>
                  <a:cubicBezTo>
                    <a:pt x="178" y="191"/>
                    <a:pt x="178" y="191"/>
                    <a:pt x="178" y="191"/>
                  </a:cubicBezTo>
                  <a:cubicBezTo>
                    <a:pt x="161" y="176"/>
                    <a:pt x="161" y="176"/>
                    <a:pt x="161" y="176"/>
                  </a:cubicBezTo>
                  <a:cubicBezTo>
                    <a:pt x="159" y="173"/>
                    <a:pt x="159" y="173"/>
                    <a:pt x="159" y="173"/>
                  </a:cubicBezTo>
                  <a:cubicBezTo>
                    <a:pt x="159" y="173"/>
                    <a:pt x="146" y="164"/>
                    <a:pt x="140" y="157"/>
                  </a:cubicBezTo>
                  <a:cubicBezTo>
                    <a:pt x="132" y="149"/>
                    <a:pt x="133" y="144"/>
                    <a:pt x="131" y="139"/>
                  </a:cubicBezTo>
                  <a:cubicBezTo>
                    <a:pt x="128" y="132"/>
                    <a:pt x="123" y="129"/>
                    <a:pt x="123" y="129"/>
                  </a:cubicBezTo>
                  <a:cubicBezTo>
                    <a:pt x="125" y="125"/>
                    <a:pt x="125" y="125"/>
                    <a:pt x="125" y="125"/>
                  </a:cubicBezTo>
                  <a:cubicBezTo>
                    <a:pt x="120" y="118"/>
                    <a:pt x="120" y="118"/>
                    <a:pt x="120" y="118"/>
                  </a:cubicBezTo>
                  <a:cubicBezTo>
                    <a:pt x="110" y="117"/>
                    <a:pt x="110" y="117"/>
                    <a:pt x="110" y="117"/>
                  </a:cubicBezTo>
                  <a:cubicBezTo>
                    <a:pt x="110" y="117"/>
                    <a:pt x="102" y="93"/>
                    <a:pt x="109" y="90"/>
                  </a:cubicBezTo>
                  <a:cubicBezTo>
                    <a:pt x="116" y="85"/>
                    <a:pt x="120" y="90"/>
                    <a:pt x="123" y="93"/>
                  </a:cubicBezTo>
                  <a:cubicBezTo>
                    <a:pt x="126" y="96"/>
                    <a:pt x="132" y="102"/>
                    <a:pt x="136" y="100"/>
                  </a:cubicBezTo>
                  <a:cubicBezTo>
                    <a:pt x="140" y="99"/>
                    <a:pt x="140" y="86"/>
                    <a:pt x="144" y="85"/>
                  </a:cubicBezTo>
                  <a:cubicBezTo>
                    <a:pt x="148" y="85"/>
                    <a:pt x="159" y="87"/>
                    <a:pt x="159" y="87"/>
                  </a:cubicBezTo>
                  <a:cubicBezTo>
                    <a:pt x="164" y="81"/>
                    <a:pt x="164" y="81"/>
                    <a:pt x="164" y="81"/>
                  </a:cubicBezTo>
                  <a:cubicBezTo>
                    <a:pt x="164" y="81"/>
                    <a:pt x="172" y="88"/>
                    <a:pt x="176" y="88"/>
                  </a:cubicBezTo>
                  <a:cubicBezTo>
                    <a:pt x="198" y="88"/>
                    <a:pt x="198" y="88"/>
                    <a:pt x="198" y="88"/>
                  </a:cubicBezTo>
                  <a:cubicBezTo>
                    <a:pt x="198" y="88"/>
                    <a:pt x="203" y="92"/>
                    <a:pt x="206" y="92"/>
                  </a:cubicBezTo>
                  <a:cubicBezTo>
                    <a:pt x="210" y="92"/>
                    <a:pt x="214" y="84"/>
                    <a:pt x="214" y="84"/>
                  </a:cubicBezTo>
                  <a:cubicBezTo>
                    <a:pt x="214" y="84"/>
                    <a:pt x="219" y="90"/>
                    <a:pt x="222" y="90"/>
                  </a:cubicBezTo>
                  <a:cubicBezTo>
                    <a:pt x="225" y="90"/>
                    <a:pt x="225" y="84"/>
                    <a:pt x="225" y="84"/>
                  </a:cubicBezTo>
                  <a:cubicBezTo>
                    <a:pt x="233" y="85"/>
                    <a:pt x="233" y="85"/>
                    <a:pt x="233" y="85"/>
                  </a:cubicBezTo>
                  <a:cubicBezTo>
                    <a:pt x="239" y="90"/>
                    <a:pt x="239" y="90"/>
                    <a:pt x="239" y="90"/>
                  </a:cubicBezTo>
                  <a:cubicBezTo>
                    <a:pt x="239" y="90"/>
                    <a:pt x="241" y="86"/>
                    <a:pt x="247" y="87"/>
                  </a:cubicBezTo>
                  <a:cubicBezTo>
                    <a:pt x="253" y="90"/>
                    <a:pt x="251" y="99"/>
                    <a:pt x="256" y="99"/>
                  </a:cubicBezTo>
                  <a:cubicBezTo>
                    <a:pt x="262" y="99"/>
                    <a:pt x="267" y="94"/>
                    <a:pt x="267" y="94"/>
                  </a:cubicBezTo>
                  <a:cubicBezTo>
                    <a:pt x="264" y="82"/>
                    <a:pt x="264" y="82"/>
                    <a:pt x="264" y="82"/>
                  </a:cubicBezTo>
                  <a:cubicBezTo>
                    <a:pt x="269" y="77"/>
                    <a:pt x="269" y="77"/>
                    <a:pt x="269" y="77"/>
                  </a:cubicBezTo>
                  <a:cubicBezTo>
                    <a:pt x="280" y="77"/>
                    <a:pt x="280" y="77"/>
                    <a:pt x="280" y="77"/>
                  </a:cubicBezTo>
                  <a:cubicBezTo>
                    <a:pt x="280" y="74"/>
                    <a:pt x="280" y="74"/>
                    <a:pt x="280" y="74"/>
                  </a:cubicBezTo>
                  <a:lnTo>
                    <a:pt x="269" y="74"/>
                  </a:lnTo>
                  <a:close/>
                  <a:moveTo>
                    <a:pt x="60" y="109"/>
                  </a:moveTo>
                  <a:cubicBezTo>
                    <a:pt x="64" y="106"/>
                    <a:pt x="64" y="106"/>
                    <a:pt x="64" y="106"/>
                  </a:cubicBezTo>
                  <a:cubicBezTo>
                    <a:pt x="60" y="102"/>
                    <a:pt x="60" y="102"/>
                    <a:pt x="60" y="102"/>
                  </a:cubicBezTo>
                  <a:cubicBezTo>
                    <a:pt x="58" y="98"/>
                    <a:pt x="58" y="98"/>
                    <a:pt x="58" y="98"/>
                  </a:cubicBezTo>
                  <a:cubicBezTo>
                    <a:pt x="53" y="94"/>
                    <a:pt x="53" y="94"/>
                    <a:pt x="53" y="94"/>
                  </a:cubicBezTo>
                  <a:cubicBezTo>
                    <a:pt x="49" y="92"/>
                    <a:pt x="49" y="92"/>
                    <a:pt x="49" y="92"/>
                  </a:cubicBezTo>
                  <a:cubicBezTo>
                    <a:pt x="50" y="97"/>
                    <a:pt x="50" y="97"/>
                    <a:pt x="50" y="97"/>
                  </a:cubicBezTo>
                  <a:cubicBezTo>
                    <a:pt x="46" y="101"/>
                    <a:pt x="46" y="101"/>
                    <a:pt x="46" y="101"/>
                  </a:cubicBezTo>
                  <a:cubicBezTo>
                    <a:pt x="51" y="107"/>
                    <a:pt x="51" y="107"/>
                    <a:pt x="51" y="107"/>
                  </a:cubicBezTo>
                  <a:cubicBezTo>
                    <a:pt x="56" y="104"/>
                    <a:pt x="56" y="104"/>
                    <a:pt x="56" y="104"/>
                  </a:cubicBezTo>
                  <a:cubicBezTo>
                    <a:pt x="56" y="107"/>
                    <a:pt x="56" y="107"/>
                    <a:pt x="56" y="107"/>
                  </a:cubicBezTo>
                  <a:lnTo>
                    <a:pt x="60" y="109"/>
                  </a:lnTo>
                  <a:close/>
                  <a:moveTo>
                    <a:pt x="53" y="129"/>
                  </a:moveTo>
                  <a:cubicBezTo>
                    <a:pt x="49" y="126"/>
                    <a:pt x="49" y="126"/>
                    <a:pt x="49" y="126"/>
                  </a:cubicBezTo>
                  <a:cubicBezTo>
                    <a:pt x="47" y="115"/>
                    <a:pt x="47" y="115"/>
                    <a:pt x="47" y="115"/>
                  </a:cubicBezTo>
                  <a:cubicBezTo>
                    <a:pt x="47" y="115"/>
                    <a:pt x="50" y="112"/>
                    <a:pt x="48" y="110"/>
                  </a:cubicBezTo>
                  <a:cubicBezTo>
                    <a:pt x="47" y="108"/>
                    <a:pt x="45" y="106"/>
                    <a:pt x="44" y="102"/>
                  </a:cubicBezTo>
                  <a:cubicBezTo>
                    <a:pt x="44" y="100"/>
                    <a:pt x="43" y="95"/>
                    <a:pt x="43" y="95"/>
                  </a:cubicBezTo>
                  <a:cubicBezTo>
                    <a:pt x="40" y="95"/>
                    <a:pt x="40" y="95"/>
                    <a:pt x="40" y="95"/>
                  </a:cubicBezTo>
                  <a:cubicBezTo>
                    <a:pt x="38" y="100"/>
                    <a:pt x="38" y="100"/>
                    <a:pt x="38" y="100"/>
                  </a:cubicBezTo>
                  <a:cubicBezTo>
                    <a:pt x="38" y="100"/>
                    <a:pt x="42" y="106"/>
                    <a:pt x="44" y="107"/>
                  </a:cubicBezTo>
                  <a:cubicBezTo>
                    <a:pt x="45" y="109"/>
                    <a:pt x="44" y="112"/>
                    <a:pt x="44" y="112"/>
                  </a:cubicBezTo>
                  <a:cubicBezTo>
                    <a:pt x="41" y="111"/>
                    <a:pt x="41" y="111"/>
                    <a:pt x="41" y="111"/>
                  </a:cubicBezTo>
                  <a:cubicBezTo>
                    <a:pt x="46" y="124"/>
                    <a:pt x="46" y="124"/>
                    <a:pt x="46" y="124"/>
                  </a:cubicBezTo>
                  <a:cubicBezTo>
                    <a:pt x="42" y="124"/>
                    <a:pt x="42" y="124"/>
                    <a:pt x="42" y="124"/>
                  </a:cubicBezTo>
                  <a:cubicBezTo>
                    <a:pt x="45" y="135"/>
                    <a:pt x="45" y="135"/>
                    <a:pt x="45" y="135"/>
                  </a:cubicBezTo>
                  <a:cubicBezTo>
                    <a:pt x="51" y="140"/>
                    <a:pt x="51" y="140"/>
                    <a:pt x="51" y="140"/>
                  </a:cubicBezTo>
                  <a:cubicBezTo>
                    <a:pt x="53" y="138"/>
                    <a:pt x="53" y="138"/>
                    <a:pt x="53" y="138"/>
                  </a:cubicBezTo>
                  <a:cubicBezTo>
                    <a:pt x="47" y="132"/>
                    <a:pt x="47" y="132"/>
                    <a:pt x="47" y="132"/>
                  </a:cubicBezTo>
                  <a:cubicBezTo>
                    <a:pt x="46" y="129"/>
                    <a:pt x="46" y="129"/>
                    <a:pt x="46" y="129"/>
                  </a:cubicBezTo>
                  <a:cubicBezTo>
                    <a:pt x="49" y="130"/>
                    <a:pt x="49" y="130"/>
                    <a:pt x="49" y="130"/>
                  </a:cubicBezTo>
                  <a:lnTo>
                    <a:pt x="53" y="129"/>
                  </a:lnTo>
                  <a:close/>
                  <a:moveTo>
                    <a:pt x="37" y="130"/>
                  </a:moveTo>
                  <a:cubicBezTo>
                    <a:pt x="37" y="133"/>
                    <a:pt x="40" y="129"/>
                    <a:pt x="40" y="129"/>
                  </a:cubicBezTo>
                  <a:cubicBezTo>
                    <a:pt x="40" y="125"/>
                    <a:pt x="37" y="127"/>
                    <a:pt x="37" y="130"/>
                  </a:cubicBezTo>
                  <a:close/>
                  <a:moveTo>
                    <a:pt x="86" y="147"/>
                  </a:moveTo>
                  <a:cubicBezTo>
                    <a:pt x="78" y="140"/>
                    <a:pt x="78" y="140"/>
                    <a:pt x="78" y="140"/>
                  </a:cubicBezTo>
                  <a:cubicBezTo>
                    <a:pt x="74" y="139"/>
                    <a:pt x="74" y="139"/>
                    <a:pt x="74" y="139"/>
                  </a:cubicBezTo>
                  <a:cubicBezTo>
                    <a:pt x="70" y="131"/>
                    <a:pt x="70" y="131"/>
                    <a:pt x="70" y="131"/>
                  </a:cubicBezTo>
                  <a:cubicBezTo>
                    <a:pt x="67" y="130"/>
                    <a:pt x="67" y="130"/>
                    <a:pt x="67" y="130"/>
                  </a:cubicBezTo>
                  <a:cubicBezTo>
                    <a:pt x="62" y="127"/>
                    <a:pt x="62" y="127"/>
                    <a:pt x="62" y="127"/>
                  </a:cubicBezTo>
                  <a:cubicBezTo>
                    <a:pt x="72" y="140"/>
                    <a:pt x="72" y="140"/>
                    <a:pt x="72" y="140"/>
                  </a:cubicBezTo>
                  <a:cubicBezTo>
                    <a:pt x="76" y="143"/>
                    <a:pt x="76" y="143"/>
                    <a:pt x="76" y="143"/>
                  </a:cubicBezTo>
                  <a:cubicBezTo>
                    <a:pt x="82" y="149"/>
                    <a:pt x="82" y="149"/>
                    <a:pt x="82" y="149"/>
                  </a:cubicBezTo>
                  <a:lnTo>
                    <a:pt x="86" y="147"/>
                  </a:lnTo>
                  <a:close/>
                  <a:moveTo>
                    <a:pt x="59" y="121"/>
                  </a:moveTo>
                  <a:cubicBezTo>
                    <a:pt x="63" y="121"/>
                    <a:pt x="63" y="121"/>
                    <a:pt x="63" y="121"/>
                  </a:cubicBezTo>
                  <a:cubicBezTo>
                    <a:pt x="61" y="114"/>
                    <a:pt x="61" y="114"/>
                    <a:pt x="61" y="114"/>
                  </a:cubicBezTo>
                  <a:cubicBezTo>
                    <a:pt x="58" y="115"/>
                    <a:pt x="58" y="115"/>
                    <a:pt x="58" y="115"/>
                  </a:cubicBezTo>
                  <a:cubicBezTo>
                    <a:pt x="60" y="117"/>
                    <a:pt x="60" y="117"/>
                    <a:pt x="60" y="117"/>
                  </a:cubicBezTo>
                  <a:lnTo>
                    <a:pt x="59" y="121"/>
                  </a:lnTo>
                  <a:close/>
                  <a:moveTo>
                    <a:pt x="77" y="165"/>
                  </a:moveTo>
                  <a:cubicBezTo>
                    <a:pt x="72" y="160"/>
                    <a:pt x="72" y="160"/>
                    <a:pt x="72" y="160"/>
                  </a:cubicBezTo>
                  <a:cubicBezTo>
                    <a:pt x="69" y="160"/>
                    <a:pt x="69" y="160"/>
                    <a:pt x="69" y="160"/>
                  </a:cubicBezTo>
                  <a:cubicBezTo>
                    <a:pt x="75" y="165"/>
                    <a:pt x="75" y="165"/>
                    <a:pt x="75" y="165"/>
                  </a:cubicBezTo>
                  <a:cubicBezTo>
                    <a:pt x="78" y="170"/>
                    <a:pt x="78" y="170"/>
                    <a:pt x="78" y="170"/>
                  </a:cubicBezTo>
                  <a:cubicBezTo>
                    <a:pt x="84" y="177"/>
                    <a:pt x="84" y="177"/>
                    <a:pt x="84" y="177"/>
                  </a:cubicBezTo>
                  <a:cubicBezTo>
                    <a:pt x="86" y="174"/>
                    <a:pt x="86" y="174"/>
                    <a:pt x="86" y="174"/>
                  </a:cubicBezTo>
                  <a:cubicBezTo>
                    <a:pt x="79" y="169"/>
                    <a:pt x="79" y="169"/>
                    <a:pt x="79" y="169"/>
                  </a:cubicBezTo>
                  <a:lnTo>
                    <a:pt x="77" y="165"/>
                  </a:lnTo>
                  <a:close/>
                  <a:moveTo>
                    <a:pt x="162" y="212"/>
                  </a:moveTo>
                  <a:cubicBezTo>
                    <a:pt x="168" y="210"/>
                    <a:pt x="168" y="210"/>
                    <a:pt x="168" y="210"/>
                  </a:cubicBezTo>
                  <a:cubicBezTo>
                    <a:pt x="169" y="208"/>
                    <a:pt x="169" y="208"/>
                    <a:pt x="169" y="208"/>
                  </a:cubicBezTo>
                  <a:cubicBezTo>
                    <a:pt x="163" y="207"/>
                    <a:pt x="163" y="207"/>
                    <a:pt x="163" y="207"/>
                  </a:cubicBezTo>
                  <a:cubicBezTo>
                    <a:pt x="148" y="205"/>
                    <a:pt x="148" y="205"/>
                    <a:pt x="148" y="205"/>
                  </a:cubicBezTo>
                  <a:cubicBezTo>
                    <a:pt x="148" y="208"/>
                    <a:pt x="148" y="208"/>
                    <a:pt x="148" y="208"/>
                  </a:cubicBezTo>
                  <a:cubicBezTo>
                    <a:pt x="144" y="209"/>
                    <a:pt x="144" y="209"/>
                    <a:pt x="144" y="209"/>
                  </a:cubicBezTo>
                  <a:cubicBezTo>
                    <a:pt x="159" y="214"/>
                    <a:pt x="159" y="214"/>
                    <a:pt x="159" y="214"/>
                  </a:cubicBezTo>
                  <a:lnTo>
                    <a:pt x="162" y="212"/>
                  </a:lnTo>
                  <a:close/>
                  <a:moveTo>
                    <a:pt x="141" y="204"/>
                  </a:moveTo>
                  <a:cubicBezTo>
                    <a:pt x="133" y="202"/>
                    <a:pt x="136" y="206"/>
                    <a:pt x="136" y="206"/>
                  </a:cubicBezTo>
                  <a:cubicBezTo>
                    <a:pt x="140" y="208"/>
                    <a:pt x="147" y="206"/>
                    <a:pt x="141" y="204"/>
                  </a:cubicBezTo>
                  <a:close/>
                  <a:moveTo>
                    <a:pt x="182" y="222"/>
                  </a:moveTo>
                  <a:cubicBezTo>
                    <a:pt x="180" y="220"/>
                    <a:pt x="180" y="220"/>
                    <a:pt x="180" y="220"/>
                  </a:cubicBezTo>
                  <a:cubicBezTo>
                    <a:pt x="163" y="219"/>
                    <a:pt x="163" y="219"/>
                    <a:pt x="163" y="219"/>
                  </a:cubicBezTo>
                  <a:cubicBezTo>
                    <a:pt x="161" y="217"/>
                    <a:pt x="161" y="217"/>
                    <a:pt x="161" y="217"/>
                  </a:cubicBezTo>
                  <a:cubicBezTo>
                    <a:pt x="154" y="214"/>
                    <a:pt x="154" y="214"/>
                    <a:pt x="154" y="214"/>
                  </a:cubicBezTo>
                  <a:cubicBezTo>
                    <a:pt x="152" y="216"/>
                    <a:pt x="152" y="216"/>
                    <a:pt x="152" y="216"/>
                  </a:cubicBezTo>
                  <a:cubicBezTo>
                    <a:pt x="153" y="218"/>
                    <a:pt x="153" y="218"/>
                    <a:pt x="153" y="218"/>
                  </a:cubicBezTo>
                  <a:cubicBezTo>
                    <a:pt x="149" y="218"/>
                    <a:pt x="149" y="218"/>
                    <a:pt x="149" y="218"/>
                  </a:cubicBezTo>
                  <a:cubicBezTo>
                    <a:pt x="146" y="221"/>
                    <a:pt x="146" y="221"/>
                    <a:pt x="146" y="221"/>
                  </a:cubicBezTo>
                  <a:cubicBezTo>
                    <a:pt x="159" y="223"/>
                    <a:pt x="159" y="223"/>
                    <a:pt x="159" y="223"/>
                  </a:cubicBezTo>
                  <a:lnTo>
                    <a:pt x="182" y="222"/>
                  </a:lnTo>
                  <a:close/>
                  <a:moveTo>
                    <a:pt x="135" y="227"/>
                  </a:moveTo>
                  <a:cubicBezTo>
                    <a:pt x="129" y="229"/>
                    <a:pt x="129" y="229"/>
                    <a:pt x="129" y="229"/>
                  </a:cubicBezTo>
                  <a:cubicBezTo>
                    <a:pt x="129" y="229"/>
                    <a:pt x="131" y="232"/>
                    <a:pt x="138" y="230"/>
                  </a:cubicBezTo>
                  <a:cubicBezTo>
                    <a:pt x="144" y="228"/>
                    <a:pt x="143" y="225"/>
                    <a:pt x="135" y="227"/>
                  </a:cubicBezTo>
                  <a:close/>
                  <a:moveTo>
                    <a:pt x="170" y="243"/>
                  </a:moveTo>
                  <a:cubicBezTo>
                    <a:pt x="170" y="243"/>
                    <a:pt x="163" y="248"/>
                    <a:pt x="171" y="246"/>
                  </a:cubicBezTo>
                  <a:cubicBezTo>
                    <a:pt x="177" y="246"/>
                    <a:pt x="179" y="243"/>
                    <a:pt x="170" y="243"/>
                  </a:cubicBezTo>
                  <a:close/>
                  <a:moveTo>
                    <a:pt x="169" y="233"/>
                  </a:moveTo>
                  <a:cubicBezTo>
                    <a:pt x="160" y="229"/>
                    <a:pt x="160" y="229"/>
                    <a:pt x="160" y="229"/>
                  </a:cubicBezTo>
                  <a:cubicBezTo>
                    <a:pt x="159" y="232"/>
                    <a:pt x="159" y="232"/>
                    <a:pt x="159" y="232"/>
                  </a:cubicBezTo>
                  <a:cubicBezTo>
                    <a:pt x="162" y="233"/>
                    <a:pt x="162" y="233"/>
                    <a:pt x="162" y="233"/>
                  </a:cubicBezTo>
                  <a:cubicBezTo>
                    <a:pt x="160" y="235"/>
                    <a:pt x="160" y="235"/>
                    <a:pt x="160" y="235"/>
                  </a:cubicBezTo>
                  <a:cubicBezTo>
                    <a:pt x="169" y="237"/>
                    <a:pt x="169" y="237"/>
                    <a:pt x="169" y="237"/>
                  </a:cubicBezTo>
                  <a:cubicBezTo>
                    <a:pt x="174" y="235"/>
                    <a:pt x="174" y="235"/>
                    <a:pt x="174" y="235"/>
                  </a:cubicBezTo>
                  <a:cubicBezTo>
                    <a:pt x="184" y="236"/>
                    <a:pt x="184" y="236"/>
                    <a:pt x="184" y="236"/>
                  </a:cubicBezTo>
                  <a:cubicBezTo>
                    <a:pt x="186" y="235"/>
                    <a:pt x="186" y="235"/>
                    <a:pt x="186" y="235"/>
                  </a:cubicBezTo>
                  <a:cubicBezTo>
                    <a:pt x="176" y="230"/>
                    <a:pt x="176" y="230"/>
                    <a:pt x="176" y="230"/>
                  </a:cubicBezTo>
                  <a:lnTo>
                    <a:pt x="169" y="233"/>
                  </a:lnTo>
                  <a:close/>
                  <a:moveTo>
                    <a:pt x="194" y="243"/>
                  </a:moveTo>
                  <a:cubicBezTo>
                    <a:pt x="213" y="246"/>
                    <a:pt x="213" y="246"/>
                    <a:pt x="213" y="246"/>
                  </a:cubicBezTo>
                  <a:cubicBezTo>
                    <a:pt x="213" y="244"/>
                    <a:pt x="213" y="244"/>
                    <a:pt x="213" y="244"/>
                  </a:cubicBezTo>
                  <a:cubicBezTo>
                    <a:pt x="195" y="240"/>
                    <a:pt x="195" y="240"/>
                    <a:pt x="195" y="240"/>
                  </a:cubicBezTo>
                  <a:lnTo>
                    <a:pt x="194" y="243"/>
                  </a:lnTo>
                  <a:close/>
                  <a:moveTo>
                    <a:pt x="71" y="155"/>
                  </a:moveTo>
                  <a:cubicBezTo>
                    <a:pt x="67" y="153"/>
                    <a:pt x="65" y="156"/>
                    <a:pt x="65" y="156"/>
                  </a:cubicBezTo>
                  <a:cubicBezTo>
                    <a:pt x="71" y="158"/>
                    <a:pt x="74" y="157"/>
                    <a:pt x="71" y="155"/>
                  </a:cubicBezTo>
                  <a:close/>
                  <a:moveTo>
                    <a:pt x="65" y="150"/>
                  </a:moveTo>
                  <a:cubicBezTo>
                    <a:pt x="62" y="150"/>
                    <a:pt x="60" y="151"/>
                    <a:pt x="63" y="153"/>
                  </a:cubicBezTo>
                  <a:cubicBezTo>
                    <a:pt x="63" y="153"/>
                    <a:pt x="67" y="151"/>
                    <a:pt x="65" y="150"/>
                  </a:cubicBezTo>
                  <a:close/>
                  <a:moveTo>
                    <a:pt x="77" y="153"/>
                  </a:moveTo>
                  <a:cubicBezTo>
                    <a:pt x="80" y="153"/>
                    <a:pt x="84" y="149"/>
                    <a:pt x="79" y="149"/>
                  </a:cubicBezTo>
                  <a:cubicBezTo>
                    <a:pt x="75" y="148"/>
                    <a:pt x="77" y="153"/>
                    <a:pt x="77" y="153"/>
                  </a:cubicBezTo>
                  <a:close/>
                  <a:moveTo>
                    <a:pt x="65" y="146"/>
                  </a:moveTo>
                  <a:cubicBezTo>
                    <a:pt x="69" y="147"/>
                    <a:pt x="71" y="145"/>
                    <a:pt x="67" y="144"/>
                  </a:cubicBezTo>
                  <a:cubicBezTo>
                    <a:pt x="65" y="143"/>
                    <a:pt x="65" y="146"/>
                    <a:pt x="65" y="146"/>
                  </a:cubicBezTo>
                  <a:close/>
                  <a:moveTo>
                    <a:pt x="61" y="143"/>
                  </a:moveTo>
                  <a:cubicBezTo>
                    <a:pt x="60" y="142"/>
                    <a:pt x="57" y="145"/>
                    <a:pt x="59" y="146"/>
                  </a:cubicBezTo>
                  <a:cubicBezTo>
                    <a:pt x="59" y="146"/>
                    <a:pt x="63" y="144"/>
                    <a:pt x="61" y="143"/>
                  </a:cubicBezTo>
                  <a:close/>
                  <a:moveTo>
                    <a:pt x="91" y="179"/>
                  </a:moveTo>
                  <a:cubicBezTo>
                    <a:pt x="88" y="178"/>
                    <a:pt x="91" y="182"/>
                    <a:pt x="91" y="182"/>
                  </a:cubicBezTo>
                  <a:cubicBezTo>
                    <a:pt x="96" y="185"/>
                    <a:pt x="95" y="181"/>
                    <a:pt x="91" y="179"/>
                  </a:cubicBezTo>
                  <a:close/>
                  <a:moveTo>
                    <a:pt x="81" y="164"/>
                  </a:moveTo>
                  <a:cubicBezTo>
                    <a:pt x="88" y="171"/>
                    <a:pt x="88" y="167"/>
                    <a:pt x="83" y="163"/>
                  </a:cubicBezTo>
                  <a:cubicBezTo>
                    <a:pt x="78" y="158"/>
                    <a:pt x="81" y="164"/>
                    <a:pt x="81" y="164"/>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1" name="Freeform 22"/>
            <p:cNvSpPr/>
            <p:nvPr/>
          </p:nvSpPr>
          <p:spPr bwMode="auto">
            <a:xfrm>
              <a:off x="4764385" y="4957043"/>
              <a:ext cx="231775" cy="439738"/>
            </a:xfrm>
            <a:custGeom>
              <a:avLst/>
              <a:gdLst/>
              <a:ahLst/>
              <a:cxnLst>
                <a:cxn ang="0">
                  <a:pos x="95" y="110"/>
                </a:cxn>
                <a:cxn ang="0">
                  <a:pos x="89" y="106"/>
                </a:cxn>
                <a:cxn ang="0">
                  <a:pos x="78" y="98"/>
                </a:cxn>
                <a:cxn ang="0">
                  <a:pos x="66" y="83"/>
                </a:cxn>
                <a:cxn ang="0">
                  <a:pos x="63" y="69"/>
                </a:cxn>
                <a:cxn ang="0">
                  <a:pos x="66" y="53"/>
                </a:cxn>
                <a:cxn ang="0">
                  <a:pos x="61" y="24"/>
                </a:cxn>
                <a:cxn ang="0">
                  <a:pos x="43" y="9"/>
                </a:cxn>
                <a:cxn ang="0">
                  <a:pos x="28" y="12"/>
                </a:cxn>
                <a:cxn ang="0">
                  <a:pos x="21" y="1"/>
                </a:cxn>
                <a:cxn ang="0">
                  <a:pos x="0" y="35"/>
                </a:cxn>
                <a:cxn ang="0">
                  <a:pos x="5" y="46"/>
                </a:cxn>
                <a:cxn ang="0">
                  <a:pos x="14" y="55"/>
                </a:cxn>
                <a:cxn ang="0">
                  <a:pos x="21" y="69"/>
                </a:cxn>
                <a:cxn ang="0">
                  <a:pos x="13" y="71"/>
                </a:cxn>
                <a:cxn ang="0">
                  <a:pos x="11" y="85"/>
                </a:cxn>
                <a:cxn ang="0">
                  <a:pos x="18" y="92"/>
                </a:cxn>
                <a:cxn ang="0">
                  <a:pos x="16" y="108"/>
                </a:cxn>
                <a:cxn ang="0">
                  <a:pos x="14" y="113"/>
                </a:cxn>
                <a:cxn ang="0">
                  <a:pos x="15" y="119"/>
                </a:cxn>
                <a:cxn ang="0">
                  <a:pos x="12" y="130"/>
                </a:cxn>
                <a:cxn ang="0">
                  <a:pos x="19" y="138"/>
                </a:cxn>
                <a:cxn ang="0">
                  <a:pos x="16" y="141"/>
                </a:cxn>
                <a:cxn ang="0">
                  <a:pos x="19" y="153"/>
                </a:cxn>
                <a:cxn ang="0">
                  <a:pos x="16" y="146"/>
                </a:cxn>
                <a:cxn ang="0">
                  <a:pos x="12" y="147"/>
                </a:cxn>
                <a:cxn ang="0">
                  <a:pos x="33" y="164"/>
                </a:cxn>
                <a:cxn ang="0">
                  <a:pos x="41" y="169"/>
                </a:cxn>
                <a:cxn ang="0">
                  <a:pos x="47" y="179"/>
                </a:cxn>
                <a:cxn ang="0">
                  <a:pos x="52" y="190"/>
                </a:cxn>
                <a:cxn ang="0">
                  <a:pos x="67" y="187"/>
                </a:cxn>
                <a:cxn ang="0">
                  <a:pos x="72" y="181"/>
                </a:cxn>
                <a:cxn ang="0">
                  <a:pos x="66" y="171"/>
                </a:cxn>
                <a:cxn ang="0">
                  <a:pos x="73" y="163"/>
                </a:cxn>
                <a:cxn ang="0">
                  <a:pos x="85" y="149"/>
                </a:cxn>
                <a:cxn ang="0">
                  <a:pos x="90" y="135"/>
                </a:cxn>
                <a:cxn ang="0">
                  <a:pos x="100" y="125"/>
                </a:cxn>
              </a:cxnLst>
              <a:rect l="0" t="0" r="r" b="b"/>
              <a:pathLst>
                <a:path w="100" h="192" extrusionOk="0">
                  <a:moveTo>
                    <a:pt x="95" y="117"/>
                  </a:moveTo>
                  <a:cubicBezTo>
                    <a:pt x="95" y="110"/>
                    <a:pt x="95" y="110"/>
                    <a:pt x="95" y="110"/>
                  </a:cubicBezTo>
                  <a:cubicBezTo>
                    <a:pt x="94" y="107"/>
                    <a:pt x="94" y="107"/>
                    <a:pt x="94" y="107"/>
                  </a:cubicBezTo>
                  <a:cubicBezTo>
                    <a:pt x="89" y="106"/>
                    <a:pt x="89" y="106"/>
                    <a:pt x="89" y="106"/>
                  </a:cubicBezTo>
                  <a:cubicBezTo>
                    <a:pt x="82" y="110"/>
                    <a:pt x="82" y="110"/>
                    <a:pt x="82" y="110"/>
                  </a:cubicBezTo>
                  <a:cubicBezTo>
                    <a:pt x="78" y="98"/>
                    <a:pt x="78" y="98"/>
                    <a:pt x="78" y="98"/>
                  </a:cubicBezTo>
                  <a:cubicBezTo>
                    <a:pt x="73" y="97"/>
                    <a:pt x="73" y="97"/>
                    <a:pt x="73" y="97"/>
                  </a:cubicBezTo>
                  <a:cubicBezTo>
                    <a:pt x="66" y="83"/>
                    <a:pt x="66" y="83"/>
                    <a:pt x="66" y="83"/>
                  </a:cubicBezTo>
                  <a:cubicBezTo>
                    <a:pt x="70" y="78"/>
                    <a:pt x="70" y="78"/>
                    <a:pt x="70" y="78"/>
                  </a:cubicBezTo>
                  <a:cubicBezTo>
                    <a:pt x="63" y="69"/>
                    <a:pt x="63" y="69"/>
                    <a:pt x="63" y="69"/>
                  </a:cubicBezTo>
                  <a:cubicBezTo>
                    <a:pt x="68" y="65"/>
                    <a:pt x="68" y="65"/>
                    <a:pt x="68" y="65"/>
                  </a:cubicBezTo>
                  <a:cubicBezTo>
                    <a:pt x="66" y="53"/>
                    <a:pt x="66" y="53"/>
                    <a:pt x="66" y="53"/>
                  </a:cubicBezTo>
                  <a:cubicBezTo>
                    <a:pt x="68" y="39"/>
                    <a:pt x="68" y="39"/>
                    <a:pt x="68" y="39"/>
                  </a:cubicBezTo>
                  <a:cubicBezTo>
                    <a:pt x="68" y="39"/>
                    <a:pt x="65" y="29"/>
                    <a:pt x="61" y="24"/>
                  </a:cubicBezTo>
                  <a:cubicBezTo>
                    <a:pt x="57" y="20"/>
                    <a:pt x="46" y="19"/>
                    <a:pt x="46" y="19"/>
                  </a:cubicBezTo>
                  <a:cubicBezTo>
                    <a:pt x="46" y="19"/>
                    <a:pt x="45" y="12"/>
                    <a:pt x="43" y="9"/>
                  </a:cubicBezTo>
                  <a:cubicBezTo>
                    <a:pt x="41" y="7"/>
                    <a:pt x="38" y="5"/>
                    <a:pt x="38" y="5"/>
                  </a:cubicBezTo>
                  <a:cubicBezTo>
                    <a:pt x="28" y="12"/>
                    <a:pt x="28" y="12"/>
                    <a:pt x="28" y="12"/>
                  </a:cubicBezTo>
                  <a:cubicBezTo>
                    <a:pt x="21" y="8"/>
                    <a:pt x="21" y="8"/>
                    <a:pt x="21" y="8"/>
                  </a:cubicBezTo>
                  <a:cubicBezTo>
                    <a:pt x="21" y="1"/>
                    <a:pt x="21" y="1"/>
                    <a:pt x="21" y="1"/>
                  </a:cubicBezTo>
                  <a:cubicBezTo>
                    <a:pt x="18" y="0"/>
                    <a:pt x="18" y="0"/>
                    <a:pt x="18" y="0"/>
                  </a:cubicBezTo>
                  <a:cubicBezTo>
                    <a:pt x="0" y="35"/>
                    <a:pt x="0" y="35"/>
                    <a:pt x="0" y="35"/>
                  </a:cubicBezTo>
                  <a:cubicBezTo>
                    <a:pt x="3" y="36"/>
                    <a:pt x="3" y="36"/>
                    <a:pt x="3" y="36"/>
                  </a:cubicBezTo>
                  <a:cubicBezTo>
                    <a:pt x="5" y="46"/>
                    <a:pt x="5" y="46"/>
                    <a:pt x="5" y="46"/>
                  </a:cubicBezTo>
                  <a:cubicBezTo>
                    <a:pt x="6" y="54"/>
                    <a:pt x="6" y="54"/>
                    <a:pt x="6" y="54"/>
                  </a:cubicBezTo>
                  <a:cubicBezTo>
                    <a:pt x="6" y="54"/>
                    <a:pt x="9" y="54"/>
                    <a:pt x="14" y="55"/>
                  </a:cubicBezTo>
                  <a:cubicBezTo>
                    <a:pt x="19" y="56"/>
                    <a:pt x="17" y="60"/>
                    <a:pt x="17" y="60"/>
                  </a:cubicBezTo>
                  <a:cubicBezTo>
                    <a:pt x="21" y="69"/>
                    <a:pt x="21" y="69"/>
                    <a:pt x="21" y="69"/>
                  </a:cubicBezTo>
                  <a:cubicBezTo>
                    <a:pt x="18" y="71"/>
                    <a:pt x="18" y="71"/>
                    <a:pt x="18" y="71"/>
                  </a:cubicBezTo>
                  <a:cubicBezTo>
                    <a:pt x="13" y="71"/>
                    <a:pt x="13" y="71"/>
                    <a:pt x="13" y="71"/>
                  </a:cubicBezTo>
                  <a:cubicBezTo>
                    <a:pt x="16" y="80"/>
                    <a:pt x="16" y="80"/>
                    <a:pt x="16" y="80"/>
                  </a:cubicBezTo>
                  <a:cubicBezTo>
                    <a:pt x="16" y="80"/>
                    <a:pt x="11" y="80"/>
                    <a:pt x="11" y="85"/>
                  </a:cubicBezTo>
                  <a:cubicBezTo>
                    <a:pt x="12" y="91"/>
                    <a:pt x="13" y="91"/>
                    <a:pt x="13" y="91"/>
                  </a:cubicBezTo>
                  <a:cubicBezTo>
                    <a:pt x="13" y="91"/>
                    <a:pt x="18" y="90"/>
                    <a:pt x="18" y="92"/>
                  </a:cubicBezTo>
                  <a:cubicBezTo>
                    <a:pt x="18" y="94"/>
                    <a:pt x="14" y="100"/>
                    <a:pt x="14" y="100"/>
                  </a:cubicBezTo>
                  <a:cubicBezTo>
                    <a:pt x="16" y="108"/>
                    <a:pt x="16" y="108"/>
                    <a:pt x="16" y="108"/>
                  </a:cubicBezTo>
                  <a:cubicBezTo>
                    <a:pt x="16" y="108"/>
                    <a:pt x="23" y="111"/>
                    <a:pt x="21" y="113"/>
                  </a:cubicBezTo>
                  <a:cubicBezTo>
                    <a:pt x="18" y="115"/>
                    <a:pt x="14" y="113"/>
                    <a:pt x="14" y="113"/>
                  </a:cubicBezTo>
                  <a:cubicBezTo>
                    <a:pt x="12" y="116"/>
                    <a:pt x="12" y="116"/>
                    <a:pt x="12" y="116"/>
                  </a:cubicBezTo>
                  <a:cubicBezTo>
                    <a:pt x="15" y="119"/>
                    <a:pt x="15" y="119"/>
                    <a:pt x="15" y="119"/>
                  </a:cubicBezTo>
                  <a:cubicBezTo>
                    <a:pt x="14" y="127"/>
                    <a:pt x="14" y="127"/>
                    <a:pt x="14" y="127"/>
                  </a:cubicBezTo>
                  <a:cubicBezTo>
                    <a:pt x="12" y="130"/>
                    <a:pt x="12" y="130"/>
                    <a:pt x="12" y="130"/>
                  </a:cubicBezTo>
                  <a:cubicBezTo>
                    <a:pt x="14" y="137"/>
                    <a:pt x="14" y="137"/>
                    <a:pt x="14" y="137"/>
                  </a:cubicBezTo>
                  <a:cubicBezTo>
                    <a:pt x="14" y="137"/>
                    <a:pt x="19" y="134"/>
                    <a:pt x="19" y="138"/>
                  </a:cubicBezTo>
                  <a:cubicBezTo>
                    <a:pt x="19" y="140"/>
                    <a:pt x="16" y="140"/>
                    <a:pt x="16" y="140"/>
                  </a:cubicBezTo>
                  <a:cubicBezTo>
                    <a:pt x="16" y="141"/>
                    <a:pt x="16" y="141"/>
                    <a:pt x="16" y="141"/>
                  </a:cubicBezTo>
                  <a:cubicBezTo>
                    <a:pt x="16" y="141"/>
                    <a:pt x="23" y="142"/>
                    <a:pt x="22" y="147"/>
                  </a:cubicBezTo>
                  <a:cubicBezTo>
                    <a:pt x="21" y="154"/>
                    <a:pt x="19" y="153"/>
                    <a:pt x="19" y="153"/>
                  </a:cubicBezTo>
                  <a:cubicBezTo>
                    <a:pt x="19" y="153"/>
                    <a:pt x="17" y="152"/>
                    <a:pt x="17" y="150"/>
                  </a:cubicBezTo>
                  <a:cubicBezTo>
                    <a:pt x="16" y="148"/>
                    <a:pt x="16" y="146"/>
                    <a:pt x="16" y="146"/>
                  </a:cubicBezTo>
                  <a:cubicBezTo>
                    <a:pt x="12" y="145"/>
                    <a:pt x="12" y="145"/>
                    <a:pt x="12" y="145"/>
                  </a:cubicBezTo>
                  <a:cubicBezTo>
                    <a:pt x="12" y="147"/>
                    <a:pt x="12" y="147"/>
                    <a:pt x="12" y="147"/>
                  </a:cubicBezTo>
                  <a:cubicBezTo>
                    <a:pt x="12" y="147"/>
                    <a:pt x="16" y="156"/>
                    <a:pt x="21" y="159"/>
                  </a:cubicBezTo>
                  <a:cubicBezTo>
                    <a:pt x="25" y="162"/>
                    <a:pt x="30" y="164"/>
                    <a:pt x="33" y="164"/>
                  </a:cubicBezTo>
                  <a:cubicBezTo>
                    <a:pt x="38" y="164"/>
                    <a:pt x="38" y="164"/>
                    <a:pt x="38" y="164"/>
                  </a:cubicBezTo>
                  <a:cubicBezTo>
                    <a:pt x="41" y="169"/>
                    <a:pt x="41" y="169"/>
                    <a:pt x="41" y="169"/>
                  </a:cubicBezTo>
                  <a:cubicBezTo>
                    <a:pt x="46" y="169"/>
                    <a:pt x="46" y="169"/>
                    <a:pt x="46" y="169"/>
                  </a:cubicBezTo>
                  <a:cubicBezTo>
                    <a:pt x="47" y="179"/>
                    <a:pt x="47" y="179"/>
                    <a:pt x="47" y="179"/>
                  </a:cubicBezTo>
                  <a:cubicBezTo>
                    <a:pt x="52" y="180"/>
                    <a:pt x="52" y="180"/>
                    <a:pt x="52" y="180"/>
                  </a:cubicBezTo>
                  <a:cubicBezTo>
                    <a:pt x="52" y="190"/>
                    <a:pt x="52" y="190"/>
                    <a:pt x="52" y="190"/>
                  </a:cubicBezTo>
                  <a:cubicBezTo>
                    <a:pt x="52" y="190"/>
                    <a:pt x="59" y="192"/>
                    <a:pt x="60" y="192"/>
                  </a:cubicBezTo>
                  <a:cubicBezTo>
                    <a:pt x="62" y="192"/>
                    <a:pt x="67" y="187"/>
                    <a:pt x="67" y="187"/>
                  </a:cubicBezTo>
                  <a:cubicBezTo>
                    <a:pt x="67" y="187"/>
                    <a:pt x="66" y="184"/>
                    <a:pt x="67" y="181"/>
                  </a:cubicBezTo>
                  <a:cubicBezTo>
                    <a:pt x="67" y="180"/>
                    <a:pt x="72" y="181"/>
                    <a:pt x="72" y="181"/>
                  </a:cubicBezTo>
                  <a:cubicBezTo>
                    <a:pt x="71" y="177"/>
                    <a:pt x="71" y="177"/>
                    <a:pt x="71" y="177"/>
                  </a:cubicBezTo>
                  <a:cubicBezTo>
                    <a:pt x="71" y="177"/>
                    <a:pt x="65" y="174"/>
                    <a:pt x="66" y="171"/>
                  </a:cubicBezTo>
                  <a:cubicBezTo>
                    <a:pt x="67" y="166"/>
                    <a:pt x="71" y="168"/>
                    <a:pt x="71" y="168"/>
                  </a:cubicBezTo>
                  <a:cubicBezTo>
                    <a:pt x="71" y="168"/>
                    <a:pt x="70" y="164"/>
                    <a:pt x="73" y="163"/>
                  </a:cubicBezTo>
                  <a:cubicBezTo>
                    <a:pt x="76" y="162"/>
                    <a:pt x="78" y="165"/>
                    <a:pt x="83" y="161"/>
                  </a:cubicBezTo>
                  <a:cubicBezTo>
                    <a:pt x="88" y="156"/>
                    <a:pt x="85" y="149"/>
                    <a:pt x="85" y="149"/>
                  </a:cubicBezTo>
                  <a:cubicBezTo>
                    <a:pt x="89" y="144"/>
                    <a:pt x="89" y="144"/>
                    <a:pt x="89" y="144"/>
                  </a:cubicBezTo>
                  <a:cubicBezTo>
                    <a:pt x="89" y="144"/>
                    <a:pt x="87" y="138"/>
                    <a:pt x="90" y="135"/>
                  </a:cubicBezTo>
                  <a:cubicBezTo>
                    <a:pt x="92" y="134"/>
                    <a:pt x="95" y="134"/>
                    <a:pt x="95" y="134"/>
                  </a:cubicBezTo>
                  <a:cubicBezTo>
                    <a:pt x="95" y="134"/>
                    <a:pt x="100" y="129"/>
                    <a:pt x="100" y="125"/>
                  </a:cubicBezTo>
                  <a:cubicBezTo>
                    <a:pt x="99" y="121"/>
                    <a:pt x="95" y="117"/>
                    <a:pt x="95" y="117"/>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2" name="Freeform 23"/>
            <p:cNvSpPr/>
            <p:nvPr/>
          </p:nvSpPr>
          <p:spPr bwMode="auto">
            <a:xfrm>
              <a:off x="4908847" y="4966569"/>
              <a:ext cx="290513" cy="241300"/>
            </a:xfrm>
            <a:custGeom>
              <a:avLst/>
              <a:gdLst/>
              <a:ahLst/>
              <a:cxnLst>
                <a:cxn ang="0">
                  <a:pos x="122" y="42"/>
                </a:cxn>
                <a:cxn ang="0">
                  <a:pos x="125" y="33"/>
                </a:cxn>
                <a:cxn ang="0">
                  <a:pos x="116" y="29"/>
                </a:cxn>
                <a:cxn ang="0">
                  <a:pos x="115" y="16"/>
                </a:cxn>
                <a:cxn ang="0">
                  <a:pos x="105" y="16"/>
                </a:cxn>
                <a:cxn ang="0">
                  <a:pos x="95" y="9"/>
                </a:cxn>
                <a:cxn ang="0">
                  <a:pos x="86" y="3"/>
                </a:cxn>
                <a:cxn ang="0">
                  <a:pos x="82" y="0"/>
                </a:cxn>
                <a:cxn ang="0">
                  <a:pos x="75" y="7"/>
                </a:cxn>
                <a:cxn ang="0">
                  <a:pos x="65" y="5"/>
                </a:cxn>
                <a:cxn ang="0">
                  <a:pos x="53" y="12"/>
                </a:cxn>
                <a:cxn ang="0">
                  <a:pos x="43" y="12"/>
                </a:cxn>
                <a:cxn ang="0">
                  <a:pos x="35" y="27"/>
                </a:cxn>
                <a:cxn ang="0">
                  <a:pos x="26" y="18"/>
                </a:cxn>
                <a:cxn ang="0">
                  <a:pos x="21" y="24"/>
                </a:cxn>
                <a:cxn ang="0">
                  <a:pos x="11" y="29"/>
                </a:cxn>
                <a:cxn ang="0">
                  <a:pos x="13" y="43"/>
                </a:cxn>
                <a:cxn ang="0">
                  <a:pos x="3" y="49"/>
                </a:cxn>
                <a:cxn ang="0">
                  <a:pos x="5" y="61"/>
                </a:cxn>
                <a:cxn ang="0">
                  <a:pos x="0" y="65"/>
                </a:cxn>
                <a:cxn ang="0">
                  <a:pos x="7" y="74"/>
                </a:cxn>
                <a:cxn ang="0">
                  <a:pos x="3" y="79"/>
                </a:cxn>
                <a:cxn ang="0">
                  <a:pos x="10" y="93"/>
                </a:cxn>
                <a:cxn ang="0">
                  <a:pos x="15" y="94"/>
                </a:cxn>
                <a:cxn ang="0">
                  <a:pos x="19" y="106"/>
                </a:cxn>
                <a:cxn ang="0">
                  <a:pos x="26" y="102"/>
                </a:cxn>
                <a:cxn ang="0">
                  <a:pos x="31" y="103"/>
                </a:cxn>
                <a:cxn ang="0">
                  <a:pos x="32" y="106"/>
                </a:cxn>
                <a:cxn ang="0">
                  <a:pos x="48" y="105"/>
                </a:cxn>
                <a:cxn ang="0">
                  <a:pos x="57" y="99"/>
                </a:cxn>
                <a:cxn ang="0">
                  <a:pos x="63" y="101"/>
                </a:cxn>
                <a:cxn ang="0">
                  <a:pos x="73" y="95"/>
                </a:cxn>
                <a:cxn ang="0">
                  <a:pos x="76" y="83"/>
                </a:cxn>
                <a:cxn ang="0">
                  <a:pos x="82" y="79"/>
                </a:cxn>
                <a:cxn ang="0">
                  <a:pos x="89" y="80"/>
                </a:cxn>
                <a:cxn ang="0">
                  <a:pos x="93" y="77"/>
                </a:cxn>
                <a:cxn ang="0">
                  <a:pos x="112" y="78"/>
                </a:cxn>
                <a:cxn ang="0">
                  <a:pos x="113" y="74"/>
                </a:cxn>
                <a:cxn ang="0">
                  <a:pos x="117" y="77"/>
                </a:cxn>
                <a:cxn ang="0">
                  <a:pos x="117" y="63"/>
                </a:cxn>
                <a:cxn ang="0">
                  <a:pos x="126" y="62"/>
                </a:cxn>
                <a:cxn ang="0">
                  <a:pos x="122" y="42"/>
                </a:cxn>
              </a:cxnLst>
              <a:rect l="0" t="0" r="r" b="b"/>
              <a:pathLst>
                <a:path w="126" h="106" extrusionOk="0">
                  <a:moveTo>
                    <a:pt x="122" y="42"/>
                  </a:moveTo>
                  <a:cubicBezTo>
                    <a:pt x="125" y="33"/>
                    <a:pt x="125" y="33"/>
                    <a:pt x="125" y="33"/>
                  </a:cubicBezTo>
                  <a:cubicBezTo>
                    <a:pt x="116" y="29"/>
                    <a:pt x="116" y="29"/>
                    <a:pt x="116" y="29"/>
                  </a:cubicBezTo>
                  <a:cubicBezTo>
                    <a:pt x="115" y="16"/>
                    <a:pt x="115" y="16"/>
                    <a:pt x="115" y="16"/>
                  </a:cubicBezTo>
                  <a:cubicBezTo>
                    <a:pt x="105" y="16"/>
                    <a:pt x="105" y="16"/>
                    <a:pt x="105" y="16"/>
                  </a:cubicBezTo>
                  <a:cubicBezTo>
                    <a:pt x="100" y="17"/>
                    <a:pt x="97" y="12"/>
                    <a:pt x="95" y="9"/>
                  </a:cubicBezTo>
                  <a:cubicBezTo>
                    <a:pt x="93" y="7"/>
                    <a:pt x="86" y="3"/>
                    <a:pt x="86" y="3"/>
                  </a:cubicBezTo>
                  <a:cubicBezTo>
                    <a:pt x="82" y="0"/>
                    <a:pt x="82" y="0"/>
                    <a:pt x="82" y="0"/>
                  </a:cubicBezTo>
                  <a:cubicBezTo>
                    <a:pt x="75" y="7"/>
                    <a:pt x="75" y="7"/>
                    <a:pt x="75" y="7"/>
                  </a:cubicBezTo>
                  <a:cubicBezTo>
                    <a:pt x="65" y="5"/>
                    <a:pt x="65" y="5"/>
                    <a:pt x="65" y="5"/>
                  </a:cubicBezTo>
                  <a:cubicBezTo>
                    <a:pt x="65" y="5"/>
                    <a:pt x="58" y="12"/>
                    <a:pt x="53" y="12"/>
                  </a:cubicBezTo>
                  <a:cubicBezTo>
                    <a:pt x="49" y="13"/>
                    <a:pt x="43" y="12"/>
                    <a:pt x="43" y="12"/>
                  </a:cubicBezTo>
                  <a:cubicBezTo>
                    <a:pt x="35" y="27"/>
                    <a:pt x="35" y="27"/>
                    <a:pt x="35" y="27"/>
                  </a:cubicBezTo>
                  <a:cubicBezTo>
                    <a:pt x="26" y="18"/>
                    <a:pt x="26" y="18"/>
                    <a:pt x="26" y="18"/>
                  </a:cubicBezTo>
                  <a:cubicBezTo>
                    <a:pt x="21" y="24"/>
                    <a:pt x="21" y="24"/>
                    <a:pt x="21" y="24"/>
                  </a:cubicBezTo>
                  <a:cubicBezTo>
                    <a:pt x="21" y="24"/>
                    <a:pt x="14" y="24"/>
                    <a:pt x="11" y="29"/>
                  </a:cubicBezTo>
                  <a:cubicBezTo>
                    <a:pt x="9" y="33"/>
                    <a:pt x="13" y="43"/>
                    <a:pt x="13" y="43"/>
                  </a:cubicBezTo>
                  <a:cubicBezTo>
                    <a:pt x="3" y="49"/>
                    <a:pt x="3" y="49"/>
                    <a:pt x="3" y="49"/>
                  </a:cubicBezTo>
                  <a:cubicBezTo>
                    <a:pt x="5" y="61"/>
                    <a:pt x="5" y="61"/>
                    <a:pt x="5" y="61"/>
                  </a:cubicBezTo>
                  <a:cubicBezTo>
                    <a:pt x="0" y="65"/>
                    <a:pt x="0" y="65"/>
                    <a:pt x="0" y="65"/>
                  </a:cubicBezTo>
                  <a:cubicBezTo>
                    <a:pt x="7" y="74"/>
                    <a:pt x="7" y="74"/>
                    <a:pt x="7" y="74"/>
                  </a:cubicBezTo>
                  <a:cubicBezTo>
                    <a:pt x="3" y="79"/>
                    <a:pt x="3" y="79"/>
                    <a:pt x="3" y="79"/>
                  </a:cubicBezTo>
                  <a:cubicBezTo>
                    <a:pt x="10" y="93"/>
                    <a:pt x="10" y="93"/>
                    <a:pt x="10" y="93"/>
                  </a:cubicBezTo>
                  <a:cubicBezTo>
                    <a:pt x="15" y="94"/>
                    <a:pt x="15" y="94"/>
                    <a:pt x="15" y="94"/>
                  </a:cubicBezTo>
                  <a:cubicBezTo>
                    <a:pt x="19" y="106"/>
                    <a:pt x="19" y="106"/>
                    <a:pt x="19" y="106"/>
                  </a:cubicBezTo>
                  <a:cubicBezTo>
                    <a:pt x="26" y="102"/>
                    <a:pt x="26" y="102"/>
                    <a:pt x="26" y="102"/>
                  </a:cubicBezTo>
                  <a:cubicBezTo>
                    <a:pt x="31" y="103"/>
                    <a:pt x="31" y="103"/>
                    <a:pt x="31" y="103"/>
                  </a:cubicBezTo>
                  <a:cubicBezTo>
                    <a:pt x="32" y="106"/>
                    <a:pt x="32" y="106"/>
                    <a:pt x="32" y="106"/>
                  </a:cubicBezTo>
                  <a:cubicBezTo>
                    <a:pt x="48" y="105"/>
                    <a:pt x="48" y="105"/>
                    <a:pt x="48" y="105"/>
                  </a:cubicBezTo>
                  <a:cubicBezTo>
                    <a:pt x="48" y="105"/>
                    <a:pt x="53" y="99"/>
                    <a:pt x="57" y="99"/>
                  </a:cubicBezTo>
                  <a:cubicBezTo>
                    <a:pt x="59" y="99"/>
                    <a:pt x="63" y="101"/>
                    <a:pt x="63" y="101"/>
                  </a:cubicBezTo>
                  <a:cubicBezTo>
                    <a:pt x="63" y="101"/>
                    <a:pt x="69" y="97"/>
                    <a:pt x="73" y="95"/>
                  </a:cubicBezTo>
                  <a:cubicBezTo>
                    <a:pt x="76" y="92"/>
                    <a:pt x="74" y="88"/>
                    <a:pt x="76" y="83"/>
                  </a:cubicBezTo>
                  <a:cubicBezTo>
                    <a:pt x="78" y="80"/>
                    <a:pt x="82" y="79"/>
                    <a:pt x="82" y="79"/>
                  </a:cubicBezTo>
                  <a:cubicBezTo>
                    <a:pt x="89" y="80"/>
                    <a:pt x="89" y="80"/>
                    <a:pt x="89" y="80"/>
                  </a:cubicBezTo>
                  <a:cubicBezTo>
                    <a:pt x="93" y="77"/>
                    <a:pt x="93" y="77"/>
                    <a:pt x="93" y="77"/>
                  </a:cubicBezTo>
                  <a:cubicBezTo>
                    <a:pt x="112" y="78"/>
                    <a:pt x="112" y="78"/>
                    <a:pt x="112" y="78"/>
                  </a:cubicBezTo>
                  <a:cubicBezTo>
                    <a:pt x="113" y="74"/>
                    <a:pt x="113" y="74"/>
                    <a:pt x="113" y="74"/>
                  </a:cubicBezTo>
                  <a:cubicBezTo>
                    <a:pt x="117" y="77"/>
                    <a:pt x="117" y="77"/>
                    <a:pt x="117" y="77"/>
                  </a:cubicBezTo>
                  <a:cubicBezTo>
                    <a:pt x="117" y="77"/>
                    <a:pt x="116" y="67"/>
                    <a:pt x="117" y="63"/>
                  </a:cubicBezTo>
                  <a:cubicBezTo>
                    <a:pt x="117" y="60"/>
                    <a:pt x="126" y="62"/>
                    <a:pt x="126" y="62"/>
                  </a:cubicBezTo>
                  <a:lnTo>
                    <a:pt x="122" y="42"/>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3" name="Freeform 24"/>
            <p:cNvSpPr>
              <a:spLocks noEditPoints="1"/>
            </p:cNvSpPr>
            <p:nvPr/>
          </p:nvSpPr>
          <p:spPr bwMode="auto">
            <a:xfrm>
              <a:off x="3854748" y="1053381"/>
              <a:ext cx="839788" cy="2063750"/>
            </a:xfrm>
            <a:custGeom>
              <a:avLst/>
              <a:gdLst/>
              <a:ahLst/>
              <a:cxnLst>
                <a:cxn ang="0">
                  <a:pos x="336" y="111"/>
                </a:cxn>
                <a:cxn ang="0">
                  <a:pos x="305" y="38"/>
                </a:cxn>
                <a:cxn ang="0">
                  <a:pos x="247" y="2"/>
                </a:cxn>
                <a:cxn ang="0">
                  <a:pos x="194" y="36"/>
                </a:cxn>
                <a:cxn ang="0">
                  <a:pos x="136" y="151"/>
                </a:cxn>
                <a:cxn ang="0">
                  <a:pos x="98" y="268"/>
                </a:cxn>
                <a:cxn ang="0">
                  <a:pos x="33" y="410"/>
                </a:cxn>
                <a:cxn ang="0">
                  <a:pos x="41" y="538"/>
                </a:cxn>
                <a:cxn ang="0">
                  <a:pos x="12" y="671"/>
                </a:cxn>
                <a:cxn ang="0">
                  <a:pos x="9" y="707"/>
                </a:cxn>
                <a:cxn ang="0">
                  <a:pos x="18" y="737"/>
                </a:cxn>
                <a:cxn ang="0">
                  <a:pos x="37" y="779"/>
                </a:cxn>
                <a:cxn ang="0">
                  <a:pos x="52" y="826"/>
                </a:cxn>
                <a:cxn ang="0">
                  <a:pos x="64" y="871"/>
                </a:cxn>
                <a:cxn ang="0">
                  <a:pos x="106" y="895"/>
                </a:cxn>
                <a:cxn ang="0">
                  <a:pos x="172" y="847"/>
                </a:cxn>
                <a:cxn ang="0">
                  <a:pos x="197" y="756"/>
                </a:cxn>
                <a:cxn ang="0">
                  <a:pos x="196" y="719"/>
                </a:cxn>
                <a:cxn ang="0">
                  <a:pos x="192" y="677"/>
                </a:cxn>
                <a:cxn ang="0">
                  <a:pos x="226" y="648"/>
                </a:cxn>
                <a:cxn ang="0">
                  <a:pos x="237" y="628"/>
                </a:cxn>
                <a:cxn ang="0">
                  <a:pos x="267" y="592"/>
                </a:cxn>
                <a:cxn ang="0">
                  <a:pos x="216" y="557"/>
                </a:cxn>
                <a:cxn ang="0">
                  <a:pos x="193" y="502"/>
                </a:cxn>
                <a:cxn ang="0">
                  <a:pos x="201" y="450"/>
                </a:cxn>
                <a:cxn ang="0">
                  <a:pos x="207" y="432"/>
                </a:cxn>
                <a:cxn ang="0">
                  <a:pos x="225" y="405"/>
                </a:cxn>
                <a:cxn ang="0">
                  <a:pos x="233" y="375"/>
                </a:cxn>
                <a:cxn ang="0">
                  <a:pos x="262" y="357"/>
                </a:cxn>
                <a:cxn ang="0">
                  <a:pos x="290" y="333"/>
                </a:cxn>
                <a:cxn ang="0">
                  <a:pos x="309" y="283"/>
                </a:cxn>
                <a:cxn ang="0">
                  <a:pos x="307" y="221"/>
                </a:cxn>
                <a:cxn ang="0">
                  <a:pos x="329" y="199"/>
                </a:cxn>
                <a:cxn ang="0">
                  <a:pos x="365" y="195"/>
                </a:cxn>
                <a:cxn ang="0">
                  <a:pos x="14" y="718"/>
                </a:cxn>
                <a:cxn ang="0">
                  <a:pos x="207" y="765"/>
                </a:cxn>
                <a:cxn ang="0">
                  <a:pos x="190" y="816"/>
                </a:cxn>
                <a:cxn ang="0">
                  <a:pos x="208" y="788"/>
                </a:cxn>
                <a:cxn ang="0">
                  <a:pos x="277" y="731"/>
                </a:cxn>
                <a:cxn ang="0">
                  <a:pos x="248" y="746"/>
                </a:cxn>
                <a:cxn ang="0">
                  <a:pos x="253" y="787"/>
                </a:cxn>
                <a:cxn ang="0">
                  <a:pos x="277" y="750"/>
                </a:cxn>
                <a:cxn ang="0">
                  <a:pos x="281" y="712"/>
                </a:cxn>
                <a:cxn ang="0">
                  <a:pos x="281" y="689"/>
                </a:cxn>
                <a:cxn ang="0">
                  <a:pos x="243" y="630"/>
                </a:cxn>
                <a:cxn ang="0">
                  <a:pos x="258" y="630"/>
                </a:cxn>
                <a:cxn ang="0">
                  <a:pos x="247" y="656"/>
                </a:cxn>
                <a:cxn ang="0">
                  <a:pos x="251" y="636"/>
                </a:cxn>
                <a:cxn ang="0">
                  <a:pos x="241" y="554"/>
                </a:cxn>
                <a:cxn ang="0">
                  <a:pos x="256" y="573"/>
                </a:cxn>
                <a:cxn ang="0">
                  <a:pos x="195" y="740"/>
                </a:cxn>
                <a:cxn ang="0">
                  <a:pos x="205" y="485"/>
                </a:cxn>
                <a:cxn ang="0">
                  <a:pos x="214" y="425"/>
                </a:cxn>
                <a:cxn ang="0">
                  <a:pos x="294" y="343"/>
                </a:cxn>
                <a:cxn ang="0">
                  <a:pos x="307" y="241"/>
                </a:cxn>
                <a:cxn ang="0">
                  <a:pos x="312" y="222"/>
                </a:cxn>
                <a:cxn ang="0">
                  <a:pos x="325" y="217"/>
                </a:cxn>
                <a:cxn ang="0">
                  <a:pos x="356" y="200"/>
                </a:cxn>
              </a:cxnLst>
              <a:rect l="0" t="0" r="r" b="b"/>
              <a:pathLst>
                <a:path w="365" h="899" extrusionOk="0">
                  <a:moveTo>
                    <a:pt x="364" y="188"/>
                  </a:moveTo>
                  <a:cubicBezTo>
                    <a:pt x="364" y="188"/>
                    <a:pt x="359" y="186"/>
                    <a:pt x="358" y="182"/>
                  </a:cubicBezTo>
                  <a:cubicBezTo>
                    <a:pt x="357" y="178"/>
                    <a:pt x="358" y="175"/>
                    <a:pt x="356" y="173"/>
                  </a:cubicBezTo>
                  <a:cubicBezTo>
                    <a:pt x="354" y="172"/>
                    <a:pt x="347" y="171"/>
                    <a:pt x="347" y="167"/>
                  </a:cubicBezTo>
                  <a:cubicBezTo>
                    <a:pt x="348" y="161"/>
                    <a:pt x="348" y="160"/>
                    <a:pt x="348" y="160"/>
                  </a:cubicBezTo>
                  <a:cubicBezTo>
                    <a:pt x="348" y="160"/>
                    <a:pt x="343" y="159"/>
                    <a:pt x="345" y="155"/>
                  </a:cubicBezTo>
                  <a:cubicBezTo>
                    <a:pt x="348" y="150"/>
                    <a:pt x="353" y="147"/>
                    <a:pt x="352" y="144"/>
                  </a:cubicBezTo>
                  <a:cubicBezTo>
                    <a:pt x="350" y="140"/>
                    <a:pt x="348" y="136"/>
                    <a:pt x="348" y="136"/>
                  </a:cubicBezTo>
                  <a:cubicBezTo>
                    <a:pt x="348" y="136"/>
                    <a:pt x="349" y="129"/>
                    <a:pt x="347" y="125"/>
                  </a:cubicBezTo>
                  <a:cubicBezTo>
                    <a:pt x="345" y="122"/>
                    <a:pt x="336" y="117"/>
                    <a:pt x="336" y="111"/>
                  </a:cubicBezTo>
                  <a:cubicBezTo>
                    <a:pt x="336" y="106"/>
                    <a:pt x="337" y="104"/>
                    <a:pt x="337" y="104"/>
                  </a:cubicBezTo>
                  <a:cubicBezTo>
                    <a:pt x="340" y="101"/>
                    <a:pt x="340" y="101"/>
                    <a:pt x="340" y="101"/>
                  </a:cubicBezTo>
                  <a:cubicBezTo>
                    <a:pt x="339" y="95"/>
                    <a:pt x="339" y="95"/>
                    <a:pt x="339" y="95"/>
                  </a:cubicBezTo>
                  <a:cubicBezTo>
                    <a:pt x="328" y="93"/>
                    <a:pt x="328" y="93"/>
                    <a:pt x="328" y="93"/>
                  </a:cubicBezTo>
                  <a:cubicBezTo>
                    <a:pt x="328" y="93"/>
                    <a:pt x="330" y="87"/>
                    <a:pt x="328" y="81"/>
                  </a:cubicBezTo>
                  <a:cubicBezTo>
                    <a:pt x="327" y="77"/>
                    <a:pt x="325" y="74"/>
                    <a:pt x="326" y="69"/>
                  </a:cubicBezTo>
                  <a:cubicBezTo>
                    <a:pt x="327" y="65"/>
                    <a:pt x="332" y="65"/>
                    <a:pt x="330" y="62"/>
                  </a:cubicBezTo>
                  <a:cubicBezTo>
                    <a:pt x="328" y="59"/>
                    <a:pt x="319" y="50"/>
                    <a:pt x="319" y="50"/>
                  </a:cubicBezTo>
                  <a:cubicBezTo>
                    <a:pt x="315" y="53"/>
                    <a:pt x="315" y="53"/>
                    <a:pt x="315" y="53"/>
                  </a:cubicBezTo>
                  <a:cubicBezTo>
                    <a:pt x="315" y="53"/>
                    <a:pt x="314" y="43"/>
                    <a:pt x="305" y="38"/>
                  </a:cubicBezTo>
                  <a:cubicBezTo>
                    <a:pt x="295" y="33"/>
                    <a:pt x="282" y="31"/>
                    <a:pt x="282" y="31"/>
                  </a:cubicBezTo>
                  <a:cubicBezTo>
                    <a:pt x="278" y="27"/>
                    <a:pt x="278" y="27"/>
                    <a:pt x="278" y="27"/>
                  </a:cubicBezTo>
                  <a:cubicBezTo>
                    <a:pt x="274" y="27"/>
                    <a:pt x="274" y="27"/>
                    <a:pt x="274" y="27"/>
                  </a:cubicBezTo>
                  <a:cubicBezTo>
                    <a:pt x="272" y="24"/>
                    <a:pt x="272" y="24"/>
                    <a:pt x="272" y="24"/>
                  </a:cubicBezTo>
                  <a:cubicBezTo>
                    <a:pt x="267" y="22"/>
                    <a:pt x="267" y="22"/>
                    <a:pt x="267" y="22"/>
                  </a:cubicBezTo>
                  <a:cubicBezTo>
                    <a:pt x="265" y="15"/>
                    <a:pt x="265" y="15"/>
                    <a:pt x="265" y="15"/>
                  </a:cubicBezTo>
                  <a:cubicBezTo>
                    <a:pt x="261" y="15"/>
                    <a:pt x="261" y="15"/>
                    <a:pt x="261" y="15"/>
                  </a:cubicBezTo>
                  <a:cubicBezTo>
                    <a:pt x="251" y="11"/>
                    <a:pt x="251" y="11"/>
                    <a:pt x="251" y="11"/>
                  </a:cubicBezTo>
                  <a:cubicBezTo>
                    <a:pt x="250" y="5"/>
                    <a:pt x="250" y="5"/>
                    <a:pt x="250" y="5"/>
                  </a:cubicBezTo>
                  <a:cubicBezTo>
                    <a:pt x="247" y="2"/>
                    <a:pt x="247" y="2"/>
                    <a:pt x="247" y="2"/>
                  </a:cubicBezTo>
                  <a:cubicBezTo>
                    <a:pt x="242" y="2"/>
                    <a:pt x="242" y="2"/>
                    <a:pt x="242" y="2"/>
                  </a:cubicBezTo>
                  <a:cubicBezTo>
                    <a:pt x="242" y="0"/>
                    <a:pt x="242" y="0"/>
                    <a:pt x="242" y="0"/>
                  </a:cubicBezTo>
                  <a:cubicBezTo>
                    <a:pt x="230" y="2"/>
                    <a:pt x="230" y="2"/>
                    <a:pt x="230" y="2"/>
                  </a:cubicBezTo>
                  <a:cubicBezTo>
                    <a:pt x="230" y="2"/>
                    <a:pt x="237" y="11"/>
                    <a:pt x="238" y="17"/>
                  </a:cubicBezTo>
                  <a:cubicBezTo>
                    <a:pt x="239" y="25"/>
                    <a:pt x="231" y="34"/>
                    <a:pt x="231" y="34"/>
                  </a:cubicBezTo>
                  <a:cubicBezTo>
                    <a:pt x="239" y="38"/>
                    <a:pt x="239" y="38"/>
                    <a:pt x="239" y="38"/>
                  </a:cubicBezTo>
                  <a:cubicBezTo>
                    <a:pt x="232" y="48"/>
                    <a:pt x="232" y="48"/>
                    <a:pt x="232" y="48"/>
                  </a:cubicBezTo>
                  <a:cubicBezTo>
                    <a:pt x="210" y="38"/>
                    <a:pt x="210" y="38"/>
                    <a:pt x="210" y="38"/>
                  </a:cubicBezTo>
                  <a:cubicBezTo>
                    <a:pt x="198" y="41"/>
                    <a:pt x="198" y="41"/>
                    <a:pt x="198" y="41"/>
                  </a:cubicBezTo>
                  <a:cubicBezTo>
                    <a:pt x="194" y="36"/>
                    <a:pt x="194" y="36"/>
                    <a:pt x="194" y="36"/>
                  </a:cubicBezTo>
                  <a:cubicBezTo>
                    <a:pt x="186" y="41"/>
                    <a:pt x="186" y="41"/>
                    <a:pt x="186" y="41"/>
                  </a:cubicBezTo>
                  <a:cubicBezTo>
                    <a:pt x="186" y="41"/>
                    <a:pt x="189" y="56"/>
                    <a:pt x="188" y="61"/>
                  </a:cubicBezTo>
                  <a:cubicBezTo>
                    <a:pt x="186" y="66"/>
                    <a:pt x="183" y="77"/>
                    <a:pt x="183" y="77"/>
                  </a:cubicBezTo>
                  <a:cubicBezTo>
                    <a:pt x="167" y="69"/>
                    <a:pt x="167" y="69"/>
                    <a:pt x="167" y="69"/>
                  </a:cubicBezTo>
                  <a:cubicBezTo>
                    <a:pt x="153" y="84"/>
                    <a:pt x="153" y="84"/>
                    <a:pt x="153" y="84"/>
                  </a:cubicBezTo>
                  <a:cubicBezTo>
                    <a:pt x="153" y="84"/>
                    <a:pt x="149" y="101"/>
                    <a:pt x="149" y="106"/>
                  </a:cubicBezTo>
                  <a:cubicBezTo>
                    <a:pt x="148" y="111"/>
                    <a:pt x="140" y="109"/>
                    <a:pt x="140" y="109"/>
                  </a:cubicBezTo>
                  <a:cubicBezTo>
                    <a:pt x="140" y="116"/>
                    <a:pt x="140" y="116"/>
                    <a:pt x="140" y="116"/>
                  </a:cubicBezTo>
                  <a:cubicBezTo>
                    <a:pt x="140" y="116"/>
                    <a:pt x="147" y="127"/>
                    <a:pt x="148" y="135"/>
                  </a:cubicBezTo>
                  <a:cubicBezTo>
                    <a:pt x="150" y="141"/>
                    <a:pt x="144" y="143"/>
                    <a:pt x="136" y="151"/>
                  </a:cubicBezTo>
                  <a:cubicBezTo>
                    <a:pt x="130" y="157"/>
                    <a:pt x="132" y="162"/>
                    <a:pt x="130" y="169"/>
                  </a:cubicBezTo>
                  <a:cubicBezTo>
                    <a:pt x="128" y="175"/>
                    <a:pt x="123" y="176"/>
                    <a:pt x="123" y="176"/>
                  </a:cubicBezTo>
                  <a:cubicBezTo>
                    <a:pt x="126" y="189"/>
                    <a:pt x="126" y="189"/>
                    <a:pt x="126" y="189"/>
                  </a:cubicBezTo>
                  <a:cubicBezTo>
                    <a:pt x="113" y="199"/>
                    <a:pt x="113" y="199"/>
                    <a:pt x="113" y="199"/>
                  </a:cubicBezTo>
                  <a:cubicBezTo>
                    <a:pt x="100" y="201"/>
                    <a:pt x="100" y="201"/>
                    <a:pt x="100" y="201"/>
                  </a:cubicBezTo>
                  <a:cubicBezTo>
                    <a:pt x="104" y="221"/>
                    <a:pt x="104" y="221"/>
                    <a:pt x="104" y="221"/>
                  </a:cubicBezTo>
                  <a:cubicBezTo>
                    <a:pt x="102" y="233"/>
                    <a:pt x="102" y="233"/>
                    <a:pt x="102" y="233"/>
                  </a:cubicBezTo>
                  <a:cubicBezTo>
                    <a:pt x="103" y="253"/>
                    <a:pt x="103" y="253"/>
                    <a:pt x="103" y="253"/>
                  </a:cubicBezTo>
                  <a:cubicBezTo>
                    <a:pt x="99" y="258"/>
                    <a:pt x="99" y="258"/>
                    <a:pt x="99" y="258"/>
                  </a:cubicBezTo>
                  <a:cubicBezTo>
                    <a:pt x="98" y="268"/>
                    <a:pt x="98" y="268"/>
                    <a:pt x="98" y="268"/>
                  </a:cubicBezTo>
                  <a:cubicBezTo>
                    <a:pt x="79" y="300"/>
                    <a:pt x="79" y="300"/>
                    <a:pt x="79" y="300"/>
                  </a:cubicBezTo>
                  <a:cubicBezTo>
                    <a:pt x="93" y="310"/>
                    <a:pt x="93" y="310"/>
                    <a:pt x="93" y="310"/>
                  </a:cubicBezTo>
                  <a:cubicBezTo>
                    <a:pt x="94" y="325"/>
                    <a:pt x="94" y="325"/>
                    <a:pt x="94" y="325"/>
                  </a:cubicBezTo>
                  <a:cubicBezTo>
                    <a:pt x="89" y="337"/>
                    <a:pt x="89" y="337"/>
                    <a:pt x="89" y="337"/>
                  </a:cubicBezTo>
                  <a:cubicBezTo>
                    <a:pt x="89" y="337"/>
                    <a:pt x="69" y="331"/>
                    <a:pt x="59" y="334"/>
                  </a:cubicBezTo>
                  <a:cubicBezTo>
                    <a:pt x="47" y="337"/>
                    <a:pt x="35" y="365"/>
                    <a:pt x="35" y="365"/>
                  </a:cubicBezTo>
                  <a:cubicBezTo>
                    <a:pt x="38" y="374"/>
                    <a:pt x="38" y="374"/>
                    <a:pt x="38" y="374"/>
                  </a:cubicBezTo>
                  <a:cubicBezTo>
                    <a:pt x="30" y="385"/>
                    <a:pt x="30" y="385"/>
                    <a:pt x="30" y="385"/>
                  </a:cubicBezTo>
                  <a:cubicBezTo>
                    <a:pt x="37" y="404"/>
                    <a:pt x="37" y="404"/>
                    <a:pt x="37" y="404"/>
                  </a:cubicBezTo>
                  <a:cubicBezTo>
                    <a:pt x="33" y="410"/>
                    <a:pt x="33" y="410"/>
                    <a:pt x="33" y="410"/>
                  </a:cubicBezTo>
                  <a:cubicBezTo>
                    <a:pt x="36" y="421"/>
                    <a:pt x="36" y="421"/>
                    <a:pt x="36" y="421"/>
                  </a:cubicBezTo>
                  <a:cubicBezTo>
                    <a:pt x="33" y="429"/>
                    <a:pt x="33" y="429"/>
                    <a:pt x="33" y="429"/>
                  </a:cubicBezTo>
                  <a:cubicBezTo>
                    <a:pt x="41" y="452"/>
                    <a:pt x="41" y="452"/>
                    <a:pt x="41" y="452"/>
                  </a:cubicBezTo>
                  <a:cubicBezTo>
                    <a:pt x="35" y="487"/>
                    <a:pt x="35" y="487"/>
                    <a:pt x="35" y="487"/>
                  </a:cubicBezTo>
                  <a:cubicBezTo>
                    <a:pt x="45" y="497"/>
                    <a:pt x="45" y="497"/>
                    <a:pt x="45" y="497"/>
                  </a:cubicBezTo>
                  <a:cubicBezTo>
                    <a:pt x="45" y="497"/>
                    <a:pt x="50" y="500"/>
                    <a:pt x="54" y="503"/>
                  </a:cubicBezTo>
                  <a:cubicBezTo>
                    <a:pt x="58" y="507"/>
                    <a:pt x="59" y="511"/>
                    <a:pt x="55" y="523"/>
                  </a:cubicBezTo>
                  <a:cubicBezTo>
                    <a:pt x="53" y="535"/>
                    <a:pt x="45" y="529"/>
                    <a:pt x="45" y="529"/>
                  </a:cubicBezTo>
                  <a:cubicBezTo>
                    <a:pt x="36" y="532"/>
                    <a:pt x="36" y="532"/>
                    <a:pt x="36" y="532"/>
                  </a:cubicBezTo>
                  <a:cubicBezTo>
                    <a:pt x="41" y="538"/>
                    <a:pt x="41" y="538"/>
                    <a:pt x="41" y="538"/>
                  </a:cubicBezTo>
                  <a:cubicBezTo>
                    <a:pt x="43" y="547"/>
                    <a:pt x="43" y="547"/>
                    <a:pt x="43" y="547"/>
                  </a:cubicBezTo>
                  <a:cubicBezTo>
                    <a:pt x="43" y="547"/>
                    <a:pt x="49" y="561"/>
                    <a:pt x="51" y="568"/>
                  </a:cubicBezTo>
                  <a:cubicBezTo>
                    <a:pt x="54" y="576"/>
                    <a:pt x="46" y="572"/>
                    <a:pt x="45" y="577"/>
                  </a:cubicBezTo>
                  <a:cubicBezTo>
                    <a:pt x="44" y="581"/>
                    <a:pt x="48" y="584"/>
                    <a:pt x="45" y="597"/>
                  </a:cubicBezTo>
                  <a:cubicBezTo>
                    <a:pt x="41" y="609"/>
                    <a:pt x="30" y="603"/>
                    <a:pt x="26" y="607"/>
                  </a:cubicBezTo>
                  <a:cubicBezTo>
                    <a:pt x="21" y="610"/>
                    <a:pt x="28" y="611"/>
                    <a:pt x="27" y="616"/>
                  </a:cubicBezTo>
                  <a:cubicBezTo>
                    <a:pt x="27" y="620"/>
                    <a:pt x="21" y="619"/>
                    <a:pt x="19" y="623"/>
                  </a:cubicBezTo>
                  <a:cubicBezTo>
                    <a:pt x="16" y="625"/>
                    <a:pt x="25" y="643"/>
                    <a:pt x="25" y="643"/>
                  </a:cubicBezTo>
                  <a:cubicBezTo>
                    <a:pt x="25" y="643"/>
                    <a:pt x="21" y="651"/>
                    <a:pt x="19" y="658"/>
                  </a:cubicBezTo>
                  <a:cubicBezTo>
                    <a:pt x="17" y="665"/>
                    <a:pt x="16" y="671"/>
                    <a:pt x="12" y="671"/>
                  </a:cubicBezTo>
                  <a:cubicBezTo>
                    <a:pt x="8" y="671"/>
                    <a:pt x="11" y="662"/>
                    <a:pt x="10" y="657"/>
                  </a:cubicBezTo>
                  <a:cubicBezTo>
                    <a:pt x="9" y="652"/>
                    <a:pt x="1" y="657"/>
                    <a:pt x="1" y="657"/>
                  </a:cubicBezTo>
                  <a:cubicBezTo>
                    <a:pt x="0" y="664"/>
                    <a:pt x="0" y="664"/>
                    <a:pt x="0" y="664"/>
                  </a:cubicBezTo>
                  <a:cubicBezTo>
                    <a:pt x="0" y="664"/>
                    <a:pt x="3" y="668"/>
                    <a:pt x="3" y="673"/>
                  </a:cubicBezTo>
                  <a:cubicBezTo>
                    <a:pt x="3" y="676"/>
                    <a:pt x="0" y="679"/>
                    <a:pt x="0" y="679"/>
                  </a:cubicBezTo>
                  <a:cubicBezTo>
                    <a:pt x="0" y="679"/>
                    <a:pt x="5" y="693"/>
                    <a:pt x="5" y="696"/>
                  </a:cubicBezTo>
                  <a:cubicBezTo>
                    <a:pt x="5" y="699"/>
                    <a:pt x="1" y="699"/>
                    <a:pt x="1" y="699"/>
                  </a:cubicBezTo>
                  <a:cubicBezTo>
                    <a:pt x="2" y="703"/>
                    <a:pt x="2" y="703"/>
                    <a:pt x="2" y="703"/>
                  </a:cubicBezTo>
                  <a:cubicBezTo>
                    <a:pt x="2" y="703"/>
                    <a:pt x="6" y="700"/>
                    <a:pt x="9" y="702"/>
                  </a:cubicBezTo>
                  <a:cubicBezTo>
                    <a:pt x="10" y="703"/>
                    <a:pt x="9" y="707"/>
                    <a:pt x="9" y="707"/>
                  </a:cubicBezTo>
                  <a:cubicBezTo>
                    <a:pt x="11" y="707"/>
                    <a:pt x="11" y="707"/>
                    <a:pt x="11" y="707"/>
                  </a:cubicBezTo>
                  <a:cubicBezTo>
                    <a:pt x="14" y="697"/>
                    <a:pt x="14" y="697"/>
                    <a:pt x="14" y="697"/>
                  </a:cubicBezTo>
                  <a:cubicBezTo>
                    <a:pt x="17" y="700"/>
                    <a:pt x="17" y="700"/>
                    <a:pt x="17" y="700"/>
                  </a:cubicBezTo>
                  <a:cubicBezTo>
                    <a:pt x="10" y="710"/>
                    <a:pt x="10" y="710"/>
                    <a:pt x="10" y="710"/>
                  </a:cubicBezTo>
                  <a:cubicBezTo>
                    <a:pt x="10" y="712"/>
                    <a:pt x="10" y="712"/>
                    <a:pt x="10" y="712"/>
                  </a:cubicBezTo>
                  <a:cubicBezTo>
                    <a:pt x="25" y="704"/>
                    <a:pt x="25" y="704"/>
                    <a:pt x="25" y="704"/>
                  </a:cubicBezTo>
                  <a:cubicBezTo>
                    <a:pt x="22" y="709"/>
                    <a:pt x="22" y="709"/>
                    <a:pt x="22" y="709"/>
                  </a:cubicBezTo>
                  <a:cubicBezTo>
                    <a:pt x="25" y="713"/>
                    <a:pt x="25" y="713"/>
                    <a:pt x="25" y="713"/>
                  </a:cubicBezTo>
                  <a:cubicBezTo>
                    <a:pt x="21" y="730"/>
                    <a:pt x="21" y="730"/>
                    <a:pt x="21" y="730"/>
                  </a:cubicBezTo>
                  <a:cubicBezTo>
                    <a:pt x="18" y="737"/>
                    <a:pt x="18" y="737"/>
                    <a:pt x="18" y="737"/>
                  </a:cubicBezTo>
                  <a:cubicBezTo>
                    <a:pt x="22" y="741"/>
                    <a:pt x="22" y="741"/>
                    <a:pt x="22" y="741"/>
                  </a:cubicBezTo>
                  <a:cubicBezTo>
                    <a:pt x="17" y="746"/>
                    <a:pt x="17" y="746"/>
                    <a:pt x="17" y="746"/>
                  </a:cubicBezTo>
                  <a:cubicBezTo>
                    <a:pt x="22" y="746"/>
                    <a:pt x="22" y="746"/>
                    <a:pt x="22" y="746"/>
                  </a:cubicBezTo>
                  <a:cubicBezTo>
                    <a:pt x="24" y="746"/>
                    <a:pt x="26" y="754"/>
                    <a:pt x="26" y="757"/>
                  </a:cubicBezTo>
                  <a:cubicBezTo>
                    <a:pt x="26" y="761"/>
                    <a:pt x="27" y="768"/>
                    <a:pt x="29" y="768"/>
                  </a:cubicBezTo>
                  <a:cubicBezTo>
                    <a:pt x="31" y="768"/>
                    <a:pt x="32" y="761"/>
                    <a:pt x="32" y="761"/>
                  </a:cubicBezTo>
                  <a:cubicBezTo>
                    <a:pt x="32" y="770"/>
                    <a:pt x="32" y="770"/>
                    <a:pt x="32" y="770"/>
                  </a:cubicBezTo>
                  <a:cubicBezTo>
                    <a:pt x="34" y="771"/>
                    <a:pt x="34" y="771"/>
                    <a:pt x="34" y="771"/>
                  </a:cubicBezTo>
                  <a:cubicBezTo>
                    <a:pt x="32" y="777"/>
                    <a:pt x="32" y="777"/>
                    <a:pt x="32" y="777"/>
                  </a:cubicBezTo>
                  <a:cubicBezTo>
                    <a:pt x="37" y="779"/>
                    <a:pt x="37" y="779"/>
                    <a:pt x="37" y="779"/>
                  </a:cubicBezTo>
                  <a:cubicBezTo>
                    <a:pt x="37" y="786"/>
                    <a:pt x="37" y="786"/>
                    <a:pt x="37" y="786"/>
                  </a:cubicBezTo>
                  <a:cubicBezTo>
                    <a:pt x="42" y="791"/>
                    <a:pt x="42" y="791"/>
                    <a:pt x="42" y="791"/>
                  </a:cubicBezTo>
                  <a:cubicBezTo>
                    <a:pt x="42" y="796"/>
                    <a:pt x="42" y="796"/>
                    <a:pt x="42" y="796"/>
                  </a:cubicBezTo>
                  <a:cubicBezTo>
                    <a:pt x="48" y="804"/>
                    <a:pt x="48" y="804"/>
                    <a:pt x="48" y="804"/>
                  </a:cubicBezTo>
                  <a:cubicBezTo>
                    <a:pt x="50" y="803"/>
                    <a:pt x="50" y="803"/>
                    <a:pt x="50" y="803"/>
                  </a:cubicBezTo>
                  <a:cubicBezTo>
                    <a:pt x="50" y="803"/>
                    <a:pt x="52" y="815"/>
                    <a:pt x="55" y="816"/>
                  </a:cubicBezTo>
                  <a:cubicBezTo>
                    <a:pt x="60" y="818"/>
                    <a:pt x="61" y="814"/>
                    <a:pt x="61" y="814"/>
                  </a:cubicBezTo>
                  <a:cubicBezTo>
                    <a:pt x="61" y="814"/>
                    <a:pt x="64" y="822"/>
                    <a:pt x="64" y="825"/>
                  </a:cubicBezTo>
                  <a:cubicBezTo>
                    <a:pt x="64" y="829"/>
                    <a:pt x="58" y="828"/>
                    <a:pt x="58" y="828"/>
                  </a:cubicBezTo>
                  <a:cubicBezTo>
                    <a:pt x="58" y="828"/>
                    <a:pt x="57" y="823"/>
                    <a:pt x="52" y="826"/>
                  </a:cubicBezTo>
                  <a:cubicBezTo>
                    <a:pt x="48" y="830"/>
                    <a:pt x="58" y="834"/>
                    <a:pt x="58" y="834"/>
                  </a:cubicBezTo>
                  <a:cubicBezTo>
                    <a:pt x="58" y="834"/>
                    <a:pt x="61" y="839"/>
                    <a:pt x="59" y="841"/>
                  </a:cubicBezTo>
                  <a:cubicBezTo>
                    <a:pt x="55" y="844"/>
                    <a:pt x="51" y="838"/>
                    <a:pt x="49" y="837"/>
                  </a:cubicBezTo>
                  <a:cubicBezTo>
                    <a:pt x="47" y="835"/>
                    <a:pt x="44" y="835"/>
                    <a:pt x="43" y="836"/>
                  </a:cubicBezTo>
                  <a:cubicBezTo>
                    <a:pt x="42" y="837"/>
                    <a:pt x="47" y="839"/>
                    <a:pt x="47" y="839"/>
                  </a:cubicBezTo>
                  <a:cubicBezTo>
                    <a:pt x="48" y="844"/>
                    <a:pt x="48" y="844"/>
                    <a:pt x="48" y="844"/>
                  </a:cubicBezTo>
                  <a:cubicBezTo>
                    <a:pt x="48" y="844"/>
                    <a:pt x="54" y="852"/>
                    <a:pt x="58" y="856"/>
                  </a:cubicBezTo>
                  <a:cubicBezTo>
                    <a:pt x="61" y="861"/>
                    <a:pt x="61" y="865"/>
                    <a:pt x="61" y="865"/>
                  </a:cubicBezTo>
                  <a:cubicBezTo>
                    <a:pt x="65" y="866"/>
                    <a:pt x="65" y="866"/>
                    <a:pt x="65" y="866"/>
                  </a:cubicBezTo>
                  <a:cubicBezTo>
                    <a:pt x="64" y="871"/>
                    <a:pt x="64" y="871"/>
                    <a:pt x="64" y="871"/>
                  </a:cubicBezTo>
                  <a:cubicBezTo>
                    <a:pt x="64" y="871"/>
                    <a:pt x="67" y="871"/>
                    <a:pt x="69" y="877"/>
                  </a:cubicBezTo>
                  <a:cubicBezTo>
                    <a:pt x="71" y="881"/>
                    <a:pt x="64" y="882"/>
                    <a:pt x="64" y="882"/>
                  </a:cubicBezTo>
                  <a:cubicBezTo>
                    <a:pt x="64" y="888"/>
                    <a:pt x="64" y="888"/>
                    <a:pt x="64" y="888"/>
                  </a:cubicBezTo>
                  <a:cubicBezTo>
                    <a:pt x="64" y="888"/>
                    <a:pt x="67" y="891"/>
                    <a:pt x="66" y="894"/>
                  </a:cubicBezTo>
                  <a:cubicBezTo>
                    <a:pt x="65" y="896"/>
                    <a:pt x="62" y="893"/>
                    <a:pt x="62" y="893"/>
                  </a:cubicBezTo>
                  <a:cubicBezTo>
                    <a:pt x="61" y="897"/>
                    <a:pt x="61" y="897"/>
                    <a:pt x="61" y="897"/>
                  </a:cubicBezTo>
                  <a:cubicBezTo>
                    <a:pt x="65" y="896"/>
                    <a:pt x="65" y="896"/>
                    <a:pt x="65" y="896"/>
                  </a:cubicBezTo>
                  <a:cubicBezTo>
                    <a:pt x="65" y="896"/>
                    <a:pt x="78" y="899"/>
                    <a:pt x="82" y="899"/>
                  </a:cubicBezTo>
                  <a:cubicBezTo>
                    <a:pt x="85" y="899"/>
                    <a:pt x="91" y="895"/>
                    <a:pt x="97" y="893"/>
                  </a:cubicBezTo>
                  <a:cubicBezTo>
                    <a:pt x="103" y="891"/>
                    <a:pt x="106" y="895"/>
                    <a:pt x="106" y="895"/>
                  </a:cubicBezTo>
                  <a:cubicBezTo>
                    <a:pt x="112" y="894"/>
                    <a:pt x="112" y="894"/>
                    <a:pt x="112" y="894"/>
                  </a:cubicBezTo>
                  <a:cubicBezTo>
                    <a:pt x="112" y="894"/>
                    <a:pt x="117" y="885"/>
                    <a:pt x="118" y="880"/>
                  </a:cubicBezTo>
                  <a:cubicBezTo>
                    <a:pt x="119" y="876"/>
                    <a:pt x="111" y="875"/>
                    <a:pt x="111" y="869"/>
                  </a:cubicBezTo>
                  <a:cubicBezTo>
                    <a:pt x="111" y="865"/>
                    <a:pt x="118" y="854"/>
                    <a:pt x="120" y="852"/>
                  </a:cubicBezTo>
                  <a:cubicBezTo>
                    <a:pt x="123" y="851"/>
                    <a:pt x="129" y="855"/>
                    <a:pt x="131" y="854"/>
                  </a:cubicBezTo>
                  <a:cubicBezTo>
                    <a:pt x="133" y="852"/>
                    <a:pt x="129" y="844"/>
                    <a:pt x="129" y="844"/>
                  </a:cubicBezTo>
                  <a:cubicBezTo>
                    <a:pt x="147" y="842"/>
                    <a:pt x="147" y="842"/>
                    <a:pt x="147" y="842"/>
                  </a:cubicBezTo>
                  <a:cubicBezTo>
                    <a:pt x="155" y="844"/>
                    <a:pt x="155" y="844"/>
                    <a:pt x="155" y="844"/>
                  </a:cubicBezTo>
                  <a:cubicBezTo>
                    <a:pt x="161" y="839"/>
                    <a:pt x="161" y="839"/>
                    <a:pt x="161" y="839"/>
                  </a:cubicBezTo>
                  <a:cubicBezTo>
                    <a:pt x="172" y="847"/>
                    <a:pt x="172" y="847"/>
                    <a:pt x="172" y="847"/>
                  </a:cubicBezTo>
                  <a:cubicBezTo>
                    <a:pt x="172" y="847"/>
                    <a:pt x="176" y="838"/>
                    <a:pt x="178" y="837"/>
                  </a:cubicBezTo>
                  <a:cubicBezTo>
                    <a:pt x="179" y="835"/>
                    <a:pt x="181" y="820"/>
                    <a:pt x="181" y="820"/>
                  </a:cubicBezTo>
                  <a:cubicBezTo>
                    <a:pt x="184" y="810"/>
                    <a:pt x="184" y="810"/>
                    <a:pt x="184" y="810"/>
                  </a:cubicBezTo>
                  <a:cubicBezTo>
                    <a:pt x="188" y="807"/>
                    <a:pt x="188" y="807"/>
                    <a:pt x="188" y="807"/>
                  </a:cubicBezTo>
                  <a:cubicBezTo>
                    <a:pt x="192" y="791"/>
                    <a:pt x="192" y="791"/>
                    <a:pt x="192" y="791"/>
                  </a:cubicBezTo>
                  <a:cubicBezTo>
                    <a:pt x="190" y="785"/>
                    <a:pt x="190" y="785"/>
                    <a:pt x="190" y="785"/>
                  </a:cubicBezTo>
                  <a:cubicBezTo>
                    <a:pt x="190" y="785"/>
                    <a:pt x="193" y="784"/>
                    <a:pt x="194" y="781"/>
                  </a:cubicBezTo>
                  <a:cubicBezTo>
                    <a:pt x="195" y="777"/>
                    <a:pt x="191" y="775"/>
                    <a:pt x="191" y="775"/>
                  </a:cubicBezTo>
                  <a:cubicBezTo>
                    <a:pt x="192" y="761"/>
                    <a:pt x="192" y="761"/>
                    <a:pt x="192" y="761"/>
                  </a:cubicBezTo>
                  <a:cubicBezTo>
                    <a:pt x="192" y="761"/>
                    <a:pt x="195" y="762"/>
                    <a:pt x="197" y="756"/>
                  </a:cubicBezTo>
                  <a:cubicBezTo>
                    <a:pt x="200" y="751"/>
                    <a:pt x="191" y="746"/>
                    <a:pt x="191" y="746"/>
                  </a:cubicBezTo>
                  <a:cubicBezTo>
                    <a:pt x="193" y="744"/>
                    <a:pt x="193" y="744"/>
                    <a:pt x="193" y="744"/>
                  </a:cubicBezTo>
                  <a:cubicBezTo>
                    <a:pt x="194" y="735"/>
                    <a:pt x="194" y="735"/>
                    <a:pt x="194" y="735"/>
                  </a:cubicBezTo>
                  <a:cubicBezTo>
                    <a:pt x="192" y="728"/>
                    <a:pt x="192" y="728"/>
                    <a:pt x="192" y="728"/>
                  </a:cubicBezTo>
                  <a:cubicBezTo>
                    <a:pt x="188" y="728"/>
                    <a:pt x="188" y="728"/>
                    <a:pt x="188" y="728"/>
                  </a:cubicBezTo>
                  <a:cubicBezTo>
                    <a:pt x="188" y="728"/>
                    <a:pt x="188" y="726"/>
                    <a:pt x="191" y="725"/>
                  </a:cubicBezTo>
                  <a:cubicBezTo>
                    <a:pt x="195" y="725"/>
                    <a:pt x="198" y="728"/>
                    <a:pt x="198" y="728"/>
                  </a:cubicBezTo>
                  <a:cubicBezTo>
                    <a:pt x="197" y="722"/>
                    <a:pt x="197" y="722"/>
                    <a:pt x="197" y="722"/>
                  </a:cubicBezTo>
                  <a:cubicBezTo>
                    <a:pt x="193" y="720"/>
                    <a:pt x="193" y="720"/>
                    <a:pt x="193" y="720"/>
                  </a:cubicBezTo>
                  <a:cubicBezTo>
                    <a:pt x="196" y="719"/>
                    <a:pt x="196" y="719"/>
                    <a:pt x="196" y="719"/>
                  </a:cubicBezTo>
                  <a:cubicBezTo>
                    <a:pt x="196" y="719"/>
                    <a:pt x="196" y="711"/>
                    <a:pt x="198" y="707"/>
                  </a:cubicBezTo>
                  <a:cubicBezTo>
                    <a:pt x="201" y="703"/>
                    <a:pt x="192" y="698"/>
                    <a:pt x="192" y="698"/>
                  </a:cubicBezTo>
                  <a:cubicBezTo>
                    <a:pt x="195" y="697"/>
                    <a:pt x="195" y="697"/>
                    <a:pt x="195" y="697"/>
                  </a:cubicBezTo>
                  <a:cubicBezTo>
                    <a:pt x="192" y="692"/>
                    <a:pt x="192" y="692"/>
                    <a:pt x="192" y="692"/>
                  </a:cubicBezTo>
                  <a:cubicBezTo>
                    <a:pt x="192" y="692"/>
                    <a:pt x="198" y="694"/>
                    <a:pt x="201" y="687"/>
                  </a:cubicBezTo>
                  <a:cubicBezTo>
                    <a:pt x="204" y="679"/>
                    <a:pt x="183" y="679"/>
                    <a:pt x="183" y="679"/>
                  </a:cubicBezTo>
                  <a:cubicBezTo>
                    <a:pt x="182" y="682"/>
                    <a:pt x="182" y="682"/>
                    <a:pt x="182" y="682"/>
                  </a:cubicBezTo>
                  <a:cubicBezTo>
                    <a:pt x="176" y="681"/>
                    <a:pt x="176" y="681"/>
                    <a:pt x="176" y="681"/>
                  </a:cubicBezTo>
                  <a:cubicBezTo>
                    <a:pt x="176" y="677"/>
                    <a:pt x="176" y="677"/>
                    <a:pt x="176" y="677"/>
                  </a:cubicBezTo>
                  <a:cubicBezTo>
                    <a:pt x="192" y="677"/>
                    <a:pt x="192" y="677"/>
                    <a:pt x="192" y="677"/>
                  </a:cubicBezTo>
                  <a:cubicBezTo>
                    <a:pt x="195" y="677"/>
                    <a:pt x="201" y="680"/>
                    <a:pt x="201" y="680"/>
                  </a:cubicBezTo>
                  <a:cubicBezTo>
                    <a:pt x="204" y="675"/>
                    <a:pt x="204" y="675"/>
                    <a:pt x="204" y="675"/>
                  </a:cubicBezTo>
                  <a:cubicBezTo>
                    <a:pt x="202" y="668"/>
                    <a:pt x="202" y="668"/>
                    <a:pt x="202" y="668"/>
                  </a:cubicBezTo>
                  <a:cubicBezTo>
                    <a:pt x="208" y="672"/>
                    <a:pt x="208" y="672"/>
                    <a:pt x="208" y="672"/>
                  </a:cubicBezTo>
                  <a:cubicBezTo>
                    <a:pt x="208" y="672"/>
                    <a:pt x="212" y="671"/>
                    <a:pt x="213" y="671"/>
                  </a:cubicBezTo>
                  <a:cubicBezTo>
                    <a:pt x="214" y="671"/>
                    <a:pt x="218" y="666"/>
                    <a:pt x="218" y="666"/>
                  </a:cubicBezTo>
                  <a:cubicBezTo>
                    <a:pt x="218" y="661"/>
                    <a:pt x="218" y="661"/>
                    <a:pt x="218" y="661"/>
                  </a:cubicBezTo>
                  <a:cubicBezTo>
                    <a:pt x="222" y="662"/>
                    <a:pt x="222" y="662"/>
                    <a:pt x="222" y="662"/>
                  </a:cubicBezTo>
                  <a:cubicBezTo>
                    <a:pt x="223" y="647"/>
                    <a:pt x="223" y="647"/>
                    <a:pt x="223" y="647"/>
                  </a:cubicBezTo>
                  <a:cubicBezTo>
                    <a:pt x="226" y="648"/>
                    <a:pt x="226" y="648"/>
                    <a:pt x="226" y="648"/>
                  </a:cubicBezTo>
                  <a:cubicBezTo>
                    <a:pt x="228" y="658"/>
                    <a:pt x="228" y="658"/>
                    <a:pt x="228" y="658"/>
                  </a:cubicBezTo>
                  <a:cubicBezTo>
                    <a:pt x="235" y="659"/>
                    <a:pt x="235" y="659"/>
                    <a:pt x="235" y="659"/>
                  </a:cubicBezTo>
                  <a:cubicBezTo>
                    <a:pt x="237" y="649"/>
                    <a:pt x="237" y="649"/>
                    <a:pt x="237" y="649"/>
                  </a:cubicBezTo>
                  <a:cubicBezTo>
                    <a:pt x="237" y="649"/>
                    <a:pt x="239" y="649"/>
                    <a:pt x="241" y="648"/>
                  </a:cubicBezTo>
                  <a:cubicBezTo>
                    <a:pt x="242" y="647"/>
                    <a:pt x="242" y="643"/>
                    <a:pt x="242" y="643"/>
                  </a:cubicBezTo>
                  <a:cubicBezTo>
                    <a:pt x="246" y="642"/>
                    <a:pt x="246" y="642"/>
                    <a:pt x="246" y="642"/>
                  </a:cubicBezTo>
                  <a:cubicBezTo>
                    <a:pt x="248" y="640"/>
                    <a:pt x="248" y="640"/>
                    <a:pt x="248" y="640"/>
                  </a:cubicBezTo>
                  <a:cubicBezTo>
                    <a:pt x="245" y="639"/>
                    <a:pt x="245" y="639"/>
                    <a:pt x="245" y="639"/>
                  </a:cubicBezTo>
                  <a:cubicBezTo>
                    <a:pt x="243" y="633"/>
                    <a:pt x="243" y="633"/>
                    <a:pt x="243" y="633"/>
                  </a:cubicBezTo>
                  <a:cubicBezTo>
                    <a:pt x="237" y="628"/>
                    <a:pt x="237" y="628"/>
                    <a:pt x="237" y="628"/>
                  </a:cubicBezTo>
                  <a:cubicBezTo>
                    <a:pt x="239" y="625"/>
                    <a:pt x="239" y="625"/>
                    <a:pt x="239" y="625"/>
                  </a:cubicBezTo>
                  <a:cubicBezTo>
                    <a:pt x="244" y="625"/>
                    <a:pt x="244" y="625"/>
                    <a:pt x="244" y="625"/>
                  </a:cubicBezTo>
                  <a:cubicBezTo>
                    <a:pt x="258" y="610"/>
                    <a:pt x="258" y="610"/>
                    <a:pt x="258" y="610"/>
                  </a:cubicBezTo>
                  <a:cubicBezTo>
                    <a:pt x="258" y="607"/>
                    <a:pt x="258" y="607"/>
                    <a:pt x="258" y="607"/>
                  </a:cubicBezTo>
                  <a:cubicBezTo>
                    <a:pt x="266" y="601"/>
                    <a:pt x="266" y="601"/>
                    <a:pt x="266" y="601"/>
                  </a:cubicBezTo>
                  <a:cubicBezTo>
                    <a:pt x="267" y="600"/>
                    <a:pt x="267" y="600"/>
                    <a:pt x="267" y="600"/>
                  </a:cubicBezTo>
                  <a:cubicBezTo>
                    <a:pt x="259" y="600"/>
                    <a:pt x="259" y="600"/>
                    <a:pt x="259" y="600"/>
                  </a:cubicBezTo>
                  <a:cubicBezTo>
                    <a:pt x="261" y="594"/>
                    <a:pt x="261" y="594"/>
                    <a:pt x="261" y="594"/>
                  </a:cubicBezTo>
                  <a:cubicBezTo>
                    <a:pt x="266" y="595"/>
                    <a:pt x="266" y="595"/>
                    <a:pt x="266" y="595"/>
                  </a:cubicBezTo>
                  <a:cubicBezTo>
                    <a:pt x="267" y="592"/>
                    <a:pt x="267" y="592"/>
                    <a:pt x="267" y="592"/>
                  </a:cubicBezTo>
                  <a:cubicBezTo>
                    <a:pt x="261" y="588"/>
                    <a:pt x="261" y="588"/>
                    <a:pt x="261" y="588"/>
                  </a:cubicBezTo>
                  <a:cubicBezTo>
                    <a:pt x="256" y="578"/>
                    <a:pt x="256" y="578"/>
                    <a:pt x="256" y="578"/>
                  </a:cubicBezTo>
                  <a:cubicBezTo>
                    <a:pt x="247" y="578"/>
                    <a:pt x="247" y="578"/>
                    <a:pt x="247" y="578"/>
                  </a:cubicBezTo>
                  <a:cubicBezTo>
                    <a:pt x="245" y="578"/>
                    <a:pt x="242" y="570"/>
                    <a:pt x="242" y="570"/>
                  </a:cubicBezTo>
                  <a:cubicBezTo>
                    <a:pt x="242" y="566"/>
                    <a:pt x="242" y="566"/>
                    <a:pt x="242" y="566"/>
                  </a:cubicBezTo>
                  <a:cubicBezTo>
                    <a:pt x="241" y="564"/>
                    <a:pt x="241" y="564"/>
                    <a:pt x="241" y="564"/>
                  </a:cubicBezTo>
                  <a:cubicBezTo>
                    <a:pt x="237" y="565"/>
                    <a:pt x="237" y="565"/>
                    <a:pt x="237" y="565"/>
                  </a:cubicBezTo>
                  <a:cubicBezTo>
                    <a:pt x="227" y="554"/>
                    <a:pt x="227" y="554"/>
                    <a:pt x="227" y="554"/>
                  </a:cubicBezTo>
                  <a:cubicBezTo>
                    <a:pt x="227" y="554"/>
                    <a:pt x="228" y="550"/>
                    <a:pt x="225" y="549"/>
                  </a:cubicBezTo>
                  <a:cubicBezTo>
                    <a:pt x="221" y="548"/>
                    <a:pt x="216" y="557"/>
                    <a:pt x="216" y="557"/>
                  </a:cubicBezTo>
                  <a:cubicBezTo>
                    <a:pt x="213" y="552"/>
                    <a:pt x="213" y="552"/>
                    <a:pt x="213" y="552"/>
                  </a:cubicBezTo>
                  <a:cubicBezTo>
                    <a:pt x="213" y="552"/>
                    <a:pt x="215" y="550"/>
                    <a:pt x="213" y="548"/>
                  </a:cubicBezTo>
                  <a:cubicBezTo>
                    <a:pt x="210" y="546"/>
                    <a:pt x="198" y="548"/>
                    <a:pt x="198" y="548"/>
                  </a:cubicBezTo>
                  <a:cubicBezTo>
                    <a:pt x="205" y="541"/>
                    <a:pt x="205" y="541"/>
                    <a:pt x="205" y="541"/>
                  </a:cubicBezTo>
                  <a:cubicBezTo>
                    <a:pt x="200" y="534"/>
                    <a:pt x="200" y="534"/>
                    <a:pt x="200" y="534"/>
                  </a:cubicBezTo>
                  <a:cubicBezTo>
                    <a:pt x="196" y="533"/>
                    <a:pt x="196" y="533"/>
                    <a:pt x="196" y="533"/>
                  </a:cubicBezTo>
                  <a:cubicBezTo>
                    <a:pt x="198" y="525"/>
                    <a:pt x="198" y="525"/>
                    <a:pt x="198" y="525"/>
                  </a:cubicBezTo>
                  <a:cubicBezTo>
                    <a:pt x="196" y="515"/>
                    <a:pt x="196" y="515"/>
                    <a:pt x="196" y="515"/>
                  </a:cubicBezTo>
                  <a:cubicBezTo>
                    <a:pt x="196" y="515"/>
                    <a:pt x="198" y="509"/>
                    <a:pt x="198" y="506"/>
                  </a:cubicBezTo>
                  <a:cubicBezTo>
                    <a:pt x="198" y="504"/>
                    <a:pt x="193" y="502"/>
                    <a:pt x="193" y="502"/>
                  </a:cubicBezTo>
                  <a:cubicBezTo>
                    <a:pt x="195" y="491"/>
                    <a:pt x="195" y="491"/>
                    <a:pt x="195" y="491"/>
                  </a:cubicBezTo>
                  <a:cubicBezTo>
                    <a:pt x="193" y="490"/>
                    <a:pt x="193" y="490"/>
                    <a:pt x="193" y="490"/>
                  </a:cubicBezTo>
                  <a:cubicBezTo>
                    <a:pt x="196" y="488"/>
                    <a:pt x="196" y="488"/>
                    <a:pt x="196" y="488"/>
                  </a:cubicBezTo>
                  <a:cubicBezTo>
                    <a:pt x="192" y="479"/>
                    <a:pt x="192" y="479"/>
                    <a:pt x="192" y="479"/>
                  </a:cubicBezTo>
                  <a:cubicBezTo>
                    <a:pt x="198" y="483"/>
                    <a:pt x="198" y="483"/>
                    <a:pt x="198" y="483"/>
                  </a:cubicBezTo>
                  <a:cubicBezTo>
                    <a:pt x="201" y="479"/>
                    <a:pt x="201" y="479"/>
                    <a:pt x="201" y="479"/>
                  </a:cubicBezTo>
                  <a:cubicBezTo>
                    <a:pt x="201" y="479"/>
                    <a:pt x="200" y="475"/>
                    <a:pt x="198" y="473"/>
                  </a:cubicBezTo>
                  <a:cubicBezTo>
                    <a:pt x="195" y="472"/>
                    <a:pt x="197" y="464"/>
                    <a:pt x="197" y="464"/>
                  </a:cubicBezTo>
                  <a:cubicBezTo>
                    <a:pt x="200" y="461"/>
                    <a:pt x="200" y="461"/>
                    <a:pt x="200" y="461"/>
                  </a:cubicBezTo>
                  <a:cubicBezTo>
                    <a:pt x="201" y="450"/>
                    <a:pt x="201" y="450"/>
                    <a:pt x="201" y="450"/>
                  </a:cubicBezTo>
                  <a:cubicBezTo>
                    <a:pt x="206" y="448"/>
                    <a:pt x="206" y="448"/>
                    <a:pt x="206" y="448"/>
                  </a:cubicBezTo>
                  <a:cubicBezTo>
                    <a:pt x="206" y="445"/>
                    <a:pt x="206" y="445"/>
                    <a:pt x="206" y="445"/>
                  </a:cubicBezTo>
                  <a:cubicBezTo>
                    <a:pt x="200" y="445"/>
                    <a:pt x="200" y="445"/>
                    <a:pt x="200" y="445"/>
                  </a:cubicBezTo>
                  <a:cubicBezTo>
                    <a:pt x="199" y="441"/>
                    <a:pt x="199" y="441"/>
                    <a:pt x="199" y="441"/>
                  </a:cubicBezTo>
                  <a:cubicBezTo>
                    <a:pt x="197" y="442"/>
                    <a:pt x="197" y="442"/>
                    <a:pt x="197" y="442"/>
                  </a:cubicBezTo>
                  <a:cubicBezTo>
                    <a:pt x="196" y="432"/>
                    <a:pt x="196" y="432"/>
                    <a:pt x="196" y="432"/>
                  </a:cubicBezTo>
                  <a:cubicBezTo>
                    <a:pt x="194" y="430"/>
                    <a:pt x="194" y="430"/>
                    <a:pt x="194" y="430"/>
                  </a:cubicBezTo>
                  <a:cubicBezTo>
                    <a:pt x="199" y="428"/>
                    <a:pt x="199" y="428"/>
                    <a:pt x="199" y="428"/>
                  </a:cubicBezTo>
                  <a:cubicBezTo>
                    <a:pt x="202" y="434"/>
                    <a:pt x="202" y="434"/>
                    <a:pt x="202" y="434"/>
                  </a:cubicBezTo>
                  <a:cubicBezTo>
                    <a:pt x="207" y="432"/>
                    <a:pt x="207" y="432"/>
                    <a:pt x="207" y="432"/>
                  </a:cubicBezTo>
                  <a:cubicBezTo>
                    <a:pt x="205" y="430"/>
                    <a:pt x="205" y="430"/>
                    <a:pt x="205" y="430"/>
                  </a:cubicBezTo>
                  <a:cubicBezTo>
                    <a:pt x="207" y="427"/>
                    <a:pt x="207" y="427"/>
                    <a:pt x="207" y="427"/>
                  </a:cubicBezTo>
                  <a:cubicBezTo>
                    <a:pt x="207" y="427"/>
                    <a:pt x="212" y="427"/>
                    <a:pt x="212" y="425"/>
                  </a:cubicBezTo>
                  <a:cubicBezTo>
                    <a:pt x="212" y="418"/>
                    <a:pt x="212" y="418"/>
                    <a:pt x="212" y="418"/>
                  </a:cubicBezTo>
                  <a:cubicBezTo>
                    <a:pt x="213" y="414"/>
                    <a:pt x="213" y="414"/>
                    <a:pt x="213" y="414"/>
                  </a:cubicBezTo>
                  <a:cubicBezTo>
                    <a:pt x="213" y="414"/>
                    <a:pt x="211" y="408"/>
                    <a:pt x="213" y="408"/>
                  </a:cubicBezTo>
                  <a:cubicBezTo>
                    <a:pt x="215" y="407"/>
                    <a:pt x="216" y="410"/>
                    <a:pt x="216" y="410"/>
                  </a:cubicBezTo>
                  <a:cubicBezTo>
                    <a:pt x="221" y="407"/>
                    <a:pt x="221" y="407"/>
                    <a:pt x="221" y="407"/>
                  </a:cubicBezTo>
                  <a:cubicBezTo>
                    <a:pt x="221" y="407"/>
                    <a:pt x="218" y="403"/>
                    <a:pt x="221" y="401"/>
                  </a:cubicBezTo>
                  <a:cubicBezTo>
                    <a:pt x="222" y="400"/>
                    <a:pt x="225" y="405"/>
                    <a:pt x="225" y="405"/>
                  </a:cubicBezTo>
                  <a:cubicBezTo>
                    <a:pt x="229" y="399"/>
                    <a:pt x="229" y="399"/>
                    <a:pt x="229" y="399"/>
                  </a:cubicBezTo>
                  <a:cubicBezTo>
                    <a:pt x="225" y="397"/>
                    <a:pt x="225" y="397"/>
                    <a:pt x="225" y="397"/>
                  </a:cubicBezTo>
                  <a:cubicBezTo>
                    <a:pt x="228" y="396"/>
                    <a:pt x="228" y="396"/>
                    <a:pt x="228" y="396"/>
                  </a:cubicBezTo>
                  <a:cubicBezTo>
                    <a:pt x="228" y="395"/>
                    <a:pt x="228" y="395"/>
                    <a:pt x="228" y="395"/>
                  </a:cubicBezTo>
                  <a:cubicBezTo>
                    <a:pt x="222" y="395"/>
                    <a:pt x="222" y="395"/>
                    <a:pt x="222" y="395"/>
                  </a:cubicBezTo>
                  <a:cubicBezTo>
                    <a:pt x="226" y="392"/>
                    <a:pt x="226" y="392"/>
                    <a:pt x="226" y="392"/>
                  </a:cubicBezTo>
                  <a:cubicBezTo>
                    <a:pt x="231" y="380"/>
                    <a:pt x="231" y="380"/>
                    <a:pt x="231" y="380"/>
                  </a:cubicBezTo>
                  <a:cubicBezTo>
                    <a:pt x="234" y="380"/>
                    <a:pt x="234" y="380"/>
                    <a:pt x="234" y="380"/>
                  </a:cubicBezTo>
                  <a:cubicBezTo>
                    <a:pt x="239" y="377"/>
                    <a:pt x="239" y="377"/>
                    <a:pt x="239" y="377"/>
                  </a:cubicBezTo>
                  <a:cubicBezTo>
                    <a:pt x="233" y="375"/>
                    <a:pt x="233" y="375"/>
                    <a:pt x="233" y="375"/>
                  </a:cubicBezTo>
                  <a:cubicBezTo>
                    <a:pt x="239" y="374"/>
                    <a:pt x="239" y="374"/>
                    <a:pt x="239" y="374"/>
                  </a:cubicBezTo>
                  <a:cubicBezTo>
                    <a:pt x="243" y="378"/>
                    <a:pt x="243" y="378"/>
                    <a:pt x="243" y="378"/>
                  </a:cubicBezTo>
                  <a:cubicBezTo>
                    <a:pt x="243" y="378"/>
                    <a:pt x="244" y="374"/>
                    <a:pt x="246" y="371"/>
                  </a:cubicBezTo>
                  <a:cubicBezTo>
                    <a:pt x="248" y="368"/>
                    <a:pt x="249" y="361"/>
                    <a:pt x="249" y="361"/>
                  </a:cubicBezTo>
                  <a:cubicBezTo>
                    <a:pt x="249" y="361"/>
                    <a:pt x="251" y="362"/>
                    <a:pt x="254" y="360"/>
                  </a:cubicBezTo>
                  <a:cubicBezTo>
                    <a:pt x="256" y="359"/>
                    <a:pt x="255" y="353"/>
                    <a:pt x="255" y="353"/>
                  </a:cubicBezTo>
                  <a:cubicBezTo>
                    <a:pt x="258" y="358"/>
                    <a:pt x="258" y="358"/>
                    <a:pt x="258" y="358"/>
                  </a:cubicBezTo>
                  <a:cubicBezTo>
                    <a:pt x="261" y="363"/>
                    <a:pt x="261" y="363"/>
                    <a:pt x="261" y="363"/>
                  </a:cubicBezTo>
                  <a:cubicBezTo>
                    <a:pt x="263" y="361"/>
                    <a:pt x="263" y="361"/>
                    <a:pt x="263" y="361"/>
                  </a:cubicBezTo>
                  <a:cubicBezTo>
                    <a:pt x="262" y="357"/>
                    <a:pt x="262" y="357"/>
                    <a:pt x="262" y="357"/>
                  </a:cubicBezTo>
                  <a:cubicBezTo>
                    <a:pt x="270" y="348"/>
                    <a:pt x="270" y="348"/>
                    <a:pt x="270" y="348"/>
                  </a:cubicBezTo>
                  <a:cubicBezTo>
                    <a:pt x="268" y="346"/>
                    <a:pt x="268" y="346"/>
                    <a:pt x="268" y="346"/>
                  </a:cubicBezTo>
                  <a:cubicBezTo>
                    <a:pt x="271" y="345"/>
                    <a:pt x="271" y="345"/>
                    <a:pt x="271" y="345"/>
                  </a:cubicBezTo>
                  <a:cubicBezTo>
                    <a:pt x="272" y="346"/>
                    <a:pt x="272" y="346"/>
                    <a:pt x="272" y="346"/>
                  </a:cubicBezTo>
                  <a:cubicBezTo>
                    <a:pt x="278" y="344"/>
                    <a:pt x="278" y="344"/>
                    <a:pt x="278" y="344"/>
                  </a:cubicBezTo>
                  <a:cubicBezTo>
                    <a:pt x="278" y="340"/>
                    <a:pt x="278" y="340"/>
                    <a:pt x="278" y="340"/>
                  </a:cubicBezTo>
                  <a:cubicBezTo>
                    <a:pt x="280" y="344"/>
                    <a:pt x="280" y="344"/>
                    <a:pt x="280" y="344"/>
                  </a:cubicBezTo>
                  <a:cubicBezTo>
                    <a:pt x="281" y="334"/>
                    <a:pt x="281" y="334"/>
                    <a:pt x="281" y="334"/>
                  </a:cubicBezTo>
                  <a:cubicBezTo>
                    <a:pt x="284" y="339"/>
                    <a:pt x="284" y="339"/>
                    <a:pt x="284" y="339"/>
                  </a:cubicBezTo>
                  <a:cubicBezTo>
                    <a:pt x="290" y="333"/>
                    <a:pt x="290" y="333"/>
                    <a:pt x="290" y="333"/>
                  </a:cubicBezTo>
                  <a:cubicBezTo>
                    <a:pt x="290" y="333"/>
                    <a:pt x="293" y="325"/>
                    <a:pt x="294" y="321"/>
                  </a:cubicBezTo>
                  <a:cubicBezTo>
                    <a:pt x="295" y="318"/>
                    <a:pt x="293" y="313"/>
                    <a:pt x="293" y="313"/>
                  </a:cubicBezTo>
                  <a:cubicBezTo>
                    <a:pt x="298" y="308"/>
                    <a:pt x="298" y="308"/>
                    <a:pt x="298" y="308"/>
                  </a:cubicBezTo>
                  <a:cubicBezTo>
                    <a:pt x="299" y="302"/>
                    <a:pt x="299" y="302"/>
                    <a:pt x="299" y="302"/>
                  </a:cubicBezTo>
                  <a:cubicBezTo>
                    <a:pt x="309" y="293"/>
                    <a:pt x="309" y="293"/>
                    <a:pt x="309" y="293"/>
                  </a:cubicBezTo>
                  <a:cubicBezTo>
                    <a:pt x="310" y="287"/>
                    <a:pt x="310" y="287"/>
                    <a:pt x="310" y="287"/>
                  </a:cubicBezTo>
                  <a:cubicBezTo>
                    <a:pt x="306" y="288"/>
                    <a:pt x="306" y="288"/>
                    <a:pt x="306" y="288"/>
                  </a:cubicBezTo>
                  <a:cubicBezTo>
                    <a:pt x="304" y="286"/>
                    <a:pt x="304" y="286"/>
                    <a:pt x="304" y="286"/>
                  </a:cubicBezTo>
                  <a:cubicBezTo>
                    <a:pt x="308" y="285"/>
                    <a:pt x="308" y="285"/>
                    <a:pt x="308" y="285"/>
                  </a:cubicBezTo>
                  <a:cubicBezTo>
                    <a:pt x="309" y="283"/>
                    <a:pt x="309" y="283"/>
                    <a:pt x="309" y="283"/>
                  </a:cubicBezTo>
                  <a:cubicBezTo>
                    <a:pt x="299" y="283"/>
                    <a:pt x="299" y="283"/>
                    <a:pt x="299" y="283"/>
                  </a:cubicBezTo>
                  <a:cubicBezTo>
                    <a:pt x="295" y="277"/>
                    <a:pt x="295" y="277"/>
                    <a:pt x="295" y="277"/>
                  </a:cubicBezTo>
                  <a:cubicBezTo>
                    <a:pt x="298" y="269"/>
                    <a:pt x="298" y="269"/>
                    <a:pt x="298" y="269"/>
                  </a:cubicBezTo>
                  <a:cubicBezTo>
                    <a:pt x="293" y="269"/>
                    <a:pt x="293" y="269"/>
                    <a:pt x="293" y="269"/>
                  </a:cubicBezTo>
                  <a:cubicBezTo>
                    <a:pt x="295" y="261"/>
                    <a:pt x="295" y="261"/>
                    <a:pt x="295" y="261"/>
                  </a:cubicBezTo>
                  <a:cubicBezTo>
                    <a:pt x="298" y="259"/>
                    <a:pt x="298" y="259"/>
                    <a:pt x="298" y="259"/>
                  </a:cubicBezTo>
                  <a:cubicBezTo>
                    <a:pt x="303" y="246"/>
                    <a:pt x="303" y="246"/>
                    <a:pt x="303" y="246"/>
                  </a:cubicBezTo>
                  <a:cubicBezTo>
                    <a:pt x="303" y="246"/>
                    <a:pt x="293" y="238"/>
                    <a:pt x="295" y="234"/>
                  </a:cubicBezTo>
                  <a:cubicBezTo>
                    <a:pt x="296" y="230"/>
                    <a:pt x="304" y="231"/>
                    <a:pt x="309" y="229"/>
                  </a:cubicBezTo>
                  <a:cubicBezTo>
                    <a:pt x="315" y="226"/>
                    <a:pt x="307" y="221"/>
                    <a:pt x="307" y="221"/>
                  </a:cubicBezTo>
                  <a:cubicBezTo>
                    <a:pt x="313" y="219"/>
                    <a:pt x="313" y="219"/>
                    <a:pt x="313" y="219"/>
                  </a:cubicBezTo>
                  <a:cubicBezTo>
                    <a:pt x="313" y="216"/>
                    <a:pt x="313" y="216"/>
                    <a:pt x="313" y="216"/>
                  </a:cubicBezTo>
                  <a:cubicBezTo>
                    <a:pt x="319" y="216"/>
                    <a:pt x="319" y="216"/>
                    <a:pt x="319" y="216"/>
                  </a:cubicBezTo>
                  <a:cubicBezTo>
                    <a:pt x="315" y="196"/>
                    <a:pt x="315" y="196"/>
                    <a:pt x="315" y="196"/>
                  </a:cubicBezTo>
                  <a:cubicBezTo>
                    <a:pt x="319" y="196"/>
                    <a:pt x="319" y="196"/>
                    <a:pt x="319" y="196"/>
                  </a:cubicBezTo>
                  <a:cubicBezTo>
                    <a:pt x="322" y="201"/>
                    <a:pt x="322" y="201"/>
                    <a:pt x="322" y="201"/>
                  </a:cubicBezTo>
                  <a:cubicBezTo>
                    <a:pt x="326" y="201"/>
                    <a:pt x="326" y="201"/>
                    <a:pt x="326" y="201"/>
                  </a:cubicBezTo>
                  <a:cubicBezTo>
                    <a:pt x="324" y="193"/>
                    <a:pt x="324" y="193"/>
                    <a:pt x="324" y="193"/>
                  </a:cubicBezTo>
                  <a:cubicBezTo>
                    <a:pt x="329" y="195"/>
                    <a:pt x="329" y="195"/>
                    <a:pt x="329" y="195"/>
                  </a:cubicBezTo>
                  <a:cubicBezTo>
                    <a:pt x="329" y="199"/>
                    <a:pt x="329" y="199"/>
                    <a:pt x="329" y="199"/>
                  </a:cubicBezTo>
                  <a:cubicBezTo>
                    <a:pt x="336" y="201"/>
                    <a:pt x="336" y="201"/>
                    <a:pt x="336" y="201"/>
                  </a:cubicBezTo>
                  <a:cubicBezTo>
                    <a:pt x="337" y="205"/>
                    <a:pt x="337" y="205"/>
                    <a:pt x="337" y="205"/>
                  </a:cubicBezTo>
                  <a:cubicBezTo>
                    <a:pt x="340" y="200"/>
                    <a:pt x="340" y="200"/>
                    <a:pt x="340" y="200"/>
                  </a:cubicBezTo>
                  <a:cubicBezTo>
                    <a:pt x="339" y="196"/>
                    <a:pt x="339" y="196"/>
                    <a:pt x="339" y="196"/>
                  </a:cubicBezTo>
                  <a:cubicBezTo>
                    <a:pt x="350" y="196"/>
                    <a:pt x="350" y="196"/>
                    <a:pt x="350" y="196"/>
                  </a:cubicBezTo>
                  <a:cubicBezTo>
                    <a:pt x="354" y="193"/>
                    <a:pt x="354" y="193"/>
                    <a:pt x="354" y="193"/>
                  </a:cubicBezTo>
                  <a:cubicBezTo>
                    <a:pt x="357" y="196"/>
                    <a:pt x="357" y="196"/>
                    <a:pt x="357" y="196"/>
                  </a:cubicBezTo>
                  <a:cubicBezTo>
                    <a:pt x="360" y="196"/>
                    <a:pt x="360" y="196"/>
                    <a:pt x="360" y="196"/>
                  </a:cubicBezTo>
                  <a:cubicBezTo>
                    <a:pt x="360" y="194"/>
                    <a:pt x="360" y="194"/>
                    <a:pt x="360" y="194"/>
                  </a:cubicBezTo>
                  <a:cubicBezTo>
                    <a:pt x="365" y="195"/>
                    <a:pt x="365" y="195"/>
                    <a:pt x="365" y="195"/>
                  </a:cubicBezTo>
                  <a:lnTo>
                    <a:pt x="364" y="188"/>
                  </a:lnTo>
                  <a:close/>
                  <a:moveTo>
                    <a:pt x="14" y="718"/>
                  </a:moveTo>
                  <a:cubicBezTo>
                    <a:pt x="21" y="719"/>
                    <a:pt x="21" y="719"/>
                    <a:pt x="21" y="719"/>
                  </a:cubicBezTo>
                  <a:cubicBezTo>
                    <a:pt x="22" y="712"/>
                    <a:pt x="22" y="712"/>
                    <a:pt x="22" y="712"/>
                  </a:cubicBezTo>
                  <a:cubicBezTo>
                    <a:pt x="19" y="709"/>
                    <a:pt x="19" y="709"/>
                    <a:pt x="19" y="709"/>
                  </a:cubicBezTo>
                  <a:cubicBezTo>
                    <a:pt x="17" y="712"/>
                    <a:pt x="17" y="712"/>
                    <a:pt x="17" y="712"/>
                  </a:cubicBezTo>
                  <a:cubicBezTo>
                    <a:pt x="16" y="712"/>
                    <a:pt x="16" y="712"/>
                    <a:pt x="16" y="712"/>
                  </a:cubicBezTo>
                  <a:cubicBezTo>
                    <a:pt x="8" y="720"/>
                    <a:pt x="8" y="720"/>
                    <a:pt x="8" y="720"/>
                  </a:cubicBezTo>
                  <a:cubicBezTo>
                    <a:pt x="14" y="721"/>
                    <a:pt x="14" y="721"/>
                    <a:pt x="14" y="721"/>
                  </a:cubicBezTo>
                  <a:lnTo>
                    <a:pt x="14" y="718"/>
                  </a:lnTo>
                  <a:close/>
                  <a:moveTo>
                    <a:pt x="20" y="727"/>
                  </a:moveTo>
                  <a:cubicBezTo>
                    <a:pt x="19" y="723"/>
                    <a:pt x="19" y="723"/>
                    <a:pt x="19" y="723"/>
                  </a:cubicBezTo>
                  <a:cubicBezTo>
                    <a:pt x="11" y="725"/>
                    <a:pt x="11" y="725"/>
                    <a:pt x="11" y="725"/>
                  </a:cubicBezTo>
                  <a:cubicBezTo>
                    <a:pt x="13" y="728"/>
                    <a:pt x="13" y="728"/>
                    <a:pt x="13" y="728"/>
                  </a:cubicBezTo>
                  <a:cubicBezTo>
                    <a:pt x="13" y="730"/>
                    <a:pt x="13" y="730"/>
                    <a:pt x="13" y="730"/>
                  </a:cubicBezTo>
                  <a:cubicBezTo>
                    <a:pt x="16" y="730"/>
                    <a:pt x="16" y="730"/>
                    <a:pt x="16" y="730"/>
                  </a:cubicBezTo>
                  <a:cubicBezTo>
                    <a:pt x="17" y="727"/>
                    <a:pt x="17" y="727"/>
                    <a:pt x="17" y="727"/>
                  </a:cubicBezTo>
                  <a:lnTo>
                    <a:pt x="20" y="727"/>
                  </a:lnTo>
                  <a:close/>
                  <a:moveTo>
                    <a:pt x="211" y="760"/>
                  </a:moveTo>
                  <a:cubicBezTo>
                    <a:pt x="207" y="765"/>
                    <a:pt x="207" y="765"/>
                    <a:pt x="207" y="765"/>
                  </a:cubicBezTo>
                  <a:cubicBezTo>
                    <a:pt x="208" y="771"/>
                    <a:pt x="208" y="771"/>
                    <a:pt x="208" y="771"/>
                  </a:cubicBezTo>
                  <a:cubicBezTo>
                    <a:pt x="207" y="771"/>
                    <a:pt x="207" y="771"/>
                    <a:pt x="207" y="771"/>
                  </a:cubicBezTo>
                  <a:cubicBezTo>
                    <a:pt x="207" y="773"/>
                    <a:pt x="207" y="773"/>
                    <a:pt x="207" y="773"/>
                  </a:cubicBezTo>
                  <a:cubicBezTo>
                    <a:pt x="205" y="783"/>
                    <a:pt x="205" y="783"/>
                    <a:pt x="205" y="783"/>
                  </a:cubicBezTo>
                  <a:cubicBezTo>
                    <a:pt x="202" y="784"/>
                    <a:pt x="202" y="784"/>
                    <a:pt x="202" y="784"/>
                  </a:cubicBezTo>
                  <a:cubicBezTo>
                    <a:pt x="200" y="792"/>
                    <a:pt x="200" y="792"/>
                    <a:pt x="200" y="792"/>
                  </a:cubicBezTo>
                  <a:cubicBezTo>
                    <a:pt x="198" y="792"/>
                    <a:pt x="198" y="792"/>
                    <a:pt x="198" y="792"/>
                  </a:cubicBezTo>
                  <a:cubicBezTo>
                    <a:pt x="198" y="792"/>
                    <a:pt x="195" y="797"/>
                    <a:pt x="194" y="801"/>
                  </a:cubicBezTo>
                  <a:cubicBezTo>
                    <a:pt x="193" y="804"/>
                    <a:pt x="194" y="807"/>
                    <a:pt x="193" y="808"/>
                  </a:cubicBezTo>
                  <a:cubicBezTo>
                    <a:pt x="193" y="810"/>
                    <a:pt x="190" y="812"/>
                    <a:pt x="190" y="816"/>
                  </a:cubicBezTo>
                  <a:cubicBezTo>
                    <a:pt x="190" y="821"/>
                    <a:pt x="190" y="821"/>
                    <a:pt x="190" y="821"/>
                  </a:cubicBezTo>
                  <a:cubicBezTo>
                    <a:pt x="193" y="823"/>
                    <a:pt x="193" y="823"/>
                    <a:pt x="193" y="823"/>
                  </a:cubicBezTo>
                  <a:cubicBezTo>
                    <a:pt x="192" y="836"/>
                    <a:pt x="192" y="836"/>
                    <a:pt x="192" y="836"/>
                  </a:cubicBezTo>
                  <a:cubicBezTo>
                    <a:pt x="192" y="836"/>
                    <a:pt x="196" y="833"/>
                    <a:pt x="197" y="830"/>
                  </a:cubicBezTo>
                  <a:cubicBezTo>
                    <a:pt x="198" y="825"/>
                    <a:pt x="197" y="824"/>
                    <a:pt x="197" y="822"/>
                  </a:cubicBezTo>
                  <a:cubicBezTo>
                    <a:pt x="197" y="820"/>
                    <a:pt x="199" y="817"/>
                    <a:pt x="200" y="815"/>
                  </a:cubicBezTo>
                  <a:cubicBezTo>
                    <a:pt x="201" y="813"/>
                    <a:pt x="200" y="807"/>
                    <a:pt x="200" y="807"/>
                  </a:cubicBezTo>
                  <a:cubicBezTo>
                    <a:pt x="204" y="796"/>
                    <a:pt x="204" y="796"/>
                    <a:pt x="204" y="796"/>
                  </a:cubicBezTo>
                  <a:cubicBezTo>
                    <a:pt x="206" y="796"/>
                    <a:pt x="206" y="796"/>
                    <a:pt x="206" y="796"/>
                  </a:cubicBezTo>
                  <a:cubicBezTo>
                    <a:pt x="208" y="788"/>
                    <a:pt x="208" y="788"/>
                    <a:pt x="208" y="788"/>
                  </a:cubicBezTo>
                  <a:cubicBezTo>
                    <a:pt x="207" y="785"/>
                    <a:pt x="207" y="785"/>
                    <a:pt x="207" y="785"/>
                  </a:cubicBezTo>
                  <a:cubicBezTo>
                    <a:pt x="209" y="783"/>
                    <a:pt x="209" y="783"/>
                    <a:pt x="209" y="783"/>
                  </a:cubicBezTo>
                  <a:cubicBezTo>
                    <a:pt x="208" y="782"/>
                    <a:pt x="208" y="782"/>
                    <a:pt x="208" y="782"/>
                  </a:cubicBezTo>
                  <a:cubicBezTo>
                    <a:pt x="210" y="779"/>
                    <a:pt x="210" y="779"/>
                    <a:pt x="210" y="779"/>
                  </a:cubicBezTo>
                  <a:cubicBezTo>
                    <a:pt x="209" y="777"/>
                    <a:pt x="209" y="777"/>
                    <a:pt x="209" y="777"/>
                  </a:cubicBezTo>
                  <a:cubicBezTo>
                    <a:pt x="212" y="772"/>
                    <a:pt x="212" y="772"/>
                    <a:pt x="212" y="772"/>
                  </a:cubicBezTo>
                  <a:cubicBezTo>
                    <a:pt x="211" y="766"/>
                    <a:pt x="211" y="766"/>
                    <a:pt x="211" y="766"/>
                  </a:cubicBezTo>
                  <a:cubicBezTo>
                    <a:pt x="214" y="763"/>
                    <a:pt x="214" y="763"/>
                    <a:pt x="214" y="763"/>
                  </a:cubicBezTo>
                  <a:lnTo>
                    <a:pt x="211" y="760"/>
                  </a:lnTo>
                  <a:close/>
                  <a:moveTo>
                    <a:pt x="277" y="731"/>
                  </a:moveTo>
                  <a:cubicBezTo>
                    <a:pt x="281" y="724"/>
                    <a:pt x="281" y="724"/>
                    <a:pt x="281" y="724"/>
                  </a:cubicBezTo>
                  <a:cubicBezTo>
                    <a:pt x="278" y="718"/>
                    <a:pt x="278" y="718"/>
                    <a:pt x="278" y="718"/>
                  </a:cubicBezTo>
                  <a:cubicBezTo>
                    <a:pt x="272" y="719"/>
                    <a:pt x="272" y="719"/>
                    <a:pt x="272" y="719"/>
                  </a:cubicBezTo>
                  <a:cubicBezTo>
                    <a:pt x="270" y="724"/>
                    <a:pt x="270" y="724"/>
                    <a:pt x="270" y="724"/>
                  </a:cubicBezTo>
                  <a:cubicBezTo>
                    <a:pt x="270" y="719"/>
                    <a:pt x="270" y="719"/>
                    <a:pt x="270" y="719"/>
                  </a:cubicBezTo>
                  <a:cubicBezTo>
                    <a:pt x="270" y="719"/>
                    <a:pt x="267" y="719"/>
                    <a:pt x="266" y="720"/>
                  </a:cubicBezTo>
                  <a:cubicBezTo>
                    <a:pt x="264" y="721"/>
                    <a:pt x="263" y="724"/>
                    <a:pt x="263" y="724"/>
                  </a:cubicBezTo>
                  <a:cubicBezTo>
                    <a:pt x="263" y="724"/>
                    <a:pt x="262" y="723"/>
                    <a:pt x="259" y="726"/>
                  </a:cubicBezTo>
                  <a:cubicBezTo>
                    <a:pt x="257" y="729"/>
                    <a:pt x="253" y="739"/>
                    <a:pt x="253" y="739"/>
                  </a:cubicBezTo>
                  <a:cubicBezTo>
                    <a:pt x="253" y="739"/>
                    <a:pt x="248" y="741"/>
                    <a:pt x="248" y="746"/>
                  </a:cubicBezTo>
                  <a:cubicBezTo>
                    <a:pt x="247" y="753"/>
                    <a:pt x="253" y="753"/>
                    <a:pt x="253" y="757"/>
                  </a:cubicBezTo>
                  <a:cubicBezTo>
                    <a:pt x="251" y="762"/>
                    <a:pt x="249" y="763"/>
                    <a:pt x="249" y="763"/>
                  </a:cubicBezTo>
                  <a:cubicBezTo>
                    <a:pt x="251" y="765"/>
                    <a:pt x="251" y="765"/>
                    <a:pt x="251" y="765"/>
                  </a:cubicBezTo>
                  <a:cubicBezTo>
                    <a:pt x="251" y="772"/>
                    <a:pt x="251" y="772"/>
                    <a:pt x="251" y="772"/>
                  </a:cubicBezTo>
                  <a:cubicBezTo>
                    <a:pt x="254" y="773"/>
                    <a:pt x="254" y="773"/>
                    <a:pt x="254" y="773"/>
                  </a:cubicBezTo>
                  <a:cubicBezTo>
                    <a:pt x="254" y="776"/>
                    <a:pt x="254" y="776"/>
                    <a:pt x="254" y="776"/>
                  </a:cubicBezTo>
                  <a:cubicBezTo>
                    <a:pt x="254" y="776"/>
                    <a:pt x="257" y="775"/>
                    <a:pt x="257" y="776"/>
                  </a:cubicBezTo>
                  <a:cubicBezTo>
                    <a:pt x="257" y="777"/>
                    <a:pt x="255" y="778"/>
                    <a:pt x="255" y="778"/>
                  </a:cubicBezTo>
                  <a:cubicBezTo>
                    <a:pt x="255" y="782"/>
                    <a:pt x="255" y="782"/>
                    <a:pt x="255" y="782"/>
                  </a:cubicBezTo>
                  <a:cubicBezTo>
                    <a:pt x="255" y="783"/>
                    <a:pt x="253" y="787"/>
                    <a:pt x="253" y="787"/>
                  </a:cubicBezTo>
                  <a:cubicBezTo>
                    <a:pt x="258" y="785"/>
                    <a:pt x="258" y="785"/>
                    <a:pt x="258" y="785"/>
                  </a:cubicBezTo>
                  <a:cubicBezTo>
                    <a:pt x="261" y="779"/>
                    <a:pt x="261" y="779"/>
                    <a:pt x="261" y="779"/>
                  </a:cubicBezTo>
                  <a:cubicBezTo>
                    <a:pt x="260" y="779"/>
                    <a:pt x="260" y="779"/>
                    <a:pt x="260" y="779"/>
                  </a:cubicBezTo>
                  <a:cubicBezTo>
                    <a:pt x="261" y="774"/>
                    <a:pt x="261" y="774"/>
                    <a:pt x="261" y="774"/>
                  </a:cubicBezTo>
                  <a:cubicBezTo>
                    <a:pt x="262" y="772"/>
                    <a:pt x="262" y="772"/>
                    <a:pt x="262" y="772"/>
                  </a:cubicBezTo>
                  <a:cubicBezTo>
                    <a:pt x="261" y="772"/>
                    <a:pt x="261" y="772"/>
                    <a:pt x="261" y="772"/>
                  </a:cubicBezTo>
                  <a:cubicBezTo>
                    <a:pt x="266" y="766"/>
                    <a:pt x="266" y="766"/>
                    <a:pt x="266" y="766"/>
                  </a:cubicBezTo>
                  <a:cubicBezTo>
                    <a:pt x="271" y="763"/>
                    <a:pt x="271" y="763"/>
                    <a:pt x="271" y="763"/>
                  </a:cubicBezTo>
                  <a:cubicBezTo>
                    <a:pt x="271" y="758"/>
                    <a:pt x="271" y="758"/>
                    <a:pt x="271" y="758"/>
                  </a:cubicBezTo>
                  <a:cubicBezTo>
                    <a:pt x="277" y="750"/>
                    <a:pt x="277" y="750"/>
                    <a:pt x="277" y="750"/>
                  </a:cubicBezTo>
                  <a:cubicBezTo>
                    <a:pt x="274" y="750"/>
                    <a:pt x="274" y="750"/>
                    <a:pt x="274" y="750"/>
                  </a:cubicBezTo>
                  <a:cubicBezTo>
                    <a:pt x="271" y="746"/>
                    <a:pt x="271" y="746"/>
                    <a:pt x="271" y="746"/>
                  </a:cubicBezTo>
                  <a:cubicBezTo>
                    <a:pt x="271" y="746"/>
                    <a:pt x="273" y="743"/>
                    <a:pt x="274" y="740"/>
                  </a:cubicBezTo>
                  <a:cubicBezTo>
                    <a:pt x="274" y="738"/>
                    <a:pt x="271" y="735"/>
                    <a:pt x="271" y="735"/>
                  </a:cubicBezTo>
                  <a:cubicBezTo>
                    <a:pt x="272" y="730"/>
                    <a:pt x="272" y="730"/>
                    <a:pt x="272" y="730"/>
                  </a:cubicBezTo>
                  <a:lnTo>
                    <a:pt x="277" y="731"/>
                  </a:lnTo>
                  <a:close/>
                  <a:moveTo>
                    <a:pt x="280" y="719"/>
                  </a:moveTo>
                  <a:cubicBezTo>
                    <a:pt x="282" y="721"/>
                    <a:pt x="282" y="721"/>
                    <a:pt x="282" y="721"/>
                  </a:cubicBezTo>
                  <a:cubicBezTo>
                    <a:pt x="286" y="711"/>
                    <a:pt x="286" y="711"/>
                    <a:pt x="286" y="711"/>
                  </a:cubicBezTo>
                  <a:cubicBezTo>
                    <a:pt x="281" y="712"/>
                    <a:pt x="281" y="712"/>
                    <a:pt x="281" y="712"/>
                  </a:cubicBezTo>
                  <a:lnTo>
                    <a:pt x="280" y="719"/>
                  </a:lnTo>
                  <a:close/>
                  <a:moveTo>
                    <a:pt x="286" y="715"/>
                  </a:moveTo>
                  <a:cubicBezTo>
                    <a:pt x="290" y="715"/>
                    <a:pt x="290" y="715"/>
                    <a:pt x="290" y="715"/>
                  </a:cubicBezTo>
                  <a:cubicBezTo>
                    <a:pt x="291" y="712"/>
                    <a:pt x="291" y="712"/>
                    <a:pt x="291" y="712"/>
                  </a:cubicBezTo>
                  <a:cubicBezTo>
                    <a:pt x="288" y="712"/>
                    <a:pt x="288" y="712"/>
                    <a:pt x="288" y="712"/>
                  </a:cubicBezTo>
                  <a:lnTo>
                    <a:pt x="286" y="715"/>
                  </a:lnTo>
                  <a:close/>
                  <a:moveTo>
                    <a:pt x="282" y="691"/>
                  </a:moveTo>
                  <a:cubicBezTo>
                    <a:pt x="287" y="688"/>
                    <a:pt x="287" y="688"/>
                    <a:pt x="287" y="688"/>
                  </a:cubicBezTo>
                  <a:cubicBezTo>
                    <a:pt x="280" y="684"/>
                    <a:pt x="280" y="684"/>
                    <a:pt x="280" y="684"/>
                  </a:cubicBezTo>
                  <a:cubicBezTo>
                    <a:pt x="281" y="689"/>
                    <a:pt x="281" y="689"/>
                    <a:pt x="281" y="689"/>
                  </a:cubicBezTo>
                  <a:lnTo>
                    <a:pt x="282" y="691"/>
                  </a:lnTo>
                  <a:close/>
                  <a:moveTo>
                    <a:pt x="243" y="630"/>
                  </a:moveTo>
                  <a:cubicBezTo>
                    <a:pt x="255" y="631"/>
                    <a:pt x="255" y="631"/>
                    <a:pt x="255" y="631"/>
                  </a:cubicBezTo>
                  <a:cubicBezTo>
                    <a:pt x="256" y="630"/>
                    <a:pt x="256" y="630"/>
                    <a:pt x="256" y="630"/>
                  </a:cubicBezTo>
                  <a:cubicBezTo>
                    <a:pt x="254" y="626"/>
                    <a:pt x="254" y="626"/>
                    <a:pt x="254" y="626"/>
                  </a:cubicBezTo>
                  <a:cubicBezTo>
                    <a:pt x="251" y="625"/>
                    <a:pt x="251" y="625"/>
                    <a:pt x="251" y="625"/>
                  </a:cubicBezTo>
                  <a:cubicBezTo>
                    <a:pt x="248" y="626"/>
                    <a:pt x="248" y="626"/>
                    <a:pt x="248" y="626"/>
                  </a:cubicBezTo>
                  <a:cubicBezTo>
                    <a:pt x="249" y="628"/>
                    <a:pt x="249" y="628"/>
                    <a:pt x="249" y="628"/>
                  </a:cubicBezTo>
                  <a:cubicBezTo>
                    <a:pt x="243" y="628"/>
                    <a:pt x="243" y="628"/>
                    <a:pt x="243" y="628"/>
                  </a:cubicBezTo>
                  <a:lnTo>
                    <a:pt x="243" y="630"/>
                  </a:lnTo>
                  <a:close/>
                  <a:moveTo>
                    <a:pt x="254" y="615"/>
                  </a:moveTo>
                  <a:cubicBezTo>
                    <a:pt x="253" y="620"/>
                    <a:pt x="253" y="620"/>
                    <a:pt x="253" y="620"/>
                  </a:cubicBezTo>
                  <a:cubicBezTo>
                    <a:pt x="258" y="617"/>
                    <a:pt x="258" y="617"/>
                    <a:pt x="258" y="617"/>
                  </a:cubicBezTo>
                  <a:lnTo>
                    <a:pt x="254" y="615"/>
                  </a:lnTo>
                  <a:close/>
                  <a:moveTo>
                    <a:pt x="266" y="610"/>
                  </a:moveTo>
                  <a:cubicBezTo>
                    <a:pt x="265" y="607"/>
                    <a:pt x="265" y="607"/>
                    <a:pt x="265" y="607"/>
                  </a:cubicBezTo>
                  <a:cubicBezTo>
                    <a:pt x="259" y="610"/>
                    <a:pt x="259" y="610"/>
                    <a:pt x="259" y="610"/>
                  </a:cubicBezTo>
                  <a:cubicBezTo>
                    <a:pt x="262" y="612"/>
                    <a:pt x="262" y="612"/>
                    <a:pt x="262" y="612"/>
                  </a:cubicBezTo>
                  <a:lnTo>
                    <a:pt x="266" y="610"/>
                  </a:lnTo>
                  <a:close/>
                  <a:moveTo>
                    <a:pt x="258" y="630"/>
                  </a:moveTo>
                  <a:cubicBezTo>
                    <a:pt x="261" y="629"/>
                    <a:pt x="261" y="629"/>
                    <a:pt x="261" y="629"/>
                  </a:cubicBezTo>
                  <a:cubicBezTo>
                    <a:pt x="258" y="626"/>
                    <a:pt x="258" y="626"/>
                    <a:pt x="258" y="626"/>
                  </a:cubicBezTo>
                  <a:lnTo>
                    <a:pt x="258" y="630"/>
                  </a:lnTo>
                  <a:close/>
                  <a:moveTo>
                    <a:pt x="249" y="651"/>
                  </a:moveTo>
                  <a:cubicBezTo>
                    <a:pt x="253" y="644"/>
                    <a:pt x="253" y="644"/>
                    <a:pt x="253" y="644"/>
                  </a:cubicBezTo>
                  <a:cubicBezTo>
                    <a:pt x="250" y="643"/>
                    <a:pt x="250" y="643"/>
                    <a:pt x="250" y="643"/>
                  </a:cubicBezTo>
                  <a:cubicBezTo>
                    <a:pt x="246" y="649"/>
                    <a:pt x="246" y="649"/>
                    <a:pt x="246" y="649"/>
                  </a:cubicBezTo>
                  <a:lnTo>
                    <a:pt x="249" y="651"/>
                  </a:lnTo>
                  <a:close/>
                  <a:moveTo>
                    <a:pt x="245" y="653"/>
                  </a:moveTo>
                  <a:cubicBezTo>
                    <a:pt x="244" y="656"/>
                    <a:pt x="245" y="658"/>
                    <a:pt x="247" y="656"/>
                  </a:cubicBezTo>
                  <a:cubicBezTo>
                    <a:pt x="249" y="653"/>
                    <a:pt x="246" y="651"/>
                    <a:pt x="245" y="653"/>
                  </a:cubicBezTo>
                  <a:close/>
                  <a:moveTo>
                    <a:pt x="238" y="652"/>
                  </a:moveTo>
                  <a:cubicBezTo>
                    <a:pt x="241" y="653"/>
                    <a:pt x="241" y="653"/>
                    <a:pt x="241" y="653"/>
                  </a:cubicBezTo>
                  <a:cubicBezTo>
                    <a:pt x="243" y="649"/>
                    <a:pt x="243" y="649"/>
                    <a:pt x="243" y="649"/>
                  </a:cubicBezTo>
                  <a:cubicBezTo>
                    <a:pt x="242" y="649"/>
                    <a:pt x="242" y="649"/>
                    <a:pt x="242" y="649"/>
                  </a:cubicBezTo>
                  <a:lnTo>
                    <a:pt x="238" y="652"/>
                  </a:lnTo>
                  <a:close/>
                  <a:moveTo>
                    <a:pt x="251" y="632"/>
                  </a:moveTo>
                  <a:cubicBezTo>
                    <a:pt x="249" y="633"/>
                    <a:pt x="249" y="633"/>
                    <a:pt x="249" y="633"/>
                  </a:cubicBezTo>
                  <a:cubicBezTo>
                    <a:pt x="246" y="635"/>
                    <a:pt x="246" y="635"/>
                    <a:pt x="246" y="635"/>
                  </a:cubicBezTo>
                  <a:cubicBezTo>
                    <a:pt x="251" y="636"/>
                    <a:pt x="251" y="636"/>
                    <a:pt x="251" y="636"/>
                  </a:cubicBezTo>
                  <a:lnTo>
                    <a:pt x="251" y="632"/>
                  </a:lnTo>
                  <a:close/>
                  <a:moveTo>
                    <a:pt x="229" y="662"/>
                  </a:moveTo>
                  <a:cubicBezTo>
                    <a:pt x="229" y="664"/>
                    <a:pt x="229" y="664"/>
                    <a:pt x="229" y="664"/>
                  </a:cubicBezTo>
                  <a:cubicBezTo>
                    <a:pt x="232" y="666"/>
                    <a:pt x="232" y="666"/>
                    <a:pt x="232" y="666"/>
                  </a:cubicBezTo>
                  <a:cubicBezTo>
                    <a:pt x="231" y="661"/>
                    <a:pt x="231" y="661"/>
                    <a:pt x="231" y="661"/>
                  </a:cubicBezTo>
                  <a:lnTo>
                    <a:pt x="229" y="662"/>
                  </a:lnTo>
                  <a:close/>
                  <a:moveTo>
                    <a:pt x="246" y="562"/>
                  </a:moveTo>
                  <a:cubicBezTo>
                    <a:pt x="244" y="562"/>
                    <a:pt x="244" y="562"/>
                    <a:pt x="244" y="562"/>
                  </a:cubicBezTo>
                  <a:cubicBezTo>
                    <a:pt x="243" y="558"/>
                    <a:pt x="243" y="558"/>
                    <a:pt x="243" y="558"/>
                  </a:cubicBezTo>
                  <a:cubicBezTo>
                    <a:pt x="241" y="554"/>
                    <a:pt x="241" y="554"/>
                    <a:pt x="241" y="554"/>
                  </a:cubicBezTo>
                  <a:cubicBezTo>
                    <a:pt x="240" y="554"/>
                    <a:pt x="240" y="554"/>
                    <a:pt x="240" y="554"/>
                  </a:cubicBezTo>
                  <a:cubicBezTo>
                    <a:pt x="241" y="560"/>
                    <a:pt x="241" y="560"/>
                    <a:pt x="241" y="560"/>
                  </a:cubicBezTo>
                  <a:cubicBezTo>
                    <a:pt x="246" y="567"/>
                    <a:pt x="246" y="567"/>
                    <a:pt x="246" y="567"/>
                  </a:cubicBezTo>
                  <a:lnTo>
                    <a:pt x="246" y="562"/>
                  </a:lnTo>
                  <a:close/>
                  <a:moveTo>
                    <a:pt x="245" y="571"/>
                  </a:moveTo>
                  <a:cubicBezTo>
                    <a:pt x="248" y="572"/>
                    <a:pt x="249" y="569"/>
                    <a:pt x="246" y="569"/>
                  </a:cubicBezTo>
                  <a:cubicBezTo>
                    <a:pt x="243" y="569"/>
                    <a:pt x="243" y="571"/>
                    <a:pt x="245" y="571"/>
                  </a:cubicBezTo>
                  <a:close/>
                  <a:moveTo>
                    <a:pt x="253" y="571"/>
                  </a:moveTo>
                  <a:cubicBezTo>
                    <a:pt x="250" y="571"/>
                    <a:pt x="250" y="574"/>
                    <a:pt x="253" y="576"/>
                  </a:cubicBezTo>
                  <a:cubicBezTo>
                    <a:pt x="255" y="577"/>
                    <a:pt x="256" y="576"/>
                    <a:pt x="256" y="573"/>
                  </a:cubicBezTo>
                  <a:cubicBezTo>
                    <a:pt x="255" y="571"/>
                    <a:pt x="254" y="571"/>
                    <a:pt x="253" y="571"/>
                  </a:cubicBezTo>
                  <a:close/>
                  <a:moveTo>
                    <a:pt x="200" y="696"/>
                  </a:moveTo>
                  <a:cubicBezTo>
                    <a:pt x="199" y="693"/>
                    <a:pt x="199" y="693"/>
                    <a:pt x="199" y="693"/>
                  </a:cubicBezTo>
                  <a:cubicBezTo>
                    <a:pt x="198" y="693"/>
                    <a:pt x="198" y="693"/>
                    <a:pt x="198" y="693"/>
                  </a:cubicBezTo>
                  <a:cubicBezTo>
                    <a:pt x="198" y="699"/>
                    <a:pt x="198" y="699"/>
                    <a:pt x="198" y="699"/>
                  </a:cubicBezTo>
                  <a:cubicBezTo>
                    <a:pt x="202" y="698"/>
                    <a:pt x="202" y="698"/>
                    <a:pt x="202" y="698"/>
                  </a:cubicBezTo>
                  <a:lnTo>
                    <a:pt x="200" y="696"/>
                  </a:lnTo>
                  <a:close/>
                  <a:moveTo>
                    <a:pt x="198" y="739"/>
                  </a:moveTo>
                  <a:cubicBezTo>
                    <a:pt x="195" y="736"/>
                    <a:pt x="195" y="736"/>
                    <a:pt x="195" y="736"/>
                  </a:cubicBezTo>
                  <a:cubicBezTo>
                    <a:pt x="195" y="740"/>
                    <a:pt x="195" y="740"/>
                    <a:pt x="195" y="740"/>
                  </a:cubicBezTo>
                  <a:lnTo>
                    <a:pt x="198" y="739"/>
                  </a:lnTo>
                  <a:close/>
                  <a:moveTo>
                    <a:pt x="266" y="598"/>
                  </a:moveTo>
                  <a:cubicBezTo>
                    <a:pt x="263" y="596"/>
                    <a:pt x="263" y="596"/>
                    <a:pt x="263" y="596"/>
                  </a:cubicBezTo>
                  <a:cubicBezTo>
                    <a:pt x="261" y="598"/>
                    <a:pt x="261" y="598"/>
                    <a:pt x="261" y="598"/>
                  </a:cubicBezTo>
                  <a:lnTo>
                    <a:pt x="266" y="598"/>
                  </a:lnTo>
                  <a:close/>
                  <a:moveTo>
                    <a:pt x="205" y="485"/>
                  </a:moveTo>
                  <a:cubicBezTo>
                    <a:pt x="206" y="482"/>
                    <a:pt x="206" y="482"/>
                    <a:pt x="206" y="482"/>
                  </a:cubicBezTo>
                  <a:cubicBezTo>
                    <a:pt x="202" y="479"/>
                    <a:pt x="202" y="479"/>
                    <a:pt x="202" y="479"/>
                  </a:cubicBezTo>
                  <a:cubicBezTo>
                    <a:pt x="200" y="482"/>
                    <a:pt x="200" y="482"/>
                    <a:pt x="200" y="482"/>
                  </a:cubicBezTo>
                  <a:lnTo>
                    <a:pt x="205" y="485"/>
                  </a:lnTo>
                  <a:close/>
                  <a:moveTo>
                    <a:pt x="199" y="439"/>
                  </a:moveTo>
                  <a:cubicBezTo>
                    <a:pt x="201" y="439"/>
                    <a:pt x="201" y="439"/>
                    <a:pt x="201" y="439"/>
                  </a:cubicBezTo>
                  <a:cubicBezTo>
                    <a:pt x="200" y="432"/>
                    <a:pt x="200" y="432"/>
                    <a:pt x="200" y="432"/>
                  </a:cubicBezTo>
                  <a:cubicBezTo>
                    <a:pt x="198" y="431"/>
                    <a:pt x="198" y="431"/>
                    <a:pt x="198" y="431"/>
                  </a:cubicBezTo>
                  <a:lnTo>
                    <a:pt x="199" y="439"/>
                  </a:lnTo>
                  <a:close/>
                  <a:moveTo>
                    <a:pt x="217" y="421"/>
                  </a:moveTo>
                  <a:cubicBezTo>
                    <a:pt x="216" y="419"/>
                    <a:pt x="216" y="419"/>
                    <a:pt x="216" y="419"/>
                  </a:cubicBezTo>
                  <a:cubicBezTo>
                    <a:pt x="214" y="419"/>
                    <a:pt x="214" y="419"/>
                    <a:pt x="214" y="419"/>
                  </a:cubicBezTo>
                  <a:cubicBezTo>
                    <a:pt x="214" y="421"/>
                    <a:pt x="214" y="421"/>
                    <a:pt x="214" y="421"/>
                  </a:cubicBezTo>
                  <a:cubicBezTo>
                    <a:pt x="214" y="425"/>
                    <a:pt x="214" y="425"/>
                    <a:pt x="214" y="425"/>
                  </a:cubicBezTo>
                  <a:lnTo>
                    <a:pt x="217" y="421"/>
                  </a:lnTo>
                  <a:close/>
                  <a:moveTo>
                    <a:pt x="220" y="411"/>
                  </a:moveTo>
                  <a:cubicBezTo>
                    <a:pt x="215" y="412"/>
                    <a:pt x="214" y="415"/>
                    <a:pt x="216" y="416"/>
                  </a:cubicBezTo>
                  <a:cubicBezTo>
                    <a:pt x="220" y="418"/>
                    <a:pt x="223" y="411"/>
                    <a:pt x="220" y="411"/>
                  </a:cubicBezTo>
                  <a:close/>
                  <a:moveTo>
                    <a:pt x="234" y="392"/>
                  </a:moveTo>
                  <a:cubicBezTo>
                    <a:pt x="232" y="384"/>
                    <a:pt x="232" y="384"/>
                    <a:pt x="232" y="384"/>
                  </a:cubicBezTo>
                  <a:cubicBezTo>
                    <a:pt x="231" y="393"/>
                    <a:pt x="231" y="393"/>
                    <a:pt x="231" y="393"/>
                  </a:cubicBezTo>
                  <a:lnTo>
                    <a:pt x="234" y="392"/>
                  </a:lnTo>
                  <a:close/>
                  <a:moveTo>
                    <a:pt x="294" y="340"/>
                  </a:moveTo>
                  <a:cubicBezTo>
                    <a:pt x="294" y="343"/>
                    <a:pt x="294" y="343"/>
                    <a:pt x="294" y="343"/>
                  </a:cubicBezTo>
                  <a:cubicBezTo>
                    <a:pt x="297" y="342"/>
                    <a:pt x="297" y="342"/>
                    <a:pt x="297" y="342"/>
                  </a:cubicBezTo>
                  <a:cubicBezTo>
                    <a:pt x="296" y="336"/>
                    <a:pt x="296" y="336"/>
                    <a:pt x="296" y="336"/>
                  </a:cubicBezTo>
                  <a:lnTo>
                    <a:pt x="294" y="340"/>
                  </a:lnTo>
                  <a:close/>
                  <a:moveTo>
                    <a:pt x="293" y="335"/>
                  </a:moveTo>
                  <a:cubicBezTo>
                    <a:pt x="290" y="340"/>
                    <a:pt x="294" y="336"/>
                    <a:pt x="294" y="336"/>
                  </a:cubicBezTo>
                  <a:cubicBezTo>
                    <a:pt x="296" y="333"/>
                    <a:pt x="295" y="331"/>
                    <a:pt x="293" y="335"/>
                  </a:cubicBezTo>
                  <a:close/>
                  <a:moveTo>
                    <a:pt x="298" y="236"/>
                  </a:moveTo>
                  <a:cubicBezTo>
                    <a:pt x="300" y="240"/>
                    <a:pt x="300" y="240"/>
                    <a:pt x="300" y="240"/>
                  </a:cubicBezTo>
                  <a:cubicBezTo>
                    <a:pt x="306" y="242"/>
                    <a:pt x="306" y="242"/>
                    <a:pt x="306" y="242"/>
                  </a:cubicBezTo>
                  <a:cubicBezTo>
                    <a:pt x="307" y="241"/>
                    <a:pt x="307" y="241"/>
                    <a:pt x="307" y="241"/>
                  </a:cubicBezTo>
                  <a:cubicBezTo>
                    <a:pt x="304" y="239"/>
                    <a:pt x="304" y="239"/>
                    <a:pt x="304" y="239"/>
                  </a:cubicBezTo>
                  <a:cubicBezTo>
                    <a:pt x="305" y="236"/>
                    <a:pt x="305" y="236"/>
                    <a:pt x="305" y="236"/>
                  </a:cubicBezTo>
                  <a:cubicBezTo>
                    <a:pt x="303" y="235"/>
                    <a:pt x="303" y="235"/>
                    <a:pt x="303" y="235"/>
                  </a:cubicBezTo>
                  <a:cubicBezTo>
                    <a:pt x="302" y="237"/>
                    <a:pt x="302" y="237"/>
                    <a:pt x="302" y="237"/>
                  </a:cubicBezTo>
                  <a:cubicBezTo>
                    <a:pt x="302" y="235"/>
                    <a:pt x="302" y="235"/>
                    <a:pt x="302" y="235"/>
                  </a:cubicBezTo>
                  <a:lnTo>
                    <a:pt x="298" y="236"/>
                  </a:lnTo>
                  <a:close/>
                  <a:moveTo>
                    <a:pt x="312" y="222"/>
                  </a:moveTo>
                  <a:cubicBezTo>
                    <a:pt x="315" y="226"/>
                    <a:pt x="315" y="226"/>
                    <a:pt x="315" y="226"/>
                  </a:cubicBezTo>
                  <a:cubicBezTo>
                    <a:pt x="314" y="221"/>
                    <a:pt x="314" y="221"/>
                    <a:pt x="314" y="221"/>
                  </a:cubicBezTo>
                  <a:lnTo>
                    <a:pt x="312" y="222"/>
                  </a:lnTo>
                  <a:close/>
                  <a:moveTo>
                    <a:pt x="320" y="227"/>
                  </a:moveTo>
                  <a:cubicBezTo>
                    <a:pt x="322" y="224"/>
                    <a:pt x="322" y="224"/>
                    <a:pt x="322" y="224"/>
                  </a:cubicBezTo>
                  <a:cubicBezTo>
                    <a:pt x="317" y="225"/>
                    <a:pt x="317" y="225"/>
                    <a:pt x="317" y="225"/>
                  </a:cubicBezTo>
                  <a:lnTo>
                    <a:pt x="320" y="227"/>
                  </a:lnTo>
                  <a:close/>
                  <a:moveTo>
                    <a:pt x="322" y="222"/>
                  </a:moveTo>
                  <a:cubicBezTo>
                    <a:pt x="326" y="222"/>
                    <a:pt x="326" y="222"/>
                    <a:pt x="326" y="222"/>
                  </a:cubicBezTo>
                  <a:cubicBezTo>
                    <a:pt x="326" y="221"/>
                    <a:pt x="326" y="221"/>
                    <a:pt x="326" y="221"/>
                  </a:cubicBezTo>
                  <a:cubicBezTo>
                    <a:pt x="322" y="220"/>
                    <a:pt x="322" y="220"/>
                    <a:pt x="322" y="220"/>
                  </a:cubicBezTo>
                  <a:lnTo>
                    <a:pt x="322" y="222"/>
                  </a:lnTo>
                  <a:close/>
                  <a:moveTo>
                    <a:pt x="325" y="217"/>
                  </a:moveTo>
                  <a:cubicBezTo>
                    <a:pt x="326" y="213"/>
                    <a:pt x="326" y="213"/>
                    <a:pt x="326" y="213"/>
                  </a:cubicBezTo>
                  <a:cubicBezTo>
                    <a:pt x="322" y="215"/>
                    <a:pt x="322" y="215"/>
                    <a:pt x="322" y="215"/>
                  </a:cubicBezTo>
                  <a:lnTo>
                    <a:pt x="325" y="217"/>
                  </a:lnTo>
                  <a:close/>
                  <a:moveTo>
                    <a:pt x="319" y="219"/>
                  </a:moveTo>
                  <a:cubicBezTo>
                    <a:pt x="317" y="218"/>
                    <a:pt x="315" y="219"/>
                    <a:pt x="315" y="219"/>
                  </a:cubicBezTo>
                  <a:cubicBezTo>
                    <a:pt x="315" y="219"/>
                    <a:pt x="314" y="220"/>
                    <a:pt x="316" y="221"/>
                  </a:cubicBezTo>
                  <a:cubicBezTo>
                    <a:pt x="319" y="221"/>
                    <a:pt x="320" y="220"/>
                    <a:pt x="319" y="219"/>
                  </a:cubicBezTo>
                  <a:close/>
                  <a:moveTo>
                    <a:pt x="354" y="202"/>
                  </a:moveTo>
                  <a:cubicBezTo>
                    <a:pt x="356" y="202"/>
                    <a:pt x="356" y="202"/>
                    <a:pt x="356" y="202"/>
                  </a:cubicBezTo>
                  <a:cubicBezTo>
                    <a:pt x="356" y="200"/>
                    <a:pt x="356" y="200"/>
                    <a:pt x="356" y="200"/>
                  </a:cubicBezTo>
                  <a:cubicBezTo>
                    <a:pt x="354" y="200"/>
                    <a:pt x="354" y="200"/>
                    <a:pt x="354" y="200"/>
                  </a:cubicBezTo>
                  <a:lnTo>
                    <a:pt x="354" y="202"/>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4" name="Freeform 25"/>
            <p:cNvSpPr>
              <a:spLocks noEditPoints="1"/>
            </p:cNvSpPr>
            <p:nvPr/>
          </p:nvSpPr>
          <p:spPr bwMode="auto">
            <a:xfrm>
              <a:off x="3370561" y="693019"/>
              <a:ext cx="1585913" cy="2019300"/>
            </a:xfrm>
            <a:custGeom>
              <a:avLst/>
              <a:gdLst/>
              <a:ahLst/>
              <a:cxnLst>
                <a:cxn ang="0">
                  <a:pos x="626" y="61"/>
                </a:cxn>
                <a:cxn ang="0">
                  <a:pos x="605" y="40"/>
                </a:cxn>
                <a:cxn ang="0">
                  <a:pos x="586" y="22"/>
                </a:cxn>
                <a:cxn ang="0">
                  <a:pos x="547" y="55"/>
                </a:cxn>
                <a:cxn ang="0">
                  <a:pos x="532" y="46"/>
                </a:cxn>
                <a:cxn ang="0">
                  <a:pos x="465" y="77"/>
                </a:cxn>
                <a:cxn ang="0">
                  <a:pos x="445" y="116"/>
                </a:cxn>
                <a:cxn ang="0">
                  <a:pos x="410" y="132"/>
                </a:cxn>
                <a:cxn ang="0">
                  <a:pos x="380" y="181"/>
                </a:cxn>
                <a:cxn ang="0">
                  <a:pos x="374" y="209"/>
                </a:cxn>
                <a:cxn ang="0">
                  <a:pos x="330" y="227"/>
                </a:cxn>
                <a:cxn ang="0">
                  <a:pos x="331" y="254"/>
                </a:cxn>
                <a:cxn ang="0">
                  <a:pos x="331" y="290"/>
                </a:cxn>
                <a:cxn ang="0">
                  <a:pos x="275" y="339"/>
                </a:cxn>
                <a:cxn ang="0">
                  <a:pos x="261" y="381"/>
                </a:cxn>
                <a:cxn ang="0">
                  <a:pos x="252" y="428"/>
                </a:cxn>
                <a:cxn ang="0">
                  <a:pos x="198" y="471"/>
                </a:cxn>
                <a:cxn ang="0">
                  <a:pos x="224" y="509"/>
                </a:cxn>
                <a:cxn ang="0">
                  <a:pos x="141" y="534"/>
                </a:cxn>
                <a:cxn ang="0">
                  <a:pos x="122" y="571"/>
                </a:cxn>
                <a:cxn ang="0">
                  <a:pos x="96" y="584"/>
                </a:cxn>
                <a:cxn ang="0">
                  <a:pos x="69" y="595"/>
                </a:cxn>
                <a:cxn ang="0">
                  <a:pos x="26" y="611"/>
                </a:cxn>
                <a:cxn ang="0">
                  <a:pos x="23" y="650"/>
                </a:cxn>
                <a:cxn ang="0">
                  <a:pos x="83" y="675"/>
                </a:cxn>
                <a:cxn ang="0">
                  <a:pos x="74" y="678"/>
                </a:cxn>
                <a:cxn ang="0">
                  <a:pos x="38" y="704"/>
                </a:cxn>
                <a:cxn ang="0">
                  <a:pos x="55" y="723"/>
                </a:cxn>
                <a:cxn ang="0">
                  <a:pos x="42" y="766"/>
                </a:cxn>
                <a:cxn ang="0">
                  <a:pos x="26" y="785"/>
                </a:cxn>
                <a:cxn ang="0">
                  <a:pos x="34" y="813"/>
                </a:cxn>
                <a:cxn ang="0">
                  <a:pos x="65" y="873"/>
                </a:cxn>
                <a:cxn ang="0">
                  <a:pos x="182" y="789"/>
                </a:cxn>
                <a:cxn ang="0">
                  <a:pos x="230" y="815"/>
                </a:cxn>
                <a:cxn ang="0">
                  <a:pos x="305" y="482"/>
                </a:cxn>
                <a:cxn ang="0">
                  <a:pos x="443" y="205"/>
                </a:cxn>
                <a:cxn ang="0">
                  <a:pos x="595" y="78"/>
                </a:cxn>
                <a:cxn ang="0">
                  <a:pos x="18" y="803"/>
                </a:cxn>
                <a:cxn ang="0">
                  <a:pos x="10" y="767"/>
                </a:cxn>
                <a:cxn ang="0">
                  <a:pos x="14" y="743"/>
                </a:cxn>
                <a:cxn ang="0">
                  <a:pos x="10" y="711"/>
                </a:cxn>
                <a:cxn ang="0">
                  <a:pos x="8" y="699"/>
                </a:cxn>
                <a:cxn ang="0">
                  <a:pos x="7" y="680"/>
                </a:cxn>
                <a:cxn ang="0">
                  <a:pos x="15" y="632"/>
                </a:cxn>
                <a:cxn ang="0">
                  <a:pos x="44" y="600"/>
                </a:cxn>
                <a:cxn ang="0">
                  <a:pos x="58" y="582"/>
                </a:cxn>
                <a:cxn ang="0">
                  <a:pos x="106" y="551"/>
                </a:cxn>
                <a:cxn ang="0">
                  <a:pos x="123" y="537"/>
                </a:cxn>
                <a:cxn ang="0">
                  <a:pos x="162" y="515"/>
                </a:cxn>
                <a:cxn ang="0">
                  <a:pos x="259" y="367"/>
                </a:cxn>
                <a:cxn ang="0">
                  <a:pos x="264" y="359"/>
                </a:cxn>
                <a:cxn ang="0">
                  <a:pos x="301" y="294"/>
                </a:cxn>
                <a:cxn ang="0">
                  <a:pos x="351" y="208"/>
                </a:cxn>
                <a:cxn ang="0">
                  <a:pos x="296" y="220"/>
                </a:cxn>
                <a:cxn ang="0">
                  <a:pos x="362" y="187"/>
                </a:cxn>
                <a:cxn ang="0">
                  <a:pos x="322" y="218"/>
                </a:cxn>
                <a:cxn ang="0">
                  <a:pos x="320" y="183"/>
                </a:cxn>
                <a:cxn ang="0">
                  <a:pos x="367" y="152"/>
                </a:cxn>
                <a:cxn ang="0">
                  <a:pos x="411" y="97"/>
                </a:cxn>
                <a:cxn ang="0">
                  <a:pos x="407" y="97"/>
                </a:cxn>
                <a:cxn ang="0">
                  <a:pos x="492" y="40"/>
                </a:cxn>
                <a:cxn ang="0">
                  <a:pos x="514" y="56"/>
                </a:cxn>
                <a:cxn ang="0">
                  <a:pos x="538" y="19"/>
                </a:cxn>
              </a:cxnLst>
              <a:rect l="0" t="0" r="r" b="b"/>
              <a:pathLst>
                <a:path w="690" h="880" extrusionOk="0">
                  <a:moveTo>
                    <a:pt x="685" y="71"/>
                  </a:moveTo>
                  <a:cubicBezTo>
                    <a:pt x="685" y="68"/>
                    <a:pt x="685" y="68"/>
                    <a:pt x="685" y="68"/>
                  </a:cubicBezTo>
                  <a:cubicBezTo>
                    <a:pt x="681" y="68"/>
                    <a:pt x="681" y="68"/>
                    <a:pt x="681" y="68"/>
                  </a:cubicBezTo>
                  <a:cubicBezTo>
                    <a:pt x="681" y="68"/>
                    <a:pt x="681" y="66"/>
                    <a:pt x="678" y="66"/>
                  </a:cubicBezTo>
                  <a:cubicBezTo>
                    <a:pt x="673" y="66"/>
                    <a:pt x="673" y="66"/>
                    <a:pt x="673" y="66"/>
                  </a:cubicBezTo>
                  <a:cubicBezTo>
                    <a:pt x="675" y="75"/>
                    <a:pt x="675" y="75"/>
                    <a:pt x="675" y="75"/>
                  </a:cubicBezTo>
                  <a:cubicBezTo>
                    <a:pt x="673" y="76"/>
                    <a:pt x="673" y="76"/>
                    <a:pt x="673" y="76"/>
                  </a:cubicBezTo>
                  <a:cubicBezTo>
                    <a:pt x="673" y="72"/>
                    <a:pt x="673" y="72"/>
                    <a:pt x="673" y="72"/>
                  </a:cubicBezTo>
                  <a:cubicBezTo>
                    <a:pt x="668" y="64"/>
                    <a:pt x="668" y="64"/>
                    <a:pt x="668" y="64"/>
                  </a:cubicBezTo>
                  <a:cubicBezTo>
                    <a:pt x="666" y="64"/>
                    <a:pt x="666" y="64"/>
                    <a:pt x="666" y="64"/>
                  </a:cubicBezTo>
                  <a:cubicBezTo>
                    <a:pt x="668" y="72"/>
                    <a:pt x="668" y="72"/>
                    <a:pt x="668" y="72"/>
                  </a:cubicBezTo>
                  <a:cubicBezTo>
                    <a:pt x="666" y="76"/>
                    <a:pt x="666" y="76"/>
                    <a:pt x="666" y="76"/>
                  </a:cubicBezTo>
                  <a:cubicBezTo>
                    <a:pt x="664" y="73"/>
                    <a:pt x="664" y="73"/>
                    <a:pt x="664" y="73"/>
                  </a:cubicBezTo>
                  <a:cubicBezTo>
                    <a:pt x="662" y="76"/>
                    <a:pt x="662" y="76"/>
                    <a:pt x="662" y="76"/>
                  </a:cubicBezTo>
                  <a:cubicBezTo>
                    <a:pt x="659" y="77"/>
                    <a:pt x="659" y="77"/>
                    <a:pt x="659" y="77"/>
                  </a:cubicBezTo>
                  <a:cubicBezTo>
                    <a:pt x="659" y="77"/>
                    <a:pt x="656" y="81"/>
                    <a:pt x="655" y="81"/>
                  </a:cubicBezTo>
                  <a:cubicBezTo>
                    <a:pt x="654" y="80"/>
                    <a:pt x="655" y="77"/>
                    <a:pt x="656" y="75"/>
                  </a:cubicBezTo>
                  <a:cubicBezTo>
                    <a:pt x="657" y="74"/>
                    <a:pt x="657" y="67"/>
                    <a:pt x="654" y="66"/>
                  </a:cubicBezTo>
                  <a:cubicBezTo>
                    <a:pt x="652" y="64"/>
                    <a:pt x="649" y="71"/>
                    <a:pt x="649" y="71"/>
                  </a:cubicBezTo>
                  <a:cubicBezTo>
                    <a:pt x="647" y="71"/>
                    <a:pt x="647" y="71"/>
                    <a:pt x="647" y="71"/>
                  </a:cubicBezTo>
                  <a:cubicBezTo>
                    <a:pt x="647" y="71"/>
                    <a:pt x="653" y="64"/>
                    <a:pt x="649" y="62"/>
                  </a:cubicBezTo>
                  <a:cubicBezTo>
                    <a:pt x="645" y="59"/>
                    <a:pt x="641" y="62"/>
                    <a:pt x="641" y="62"/>
                  </a:cubicBezTo>
                  <a:cubicBezTo>
                    <a:pt x="637" y="59"/>
                    <a:pt x="637" y="59"/>
                    <a:pt x="637" y="59"/>
                  </a:cubicBezTo>
                  <a:cubicBezTo>
                    <a:pt x="633" y="61"/>
                    <a:pt x="633" y="61"/>
                    <a:pt x="633" y="61"/>
                  </a:cubicBezTo>
                  <a:cubicBezTo>
                    <a:pt x="632" y="59"/>
                    <a:pt x="632" y="59"/>
                    <a:pt x="632" y="59"/>
                  </a:cubicBezTo>
                  <a:cubicBezTo>
                    <a:pt x="632" y="59"/>
                    <a:pt x="629" y="62"/>
                    <a:pt x="626" y="61"/>
                  </a:cubicBezTo>
                  <a:cubicBezTo>
                    <a:pt x="624" y="60"/>
                    <a:pt x="626" y="58"/>
                    <a:pt x="626" y="58"/>
                  </a:cubicBezTo>
                  <a:cubicBezTo>
                    <a:pt x="626" y="57"/>
                    <a:pt x="624" y="56"/>
                    <a:pt x="625" y="53"/>
                  </a:cubicBezTo>
                  <a:cubicBezTo>
                    <a:pt x="625" y="51"/>
                    <a:pt x="646" y="57"/>
                    <a:pt x="646" y="57"/>
                  </a:cubicBezTo>
                  <a:cubicBezTo>
                    <a:pt x="646" y="57"/>
                    <a:pt x="655" y="57"/>
                    <a:pt x="662" y="52"/>
                  </a:cubicBezTo>
                  <a:cubicBezTo>
                    <a:pt x="668" y="47"/>
                    <a:pt x="666" y="41"/>
                    <a:pt x="666" y="41"/>
                  </a:cubicBezTo>
                  <a:cubicBezTo>
                    <a:pt x="666" y="41"/>
                    <a:pt x="678" y="35"/>
                    <a:pt x="677" y="30"/>
                  </a:cubicBezTo>
                  <a:cubicBezTo>
                    <a:pt x="675" y="26"/>
                    <a:pt x="667" y="28"/>
                    <a:pt x="667" y="28"/>
                  </a:cubicBezTo>
                  <a:cubicBezTo>
                    <a:pt x="667" y="28"/>
                    <a:pt x="664" y="24"/>
                    <a:pt x="661" y="24"/>
                  </a:cubicBezTo>
                  <a:cubicBezTo>
                    <a:pt x="656" y="24"/>
                    <a:pt x="652" y="27"/>
                    <a:pt x="652" y="27"/>
                  </a:cubicBezTo>
                  <a:cubicBezTo>
                    <a:pt x="655" y="19"/>
                    <a:pt x="655" y="19"/>
                    <a:pt x="655" y="19"/>
                  </a:cubicBezTo>
                  <a:cubicBezTo>
                    <a:pt x="651" y="19"/>
                    <a:pt x="651" y="19"/>
                    <a:pt x="651" y="19"/>
                  </a:cubicBezTo>
                  <a:cubicBezTo>
                    <a:pt x="651" y="19"/>
                    <a:pt x="652" y="16"/>
                    <a:pt x="648" y="16"/>
                  </a:cubicBezTo>
                  <a:cubicBezTo>
                    <a:pt x="644" y="15"/>
                    <a:pt x="645" y="21"/>
                    <a:pt x="642" y="21"/>
                  </a:cubicBezTo>
                  <a:cubicBezTo>
                    <a:pt x="640" y="22"/>
                    <a:pt x="642" y="16"/>
                    <a:pt x="640" y="16"/>
                  </a:cubicBezTo>
                  <a:cubicBezTo>
                    <a:pt x="639" y="16"/>
                    <a:pt x="632" y="22"/>
                    <a:pt x="632" y="22"/>
                  </a:cubicBezTo>
                  <a:cubicBezTo>
                    <a:pt x="632" y="15"/>
                    <a:pt x="632" y="15"/>
                    <a:pt x="632" y="15"/>
                  </a:cubicBezTo>
                  <a:cubicBezTo>
                    <a:pt x="632" y="15"/>
                    <a:pt x="629" y="10"/>
                    <a:pt x="622" y="11"/>
                  </a:cubicBezTo>
                  <a:cubicBezTo>
                    <a:pt x="615" y="11"/>
                    <a:pt x="616" y="22"/>
                    <a:pt x="616" y="22"/>
                  </a:cubicBezTo>
                  <a:cubicBezTo>
                    <a:pt x="617" y="25"/>
                    <a:pt x="617" y="25"/>
                    <a:pt x="617" y="25"/>
                  </a:cubicBezTo>
                  <a:cubicBezTo>
                    <a:pt x="616" y="36"/>
                    <a:pt x="616" y="36"/>
                    <a:pt x="616" y="36"/>
                  </a:cubicBezTo>
                  <a:cubicBezTo>
                    <a:pt x="619" y="36"/>
                    <a:pt x="619" y="36"/>
                    <a:pt x="619" y="36"/>
                  </a:cubicBezTo>
                  <a:cubicBezTo>
                    <a:pt x="619" y="39"/>
                    <a:pt x="619" y="39"/>
                    <a:pt x="619" y="39"/>
                  </a:cubicBezTo>
                  <a:cubicBezTo>
                    <a:pt x="614" y="39"/>
                    <a:pt x="614" y="39"/>
                    <a:pt x="614" y="39"/>
                  </a:cubicBezTo>
                  <a:cubicBezTo>
                    <a:pt x="613" y="35"/>
                    <a:pt x="613" y="35"/>
                    <a:pt x="613" y="35"/>
                  </a:cubicBezTo>
                  <a:cubicBezTo>
                    <a:pt x="608" y="40"/>
                    <a:pt x="608" y="40"/>
                    <a:pt x="608" y="40"/>
                  </a:cubicBezTo>
                  <a:cubicBezTo>
                    <a:pt x="605" y="40"/>
                    <a:pt x="605" y="40"/>
                    <a:pt x="605" y="40"/>
                  </a:cubicBezTo>
                  <a:cubicBezTo>
                    <a:pt x="605" y="42"/>
                    <a:pt x="605" y="42"/>
                    <a:pt x="605" y="42"/>
                  </a:cubicBezTo>
                  <a:cubicBezTo>
                    <a:pt x="603" y="37"/>
                    <a:pt x="603" y="37"/>
                    <a:pt x="603" y="37"/>
                  </a:cubicBezTo>
                  <a:cubicBezTo>
                    <a:pt x="603" y="37"/>
                    <a:pt x="606" y="34"/>
                    <a:pt x="608" y="33"/>
                  </a:cubicBezTo>
                  <a:cubicBezTo>
                    <a:pt x="610" y="31"/>
                    <a:pt x="612" y="25"/>
                    <a:pt x="610" y="22"/>
                  </a:cubicBezTo>
                  <a:cubicBezTo>
                    <a:pt x="609" y="21"/>
                    <a:pt x="605" y="26"/>
                    <a:pt x="604" y="28"/>
                  </a:cubicBezTo>
                  <a:cubicBezTo>
                    <a:pt x="604" y="30"/>
                    <a:pt x="599" y="32"/>
                    <a:pt x="599" y="32"/>
                  </a:cubicBezTo>
                  <a:cubicBezTo>
                    <a:pt x="599" y="32"/>
                    <a:pt x="601" y="29"/>
                    <a:pt x="602" y="28"/>
                  </a:cubicBezTo>
                  <a:cubicBezTo>
                    <a:pt x="603" y="27"/>
                    <a:pt x="606" y="21"/>
                    <a:pt x="606" y="21"/>
                  </a:cubicBezTo>
                  <a:cubicBezTo>
                    <a:pt x="602" y="21"/>
                    <a:pt x="602" y="21"/>
                    <a:pt x="602" y="21"/>
                  </a:cubicBezTo>
                  <a:cubicBezTo>
                    <a:pt x="601" y="21"/>
                    <a:pt x="598" y="25"/>
                    <a:pt x="598" y="25"/>
                  </a:cubicBezTo>
                  <a:cubicBezTo>
                    <a:pt x="598" y="25"/>
                    <a:pt x="598" y="22"/>
                    <a:pt x="599" y="21"/>
                  </a:cubicBezTo>
                  <a:cubicBezTo>
                    <a:pt x="599" y="19"/>
                    <a:pt x="604" y="19"/>
                    <a:pt x="608" y="18"/>
                  </a:cubicBezTo>
                  <a:cubicBezTo>
                    <a:pt x="613" y="17"/>
                    <a:pt x="612" y="5"/>
                    <a:pt x="612" y="5"/>
                  </a:cubicBezTo>
                  <a:cubicBezTo>
                    <a:pt x="606" y="5"/>
                    <a:pt x="606" y="5"/>
                    <a:pt x="606" y="5"/>
                  </a:cubicBezTo>
                  <a:cubicBezTo>
                    <a:pt x="606" y="5"/>
                    <a:pt x="604" y="8"/>
                    <a:pt x="603" y="6"/>
                  </a:cubicBezTo>
                  <a:cubicBezTo>
                    <a:pt x="601" y="6"/>
                    <a:pt x="604" y="2"/>
                    <a:pt x="602" y="1"/>
                  </a:cubicBezTo>
                  <a:cubicBezTo>
                    <a:pt x="600" y="0"/>
                    <a:pt x="598" y="5"/>
                    <a:pt x="596" y="5"/>
                  </a:cubicBezTo>
                  <a:cubicBezTo>
                    <a:pt x="593" y="6"/>
                    <a:pt x="591" y="1"/>
                    <a:pt x="587" y="2"/>
                  </a:cubicBezTo>
                  <a:cubicBezTo>
                    <a:pt x="584" y="4"/>
                    <a:pt x="591" y="11"/>
                    <a:pt x="589" y="11"/>
                  </a:cubicBezTo>
                  <a:cubicBezTo>
                    <a:pt x="587" y="12"/>
                    <a:pt x="585" y="9"/>
                    <a:pt x="581" y="8"/>
                  </a:cubicBezTo>
                  <a:cubicBezTo>
                    <a:pt x="577" y="8"/>
                    <a:pt x="584" y="13"/>
                    <a:pt x="584" y="13"/>
                  </a:cubicBezTo>
                  <a:cubicBezTo>
                    <a:pt x="581" y="14"/>
                    <a:pt x="581" y="14"/>
                    <a:pt x="581" y="14"/>
                  </a:cubicBezTo>
                  <a:cubicBezTo>
                    <a:pt x="583" y="17"/>
                    <a:pt x="583" y="17"/>
                    <a:pt x="583" y="17"/>
                  </a:cubicBezTo>
                  <a:cubicBezTo>
                    <a:pt x="586" y="17"/>
                    <a:pt x="586" y="17"/>
                    <a:pt x="586" y="17"/>
                  </a:cubicBezTo>
                  <a:cubicBezTo>
                    <a:pt x="593" y="21"/>
                    <a:pt x="593" y="21"/>
                    <a:pt x="593" y="21"/>
                  </a:cubicBezTo>
                  <a:cubicBezTo>
                    <a:pt x="586" y="22"/>
                    <a:pt x="586" y="22"/>
                    <a:pt x="586" y="22"/>
                  </a:cubicBezTo>
                  <a:cubicBezTo>
                    <a:pt x="587" y="27"/>
                    <a:pt x="587" y="27"/>
                    <a:pt x="587" y="27"/>
                  </a:cubicBezTo>
                  <a:cubicBezTo>
                    <a:pt x="583" y="27"/>
                    <a:pt x="583" y="27"/>
                    <a:pt x="583" y="27"/>
                  </a:cubicBezTo>
                  <a:cubicBezTo>
                    <a:pt x="583" y="30"/>
                    <a:pt x="583" y="30"/>
                    <a:pt x="583" y="30"/>
                  </a:cubicBezTo>
                  <a:cubicBezTo>
                    <a:pt x="585" y="31"/>
                    <a:pt x="585" y="31"/>
                    <a:pt x="585" y="31"/>
                  </a:cubicBezTo>
                  <a:cubicBezTo>
                    <a:pt x="585" y="35"/>
                    <a:pt x="585" y="35"/>
                    <a:pt x="585" y="35"/>
                  </a:cubicBezTo>
                  <a:cubicBezTo>
                    <a:pt x="587" y="36"/>
                    <a:pt x="587" y="36"/>
                    <a:pt x="587" y="36"/>
                  </a:cubicBezTo>
                  <a:cubicBezTo>
                    <a:pt x="582" y="37"/>
                    <a:pt x="582" y="37"/>
                    <a:pt x="582" y="37"/>
                  </a:cubicBezTo>
                  <a:cubicBezTo>
                    <a:pt x="587" y="45"/>
                    <a:pt x="587" y="45"/>
                    <a:pt x="587" y="45"/>
                  </a:cubicBezTo>
                  <a:cubicBezTo>
                    <a:pt x="580" y="45"/>
                    <a:pt x="580" y="45"/>
                    <a:pt x="580" y="45"/>
                  </a:cubicBezTo>
                  <a:cubicBezTo>
                    <a:pt x="576" y="55"/>
                    <a:pt x="576" y="55"/>
                    <a:pt x="576" y="55"/>
                  </a:cubicBezTo>
                  <a:cubicBezTo>
                    <a:pt x="574" y="35"/>
                    <a:pt x="574" y="35"/>
                    <a:pt x="574" y="35"/>
                  </a:cubicBezTo>
                  <a:cubicBezTo>
                    <a:pt x="569" y="37"/>
                    <a:pt x="569" y="37"/>
                    <a:pt x="569" y="37"/>
                  </a:cubicBezTo>
                  <a:cubicBezTo>
                    <a:pt x="575" y="26"/>
                    <a:pt x="575" y="26"/>
                    <a:pt x="575" y="26"/>
                  </a:cubicBezTo>
                  <a:cubicBezTo>
                    <a:pt x="573" y="24"/>
                    <a:pt x="573" y="24"/>
                    <a:pt x="573" y="24"/>
                  </a:cubicBezTo>
                  <a:cubicBezTo>
                    <a:pt x="573" y="24"/>
                    <a:pt x="574" y="17"/>
                    <a:pt x="569" y="17"/>
                  </a:cubicBezTo>
                  <a:cubicBezTo>
                    <a:pt x="564" y="18"/>
                    <a:pt x="564" y="32"/>
                    <a:pt x="564" y="32"/>
                  </a:cubicBezTo>
                  <a:cubicBezTo>
                    <a:pt x="560" y="33"/>
                    <a:pt x="560" y="33"/>
                    <a:pt x="560" y="33"/>
                  </a:cubicBezTo>
                  <a:cubicBezTo>
                    <a:pt x="560" y="33"/>
                    <a:pt x="561" y="41"/>
                    <a:pt x="558" y="45"/>
                  </a:cubicBezTo>
                  <a:cubicBezTo>
                    <a:pt x="556" y="50"/>
                    <a:pt x="550" y="60"/>
                    <a:pt x="550" y="60"/>
                  </a:cubicBezTo>
                  <a:cubicBezTo>
                    <a:pt x="550" y="60"/>
                    <a:pt x="555" y="62"/>
                    <a:pt x="554" y="65"/>
                  </a:cubicBezTo>
                  <a:cubicBezTo>
                    <a:pt x="553" y="68"/>
                    <a:pt x="551" y="73"/>
                    <a:pt x="551" y="73"/>
                  </a:cubicBezTo>
                  <a:cubicBezTo>
                    <a:pt x="549" y="78"/>
                    <a:pt x="549" y="78"/>
                    <a:pt x="549" y="78"/>
                  </a:cubicBezTo>
                  <a:cubicBezTo>
                    <a:pt x="546" y="74"/>
                    <a:pt x="546" y="74"/>
                    <a:pt x="546" y="74"/>
                  </a:cubicBezTo>
                  <a:cubicBezTo>
                    <a:pt x="544" y="77"/>
                    <a:pt x="544" y="77"/>
                    <a:pt x="544" y="77"/>
                  </a:cubicBezTo>
                  <a:cubicBezTo>
                    <a:pt x="541" y="71"/>
                    <a:pt x="541" y="71"/>
                    <a:pt x="541" y="71"/>
                  </a:cubicBezTo>
                  <a:cubicBezTo>
                    <a:pt x="547" y="55"/>
                    <a:pt x="547" y="55"/>
                    <a:pt x="547" y="55"/>
                  </a:cubicBezTo>
                  <a:cubicBezTo>
                    <a:pt x="542" y="55"/>
                    <a:pt x="542" y="55"/>
                    <a:pt x="542" y="55"/>
                  </a:cubicBezTo>
                  <a:cubicBezTo>
                    <a:pt x="541" y="52"/>
                    <a:pt x="541" y="52"/>
                    <a:pt x="541" y="52"/>
                  </a:cubicBezTo>
                  <a:cubicBezTo>
                    <a:pt x="553" y="34"/>
                    <a:pt x="553" y="34"/>
                    <a:pt x="553" y="34"/>
                  </a:cubicBezTo>
                  <a:cubicBezTo>
                    <a:pt x="551" y="32"/>
                    <a:pt x="551" y="32"/>
                    <a:pt x="551" y="32"/>
                  </a:cubicBezTo>
                  <a:cubicBezTo>
                    <a:pt x="551" y="32"/>
                    <a:pt x="556" y="25"/>
                    <a:pt x="554" y="24"/>
                  </a:cubicBezTo>
                  <a:cubicBezTo>
                    <a:pt x="552" y="22"/>
                    <a:pt x="546" y="29"/>
                    <a:pt x="546" y="29"/>
                  </a:cubicBezTo>
                  <a:cubicBezTo>
                    <a:pt x="546" y="22"/>
                    <a:pt x="546" y="22"/>
                    <a:pt x="546" y="22"/>
                  </a:cubicBezTo>
                  <a:cubicBezTo>
                    <a:pt x="540" y="22"/>
                    <a:pt x="540" y="22"/>
                    <a:pt x="540" y="22"/>
                  </a:cubicBezTo>
                  <a:cubicBezTo>
                    <a:pt x="542" y="26"/>
                    <a:pt x="542" y="26"/>
                    <a:pt x="542" y="26"/>
                  </a:cubicBezTo>
                  <a:cubicBezTo>
                    <a:pt x="541" y="31"/>
                    <a:pt x="541" y="31"/>
                    <a:pt x="541" y="31"/>
                  </a:cubicBezTo>
                  <a:cubicBezTo>
                    <a:pt x="537" y="26"/>
                    <a:pt x="537" y="26"/>
                    <a:pt x="537" y="26"/>
                  </a:cubicBezTo>
                  <a:cubicBezTo>
                    <a:pt x="534" y="29"/>
                    <a:pt x="534" y="29"/>
                    <a:pt x="534" y="29"/>
                  </a:cubicBezTo>
                  <a:cubicBezTo>
                    <a:pt x="535" y="24"/>
                    <a:pt x="535" y="24"/>
                    <a:pt x="535" y="24"/>
                  </a:cubicBezTo>
                  <a:cubicBezTo>
                    <a:pt x="534" y="22"/>
                    <a:pt x="534" y="22"/>
                    <a:pt x="534" y="22"/>
                  </a:cubicBezTo>
                  <a:cubicBezTo>
                    <a:pt x="532" y="26"/>
                    <a:pt x="532" y="26"/>
                    <a:pt x="532" y="26"/>
                  </a:cubicBezTo>
                  <a:cubicBezTo>
                    <a:pt x="525" y="21"/>
                    <a:pt x="525" y="21"/>
                    <a:pt x="525" y="21"/>
                  </a:cubicBezTo>
                  <a:cubicBezTo>
                    <a:pt x="523" y="27"/>
                    <a:pt x="523" y="27"/>
                    <a:pt x="523" y="27"/>
                  </a:cubicBezTo>
                  <a:cubicBezTo>
                    <a:pt x="530" y="30"/>
                    <a:pt x="530" y="30"/>
                    <a:pt x="530" y="30"/>
                  </a:cubicBezTo>
                  <a:cubicBezTo>
                    <a:pt x="526" y="31"/>
                    <a:pt x="526" y="31"/>
                    <a:pt x="526" y="31"/>
                  </a:cubicBezTo>
                  <a:cubicBezTo>
                    <a:pt x="526" y="35"/>
                    <a:pt x="526" y="35"/>
                    <a:pt x="526" y="35"/>
                  </a:cubicBezTo>
                  <a:cubicBezTo>
                    <a:pt x="523" y="34"/>
                    <a:pt x="523" y="34"/>
                    <a:pt x="523" y="34"/>
                  </a:cubicBezTo>
                  <a:cubicBezTo>
                    <a:pt x="522" y="32"/>
                    <a:pt x="522" y="32"/>
                    <a:pt x="522" y="32"/>
                  </a:cubicBezTo>
                  <a:cubicBezTo>
                    <a:pt x="519" y="32"/>
                    <a:pt x="519" y="32"/>
                    <a:pt x="519" y="32"/>
                  </a:cubicBezTo>
                  <a:cubicBezTo>
                    <a:pt x="519" y="39"/>
                    <a:pt x="519" y="39"/>
                    <a:pt x="519" y="39"/>
                  </a:cubicBezTo>
                  <a:cubicBezTo>
                    <a:pt x="526" y="40"/>
                    <a:pt x="526" y="40"/>
                    <a:pt x="526" y="40"/>
                  </a:cubicBezTo>
                  <a:cubicBezTo>
                    <a:pt x="532" y="46"/>
                    <a:pt x="532" y="46"/>
                    <a:pt x="532" y="46"/>
                  </a:cubicBezTo>
                  <a:cubicBezTo>
                    <a:pt x="532" y="48"/>
                    <a:pt x="532" y="48"/>
                    <a:pt x="532" y="48"/>
                  </a:cubicBezTo>
                  <a:cubicBezTo>
                    <a:pt x="532" y="48"/>
                    <a:pt x="530" y="46"/>
                    <a:pt x="527" y="45"/>
                  </a:cubicBezTo>
                  <a:cubicBezTo>
                    <a:pt x="525" y="43"/>
                    <a:pt x="521" y="43"/>
                    <a:pt x="521" y="43"/>
                  </a:cubicBezTo>
                  <a:cubicBezTo>
                    <a:pt x="520" y="53"/>
                    <a:pt x="520" y="53"/>
                    <a:pt x="520" y="53"/>
                  </a:cubicBezTo>
                  <a:cubicBezTo>
                    <a:pt x="522" y="52"/>
                    <a:pt x="522" y="52"/>
                    <a:pt x="522" y="52"/>
                  </a:cubicBezTo>
                  <a:cubicBezTo>
                    <a:pt x="525" y="58"/>
                    <a:pt x="525" y="58"/>
                    <a:pt x="525" y="58"/>
                  </a:cubicBezTo>
                  <a:cubicBezTo>
                    <a:pt x="525" y="58"/>
                    <a:pt x="522" y="57"/>
                    <a:pt x="519" y="56"/>
                  </a:cubicBezTo>
                  <a:cubicBezTo>
                    <a:pt x="515" y="56"/>
                    <a:pt x="514" y="59"/>
                    <a:pt x="514" y="59"/>
                  </a:cubicBezTo>
                  <a:cubicBezTo>
                    <a:pt x="505" y="75"/>
                    <a:pt x="505" y="75"/>
                    <a:pt x="505" y="75"/>
                  </a:cubicBezTo>
                  <a:cubicBezTo>
                    <a:pt x="507" y="75"/>
                    <a:pt x="507" y="75"/>
                    <a:pt x="507" y="75"/>
                  </a:cubicBezTo>
                  <a:cubicBezTo>
                    <a:pt x="504" y="78"/>
                    <a:pt x="504" y="78"/>
                    <a:pt x="504" y="78"/>
                  </a:cubicBezTo>
                  <a:cubicBezTo>
                    <a:pt x="508" y="83"/>
                    <a:pt x="508" y="83"/>
                    <a:pt x="508" y="83"/>
                  </a:cubicBezTo>
                  <a:cubicBezTo>
                    <a:pt x="505" y="85"/>
                    <a:pt x="505" y="85"/>
                    <a:pt x="505" y="85"/>
                  </a:cubicBezTo>
                  <a:cubicBezTo>
                    <a:pt x="513" y="90"/>
                    <a:pt x="513" y="90"/>
                    <a:pt x="513" y="90"/>
                  </a:cubicBezTo>
                  <a:cubicBezTo>
                    <a:pt x="504" y="92"/>
                    <a:pt x="504" y="92"/>
                    <a:pt x="504" y="92"/>
                  </a:cubicBezTo>
                  <a:cubicBezTo>
                    <a:pt x="499" y="83"/>
                    <a:pt x="499" y="83"/>
                    <a:pt x="499" y="83"/>
                  </a:cubicBezTo>
                  <a:cubicBezTo>
                    <a:pt x="486" y="91"/>
                    <a:pt x="486" y="91"/>
                    <a:pt x="486" y="91"/>
                  </a:cubicBezTo>
                  <a:cubicBezTo>
                    <a:pt x="486" y="89"/>
                    <a:pt x="486" y="89"/>
                    <a:pt x="486" y="89"/>
                  </a:cubicBezTo>
                  <a:cubicBezTo>
                    <a:pt x="486" y="89"/>
                    <a:pt x="497" y="83"/>
                    <a:pt x="498" y="79"/>
                  </a:cubicBezTo>
                  <a:cubicBezTo>
                    <a:pt x="499" y="76"/>
                    <a:pt x="489" y="78"/>
                    <a:pt x="489" y="78"/>
                  </a:cubicBezTo>
                  <a:cubicBezTo>
                    <a:pt x="489" y="78"/>
                    <a:pt x="486" y="75"/>
                    <a:pt x="484" y="78"/>
                  </a:cubicBezTo>
                  <a:cubicBezTo>
                    <a:pt x="481" y="81"/>
                    <a:pt x="487" y="84"/>
                    <a:pt x="487" y="84"/>
                  </a:cubicBezTo>
                  <a:cubicBezTo>
                    <a:pt x="483" y="84"/>
                    <a:pt x="483" y="84"/>
                    <a:pt x="483" y="84"/>
                  </a:cubicBezTo>
                  <a:cubicBezTo>
                    <a:pt x="483" y="84"/>
                    <a:pt x="481" y="76"/>
                    <a:pt x="476" y="76"/>
                  </a:cubicBezTo>
                  <a:cubicBezTo>
                    <a:pt x="472" y="76"/>
                    <a:pt x="472" y="82"/>
                    <a:pt x="472" y="82"/>
                  </a:cubicBezTo>
                  <a:cubicBezTo>
                    <a:pt x="465" y="77"/>
                    <a:pt x="465" y="77"/>
                    <a:pt x="465" y="77"/>
                  </a:cubicBezTo>
                  <a:cubicBezTo>
                    <a:pt x="464" y="80"/>
                    <a:pt x="464" y="80"/>
                    <a:pt x="464" y="80"/>
                  </a:cubicBezTo>
                  <a:cubicBezTo>
                    <a:pt x="464" y="80"/>
                    <a:pt x="460" y="79"/>
                    <a:pt x="458" y="82"/>
                  </a:cubicBezTo>
                  <a:cubicBezTo>
                    <a:pt x="456" y="87"/>
                    <a:pt x="465" y="87"/>
                    <a:pt x="465" y="87"/>
                  </a:cubicBezTo>
                  <a:cubicBezTo>
                    <a:pt x="462" y="90"/>
                    <a:pt x="462" y="90"/>
                    <a:pt x="462" y="90"/>
                  </a:cubicBezTo>
                  <a:cubicBezTo>
                    <a:pt x="472" y="92"/>
                    <a:pt x="472" y="92"/>
                    <a:pt x="472" y="92"/>
                  </a:cubicBezTo>
                  <a:cubicBezTo>
                    <a:pt x="477" y="91"/>
                    <a:pt x="477" y="91"/>
                    <a:pt x="477" y="91"/>
                  </a:cubicBezTo>
                  <a:cubicBezTo>
                    <a:pt x="473" y="94"/>
                    <a:pt x="473" y="94"/>
                    <a:pt x="473" y="94"/>
                  </a:cubicBezTo>
                  <a:cubicBezTo>
                    <a:pt x="474" y="95"/>
                    <a:pt x="474" y="95"/>
                    <a:pt x="474" y="95"/>
                  </a:cubicBezTo>
                  <a:cubicBezTo>
                    <a:pt x="478" y="94"/>
                    <a:pt x="478" y="94"/>
                    <a:pt x="478" y="94"/>
                  </a:cubicBezTo>
                  <a:cubicBezTo>
                    <a:pt x="478" y="97"/>
                    <a:pt x="478" y="97"/>
                    <a:pt x="478" y="97"/>
                  </a:cubicBezTo>
                  <a:cubicBezTo>
                    <a:pt x="475" y="97"/>
                    <a:pt x="475" y="97"/>
                    <a:pt x="475" y="97"/>
                  </a:cubicBezTo>
                  <a:cubicBezTo>
                    <a:pt x="478" y="103"/>
                    <a:pt x="478" y="103"/>
                    <a:pt x="478" y="103"/>
                  </a:cubicBezTo>
                  <a:cubicBezTo>
                    <a:pt x="478" y="106"/>
                    <a:pt x="478" y="106"/>
                    <a:pt x="478" y="106"/>
                  </a:cubicBezTo>
                  <a:cubicBezTo>
                    <a:pt x="478" y="106"/>
                    <a:pt x="484" y="110"/>
                    <a:pt x="482" y="111"/>
                  </a:cubicBezTo>
                  <a:cubicBezTo>
                    <a:pt x="479" y="112"/>
                    <a:pt x="474" y="103"/>
                    <a:pt x="474" y="103"/>
                  </a:cubicBezTo>
                  <a:cubicBezTo>
                    <a:pt x="469" y="100"/>
                    <a:pt x="469" y="100"/>
                    <a:pt x="469" y="100"/>
                  </a:cubicBezTo>
                  <a:cubicBezTo>
                    <a:pt x="469" y="100"/>
                    <a:pt x="465" y="94"/>
                    <a:pt x="460" y="94"/>
                  </a:cubicBezTo>
                  <a:cubicBezTo>
                    <a:pt x="457" y="94"/>
                    <a:pt x="459" y="100"/>
                    <a:pt x="459" y="100"/>
                  </a:cubicBezTo>
                  <a:cubicBezTo>
                    <a:pt x="461" y="104"/>
                    <a:pt x="461" y="104"/>
                    <a:pt x="461" y="104"/>
                  </a:cubicBezTo>
                  <a:cubicBezTo>
                    <a:pt x="458" y="106"/>
                    <a:pt x="458" y="106"/>
                    <a:pt x="458" y="106"/>
                  </a:cubicBezTo>
                  <a:cubicBezTo>
                    <a:pt x="456" y="111"/>
                    <a:pt x="456" y="111"/>
                    <a:pt x="456" y="111"/>
                  </a:cubicBezTo>
                  <a:cubicBezTo>
                    <a:pt x="454" y="106"/>
                    <a:pt x="454" y="106"/>
                    <a:pt x="454" y="106"/>
                  </a:cubicBezTo>
                  <a:cubicBezTo>
                    <a:pt x="457" y="102"/>
                    <a:pt x="457" y="102"/>
                    <a:pt x="457" y="102"/>
                  </a:cubicBezTo>
                  <a:cubicBezTo>
                    <a:pt x="457" y="100"/>
                    <a:pt x="457" y="100"/>
                    <a:pt x="457" y="100"/>
                  </a:cubicBezTo>
                  <a:cubicBezTo>
                    <a:pt x="451" y="106"/>
                    <a:pt x="451" y="106"/>
                    <a:pt x="451" y="106"/>
                  </a:cubicBezTo>
                  <a:cubicBezTo>
                    <a:pt x="445" y="116"/>
                    <a:pt x="445" y="116"/>
                    <a:pt x="445" y="116"/>
                  </a:cubicBezTo>
                  <a:cubicBezTo>
                    <a:pt x="448" y="124"/>
                    <a:pt x="448" y="124"/>
                    <a:pt x="448" y="124"/>
                  </a:cubicBezTo>
                  <a:cubicBezTo>
                    <a:pt x="452" y="129"/>
                    <a:pt x="452" y="129"/>
                    <a:pt x="452" y="129"/>
                  </a:cubicBezTo>
                  <a:cubicBezTo>
                    <a:pt x="444" y="126"/>
                    <a:pt x="444" y="126"/>
                    <a:pt x="444" y="126"/>
                  </a:cubicBezTo>
                  <a:cubicBezTo>
                    <a:pt x="442" y="140"/>
                    <a:pt x="442" y="140"/>
                    <a:pt x="442" y="140"/>
                  </a:cubicBezTo>
                  <a:cubicBezTo>
                    <a:pt x="440" y="140"/>
                    <a:pt x="440" y="140"/>
                    <a:pt x="440" y="140"/>
                  </a:cubicBezTo>
                  <a:cubicBezTo>
                    <a:pt x="436" y="147"/>
                    <a:pt x="436" y="147"/>
                    <a:pt x="436" y="147"/>
                  </a:cubicBezTo>
                  <a:cubicBezTo>
                    <a:pt x="434" y="144"/>
                    <a:pt x="434" y="144"/>
                    <a:pt x="434" y="144"/>
                  </a:cubicBezTo>
                  <a:cubicBezTo>
                    <a:pt x="439" y="138"/>
                    <a:pt x="439" y="138"/>
                    <a:pt x="439" y="138"/>
                  </a:cubicBezTo>
                  <a:cubicBezTo>
                    <a:pt x="441" y="129"/>
                    <a:pt x="441" y="129"/>
                    <a:pt x="441" y="129"/>
                  </a:cubicBezTo>
                  <a:cubicBezTo>
                    <a:pt x="440" y="128"/>
                    <a:pt x="440" y="128"/>
                    <a:pt x="440" y="128"/>
                  </a:cubicBezTo>
                  <a:cubicBezTo>
                    <a:pt x="443" y="125"/>
                    <a:pt x="443" y="125"/>
                    <a:pt x="443" y="125"/>
                  </a:cubicBezTo>
                  <a:cubicBezTo>
                    <a:pt x="441" y="120"/>
                    <a:pt x="441" y="120"/>
                    <a:pt x="441" y="120"/>
                  </a:cubicBezTo>
                  <a:cubicBezTo>
                    <a:pt x="441" y="112"/>
                    <a:pt x="441" y="112"/>
                    <a:pt x="441" y="112"/>
                  </a:cubicBezTo>
                  <a:cubicBezTo>
                    <a:pt x="441" y="109"/>
                    <a:pt x="439" y="102"/>
                    <a:pt x="439" y="102"/>
                  </a:cubicBezTo>
                  <a:cubicBezTo>
                    <a:pt x="434" y="106"/>
                    <a:pt x="434" y="106"/>
                    <a:pt x="434" y="106"/>
                  </a:cubicBezTo>
                  <a:cubicBezTo>
                    <a:pt x="434" y="106"/>
                    <a:pt x="435" y="112"/>
                    <a:pt x="432" y="115"/>
                  </a:cubicBezTo>
                  <a:cubicBezTo>
                    <a:pt x="428" y="118"/>
                    <a:pt x="431" y="124"/>
                    <a:pt x="431" y="124"/>
                  </a:cubicBezTo>
                  <a:cubicBezTo>
                    <a:pt x="434" y="126"/>
                    <a:pt x="434" y="126"/>
                    <a:pt x="434" y="126"/>
                  </a:cubicBezTo>
                  <a:cubicBezTo>
                    <a:pt x="429" y="128"/>
                    <a:pt x="429" y="128"/>
                    <a:pt x="429" y="128"/>
                  </a:cubicBezTo>
                  <a:cubicBezTo>
                    <a:pt x="429" y="137"/>
                    <a:pt x="429" y="137"/>
                    <a:pt x="429" y="137"/>
                  </a:cubicBezTo>
                  <a:cubicBezTo>
                    <a:pt x="424" y="138"/>
                    <a:pt x="424" y="138"/>
                    <a:pt x="424" y="138"/>
                  </a:cubicBezTo>
                  <a:cubicBezTo>
                    <a:pt x="427" y="124"/>
                    <a:pt x="427" y="124"/>
                    <a:pt x="427" y="124"/>
                  </a:cubicBezTo>
                  <a:cubicBezTo>
                    <a:pt x="426" y="124"/>
                    <a:pt x="426" y="124"/>
                    <a:pt x="426" y="124"/>
                  </a:cubicBezTo>
                  <a:cubicBezTo>
                    <a:pt x="426" y="113"/>
                    <a:pt x="426" y="113"/>
                    <a:pt x="426" y="113"/>
                  </a:cubicBezTo>
                  <a:cubicBezTo>
                    <a:pt x="426" y="113"/>
                    <a:pt x="421" y="115"/>
                    <a:pt x="413" y="119"/>
                  </a:cubicBezTo>
                  <a:cubicBezTo>
                    <a:pt x="405" y="121"/>
                    <a:pt x="410" y="132"/>
                    <a:pt x="410" y="132"/>
                  </a:cubicBezTo>
                  <a:cubicBezTo>
                    <a:pt x="413" y="132"/>
                    <a:pt x="413" y="132"/>
                    <a:pt x="413" y="132"/>
                  </a:cubicBezTo>
                  <a:cubicBezTo>
                    <a:pt x="413" y="132"/>
                    <a:pt x="413" y="134"/>
                    <a:pt x="412" y="137"/>
                  </a:cubicBezTo>
                  <a:cubicBezTo>
                    <a:pt x="411" y="139"/>
                    <a:pt x="416" y="142"/>
                    <a:pt x="420" y="142"/>
                  </a:cubicBezTo>
                  <a:cubicBezTo>
                    <a:pt x="424" y="143"/>
                    <a:pt x="424" y="150"/>
                    <a:pt x="424" y="150"/>
                  </a:cubicBezTo>
                  <a:cubicBezTo>
                    <a:pt x="427" y="151"/>
                    <a:pt x="427" y="151"/>
                    <a:pt x="427" y="151"/>
                  </a:cubicBezTo>
                  <a:cubicBezTo>
                    <a:pt x="425" y="152"/>
                    <a:pt x="425" y="152"/>
                    <a:pt x="425" y="152"/>
                  </a:cubicBezTo>
                  <a:cubicBezTo>
                    <a:pt x="425" y="152"/>
                    <a:pt x="421" y="150"/>
                    <a:pt x="421" y="147"/>
                  </a:cubicBezTo>
                  <a:cubicBezTo>
                    <a:pt x="421" y="144"/>
                    <a:pt x="416" y="144"/>
                    <a:pt x="412" y="143"/>
                  </a:cubicBezTo>
                  <a:cubicBezTo>
                    <a:pt x="410" y="143"/>
                    <a:pt x="407" y="134"/>
                    <a:pt x="407" y="134"/>
                  </a:cubicBezTo>
                  <a:cubicBezTo>
                    <a:pt x="399" y="136"/>
                    <a:pt x="399" y="136"/>
                    <a:pt x="399" y="136"/>
                  </a:cubicBezTo>
                  <a:cubicBezTo>
                    <a:pt x="399" y="136"/>
                    <a:pt x="400" y="140"/>
                    <a:pt x="402" y="143"/>
                  </a:cubicBezTo>
                  <a:cubicBezTo>
                    <a:pt x="405" y="146"/>
                    <a:pt x="409" y="147"/>
                    <a:pt x="409" y="147"/>
                  </a:cubicBezTo>
                  <a:cubicBezTo>
                    <a:pt x="409" y="147"/>
                    <a:pt x="405" y="148"/>
                    <a:pt x="402" y="146"/>
                  </a:cubicBezTo>
                  <a:cubicBezTo>
                    <a:pt x="399" y="145"/>
                    <a:pt x="394" y="138"/>
                    <a:pt x="394" y="138"/>
                  </a:cubicBezTo>
                  <a:cubicBezTo>
                    <a:pt x="390" y="139"/>
                    <a:pt x="390" y="139"/>
                    <a:pt x="390" y="139"/>
                  </a:cubicBezTo>
                  <a:cubicBezTo>
                    <a:pt x="392" y="145"/>
                    <a:pt x="392" y="145"/>
                    <a:pt x="392" y="145"/>
                  </a:cubicBezTo>
                  <a:cubicBezTo>
                    <a:pt x="388" y="151"/>
                    <a:pt x="388" y="151"/>
                    <a:pt x="388" y="151"/>
                  </a:cubicBezTo>
                  <a:cubicBezTo>
                    <a:pt x="392" y="159"/>
                    <a:pt x="392" y="159"/>
                    <a:pt x="392" y="159"/>
                  </a:cubicBezTo>
                  <a:cubicBezTo>
                    <a:pt x="380" y="160"/>
                    <a:pt x="380" y="160"/>
                    <a:pt x="380" y="160"/>
                  </a:cubicBezTo>
                  <a:cubicBezTo>
                    <a:pt x="384" y="165"/>
                    <a:pt x="384" y="165"/>
                    <a:pt x="384" y="165"/>
                  </a:cubicBezTo>
                  <a:cubicBezTo>
                    <a:pt x="379" y="169"/>
                    <a:pt x="379" y="169"/>
                    <a:pt x="379" y="169"/>
                  </a:cubicBezTo>
                  <a:cubicBezTo>
                    <a:pt x="379" y="175"/>
                    <a:pt x="379" y="175"/>
                    <a:pt x="379" y="175"/>
                  </a:cubicBezTo>
                  <a:cubicBezTo>
                    <a:pt x="384" y="174"/>
                    <a:pt x="384" y="174"/>
                    <a:pt x="384" y="174"/>
                  </a:cubicBezTo>
                  <a:cubicBezTo>
                    <a:pt x="387" y="176"/>
                    <a:pt x="387" y="176"/>
                    <a:pt x="387" y="176"/>
                  </a:cubicBezTo>
                  <a:cubicBezTo>
                    <a:pt x="383" y="176"/>
                    <a:pt x="383" y="176"/>
                    <a:pt x="383" y="176"/>
                  </a:cubicBezTo>
                  <a:cubicBezTo>
                    <a:pt x="380" y="181"/>
                    <a:pt x="380" y="181"/>
                    <a:pt x="380" y="181"/>
                  </a:cubicBezTo>
                  <a:cubicBezTo>
                    <a:pt x="385" y="183"/>
                    <a:pt x="385" y="183"/>
                    <a:pt x="385" y="183"/>
                  </a:cubicBezTo>
                  <a:cubicBezTo>
                    <a:pt x="377" y="183"/>
                    <a:pt x="377" y="183"/>
                    <a:pt x="377" y="183"/>
                  </a:cubicBezTo>
                  <a:cubicBezTo>
                    <a:pt x="371" y="184"/>
                    <a:pt x="377" y="187"/>
                    <a:pt x="377" y="187"/>
                  </a:cubicBezTo>
                  <a:cubicBezTo>
                    <a:pt x="382" y="189"/>
                    <a:pt x="382" y="189"/>
                    <a:pt x="382" y="189"/>
                  </a:cubicBezTo>
                  <a:cubicBezTo>
                    <a:pt x="382" y="189"/>
                    <a:pt x="375" y="187"/>
                    <a:pt x="372" y="188"/>
                  </a:cubicBezTo>
                  <a:cubicBezTo>
                    <a:pt x="370" y="188"/>
                    <a:pt x="371" y="190"/>
                    <a:pt x="371" y="190"/>
                  </a:cubicBezTo>
                  <a:cubicBezTo>
                    <a:pt x="375" y="191"/>
                    <a:pt x="375" y="191"/>
                    <a:pt x="375" y="191"/>
                  </a:cubicBezTo>
                  <a:cubicBezTo>
                    <a:pt x="374" y="195"/>
                    <a:pt x="374" y="195"/>
                    <a:pt x="374" y="195"/>
                  </a:cubicBezTo>
                  <a:cubicBezTo>
                    <a:pt x="374" y="192"/>
                    <a:pt x="374" y="192"/>
                    <a:pt x="374" y="192"/>
                  </a:cubicBezTo>
                  <a:cubicBezTo>
                    <a:pt x="370" y="191"/>
                    <a:pt x="370" y="191"/>
                    <a:pt x="370" y="191"/>
                  </a:cubicBezTo>
                  <a:cubicBezTo>
                    <a:pt x="368" y="188"/>
                    <a:pt x="368" y="188"/>
                    <a:pt x="368" y="188"/>
                  </a:cubicBezTo>
                  <a:cubicBezTo>
                    <a:pt x="367" y="191"/>
                    <a:pt x="367" y="191"/>
                    <a:pt x="367" y="191"/>
                  </a:cubicBezTo>
                  <a:cubicBezTo>
                    <a:pt x="367" y="191"/>
                    <a:pt x="366" y="192"/>
                    <a:pt x="361" y="192"/>
                  </a:cubicBezTo>
                  <a:cubicBezTo>
                    <a:pt x="357" y="192"/>
                    <a:pt x="357" y="200"/>
                    <a:pt x="357" y="200"/>
                  </a:cubicBezTo>
                  <a:cubicBezTo>
                    <a:pt x="355" y="202"/>
                    <a:pt x="355" y="202"/>
                    <a:pt x="355" y="202"/>
                  </a:cubicBezTo>
                  <a:cubicBezTo>
                    <a:pt x="357" y="206"/>
                    <a:pt x="357" y="206"/>
                    <a:pt x="357" y="206"/>
                  </a:cubicBezTo>
                  <a:cubicBezTo>
                    <a:pt x="368" y="203"/>
                    <a:pt x="368" y="203"/>
                    <a:pt x="368" y="203"/>
                  </a:cubicBezTo>
                  <a:cubicBezTo>
                    <a:pt x="368" y="203"/>
                    <a:pt x="369" y="205"/>
                    <a:pt x="372" y="205"/>
                  </a:cubicBezTo>
                  <a:cubicBezTo>
                    <a:pt x="375" y="205"/>
                    <a:pt x="382" y="199"/>
                    <a:pt x="382" y="199"/>
                  </a:cubicBezTo>
                  <a:cubicBezTo>
                    <a:pt x="380" y="203"/>
                    <a:pt x="380" y="203"/>
                    <a:pt x="380" y="203"/>
                  </a:cubicBezTo>
                  <a:cubicBezTo>
                    <a:pt x="385" y="204"/>
                    <a:pt x="385" y="204"/>
                    <a:pt x="385" y="204"/>
                  </a:cubicBezTo>
                  <a:cubicBezTo>
                    <a:pt x="376" y="207"/>
                    <a:pt x="376" y="207"/>
                    <a:pt x="376" y="207"/>
                  </a:cubicBezTo>
                  <a:cubicBezTo>
                    <a:pt x="376" y="213"/>
                    <a:pt x="376" y="213"/>
                    <a:pt x="376" y="213"/>
                  </a:cubicBezTo>
                  <a:cubicBezTo>
                    <a:pt x="379" y="217"/>
                    <a:pt x="379" y="217"/>
                    <a:pt x="379" y="217"/>
                  </a:cubicBezTo>
                  <a:cubicBezTo>
                    <a:pt x="378" y="218"/>
                    <a:pt x="378" y="218"/>
                    <a:pt x="378" y="218"/>
                  </a:cubicBezTo>
                  <a:cubicBezTo>
                    <a:pt x="374" y="209"/>
                    <a:pt x="374" y="209"/>
                    <a:pt x="374" y="209"/>
                  </a:cubicBezTo>
                  <a:cubicBezTo>
                    <a:pt x="367" y="211"/>
                    <a:pt x="367" y="211"/>
                    <a:pt x="367" y="211"/>
                  </a:cubicBezTo>
                  <a:cubicBezTo>
                    <a:pt x="367" y="211"/>
                    <a:pt x="364" y="208"/>
                    <a:pt x="361" y="208"/>
                  </a:cubicBezTo>
                  <a:cubicBezTo>
                    <a:pt x="358" y="207"/>
                    <a:pt x="353" y="209"/>
                    <a:pt x="351" y="213"/>
                  </a:cubicBezTo>
                  <a:cubicBezTo>
                    <a:pt x="348" y="215"/>
                    <a:pt x="355" y="215"/>
                    <a:pt x="358" y="216"/>
                  </a:cubicBezTo>
                  <a:cubicBezTo>
                    <a:pt x="362" y="217"/>
                    <a:pt x="361" y="221"/>
                    <a:pt x="361" y="221"/>
                  </a:cubicBezTo>
                  <a:cubicBezTo>
                    <a:pt x="364" y="223"/>
                    <a:pt x="364" y="223"/>
                    <a:pt x="364" y="223"/>
                  </a:cubicBezTo>
                  <a:cubicBezTo>
                    <a:pt x="363" y="224"/>
                    <a:pt x="363" y="224"/>
                    <a:pt x="363" y="224"/>
                  </a:cubicBezTo>
                  <a:cubicBezTo>
                    <a:pt x="363" y="224"/>
                    <a:pt x="359" y="221"/>
                    <a:pt x="357" y="219"/>
                  </a:cubicBezTo>
                  <a:cubicBezTo>
                    <a:pt x="355" y="217"/>
                    <a:pt x="348" y="216"/>
                    <a:pt x="348" y="216"/>
                  </a:cubicBezTo>
                  <a:cubicBezTo>
                    <a:pt x="347" y="218"/>
                    <a:pt x="347" y="218"/>
                    <a:pt x="347" y="218"/>
                  </a:cubicBezTo>
                  <a:cubicBezTo>
                    <a:pt x="353" y="219"/>
                    <a:pt x="353" y="219"/>
                    <a:pt x="353" y="219"/>
                  </a:cubicBezTo>
                  <a:cubicBezTo>
                    <a:pt x="350" y="221"/>
                    <a:pt x="350" y="221"/>
                    <a:pt x="350" y="221"/>
                  </a:cubicBezTo>
                  <a:cubicBezTo>
                    <a:pt x="352" y="223"/>
                    <a:pt x="352" y="223"/>
                    <a:pt x="352" y="223"/>
                  </a:cubicBezTo>
                  <a:cubicBezTo>
                    <a:pt x="355" y="222"/>
                    <a:pt x="355" y="222"/>
                    <a:pt x="355" y="222"/>
                  </a:cubicBezTo>
                  <a:cubicBezTo>
                    <a:pt x="358" y="223"/>
                    <a:pt x="358" y="223"/>
                    <a:pt x="358" y="223"/>
                  </a:cubicBezTo>
                  <a:cubicBezTo>
                    <a:pt x="351" y="226"/>
                    <a:pt x="351" y="226"/>
                    <a:pt x="351" y="226"/>
                  </a:cubicBezTo>
                  <a:cubicBezTo>
                    <a:pt x="352" y="230"/>
                    <a:pt x="352" y="230"/>
                    <a:pt x="352" y="230"/>
                  </a:cubicBezTo>
                  <a:cubicBezTo>
                    <a:pt x="352" y="230"/>
                    <a:pt x="354" y="229"/>
                    <a:pt x="356" y="231"/>
                  </a:cubicBezTo>
                  <a:cubicBezTo>
                    <a:pt x="357" y="233"/>
                    <a:pt x="352" y="236"/>
                    <a:pt x="348" y="235"/>
                  </a:cubicBezTo>
                  <a:cubicBezTo>
                    <a:pt x="345" y="233"/>
                    <a:pt x="346" y="221"/>
                    <a:pt x="346" y="221"/>
                  </a:cubicBezTo>
                  <a:cubicBezTo>
                    <a:pt x="343" y="221"/>
                    <a:pt x="343" y="221"/>
                    <a:pt x="343" y="221"/>
                  </a:cubicBezTo>
                  <a:cubicBezTo>
                    <a:pt x="338" y="230"/>
                    <a:pt x="338" y="230"/>
                    <a:pt x="338" y="230"/>
                  </a:cubicBezTo>
                  <a:cubicBezTo>
                    <a:pt x="337" y="224"/>
                    <a:pt x="337" y="224"/>
                    <a:pt x="337" y="224"/>
                  </a:cubicBezTo>
                  <a:cubicBezTo>
                    <a:pt x="335" y="224"/>
                    <a:pt x="335" y="224"/>
                    <a:pt x="335" y="224"/>
                  </a:cubicBezTo>
                  <a:cubicBezTo>
                    <a:pt x="334" y="229"/>
                    <a:pt x="334" y="229"/>
                    <a:pt x="334" y="229"/>
                  </a:cubicBezTo>
                  <a:cubicBezTo>
                    <a:pt x="330" y="227"/>
                    <a:pt x="330" y="227"/>
                    <a:pt x="330" y="227"/>
                  </a:cubicBezTo>
                  <a:cubicBezTo>
                    <a:pt x="327" y="235"/>
                    <a:pt x="327" y="235"/>
                    <a:pt x="327" y="235"/>
                  </a:cubicBezTo>
                  <a:cubicBezTo>
                    <a:pt x="329" y="238"/>
                    <a:pt x="329" y="238"/>
                    <a:pt x="329" y="238"/>
                  </a:cubicBezTo>
                  <a:cubicBezTo>
                    <a:pt x="331" y="237"/>
                    <a:pt x="331" y="237"/>
                    <a:pt x="331" y="237"/>
                  </a:cubicBezTo>
                  <a:cubicBezTo>
                    <a:pt x="331" y="234"/>
                    <a:pt x="331" y="234"/>
                    <a:pt x="331" y="234"/>
                  </a:cubicBezTo>
                  <a:cubicBezTo>
                    <a:pt x="335" y="232"/>
                    <a:pt x="335" y="232"/>
                    <a:pt x="335" y="232"/>
                  </a:cubicBezTo>
                  <a:cubicBezTo>
                    <a:pt x="337" y="234"/>
                    <a:pt x="337" y="234"/>
                    <a:pt x="337" y="234"/>
                  </a:cubicBezTo>
                  <a:cubicBezTo>
                    <a:pt x="333" y="237"/>
                    <a:pt x="333" y="237"/>
                    <a:pt x="333" y="237"/>
                  </a:cubicBezTo>
                  <a:cubicBezTo>
                    <a:pt x="335" y="238"/>
                    <a:pt x="335" y="238"/>
                    <a:pt x="335" y="238"/>
                  </a:cubicBezTo>
                  <a:cubicBezTo>
                    <a:pt x="335" y="238"/>
                    <a:pt x="339" y="238"/>
                    <a:pt x="341" y="239"/>
                  </a:cubicBezTo>
                  <a:cubicBezTo>
                    <a:pt x="343" y="239"/>
                    <a:pt x="340" y="236"/>
                    <a:pt x="340" y="234"/>
                  </a:cubicBezTo>
                  <a:cubicBezTo>
                    <a:pt x="340" y="233"/>
                    <a:pt x="344" y="234"/>
                    <a:pt x="345" y="236"/>
                  </a:cubicBezTo>
                  <a:cubicBezTo>
                    <a:pt x="346" y="238"/>
                    <a:pt x="344" y="242"/>
                    <a:pt x="343" y="242"/>
                  </a:cubicBezTo>
                  <a:cubicBezTo>
                    <a:pt x="341" y="244"/>
                    <a:pt x="342" y="242"/>
                    <a:pt x="339" y="240"/>
                  </a:cubicBezTo>
                  <a:cubicBezTo>
                    <a:pt x="336" y="239"/>
                    <a:pt x="334" y="244"/>
                    <a:pt x="330" y="244"/>
                  </a:cubicBezTo>
                  <a:cubicBezTo>
                    <a:pt x="327" y="244"/>
                    <a:pt x="322" y="245"/>
                    <a:pt x="322" y="245"/>
                  </a:cubicBezTo>
                  <a:cubicBezTo>
                    <a:pt x="320" y="246"/>
                    <a:pt x="320" y="246"/>
                    <a:pt x="320" y="246"/>
                  </a:cubicBezTo>
                  <a:cubicBezTo>
                    <a:pt x="322" y="248"/>
                    <a:pt x="322" y="248"/>
                    <a:pt x="322" y="248"/>
                  </a:cubicBezTo>
                  <a:cubicBezTo>
                    <a:pt x="318" y="248"/>
                    <a:pt x="318" y="248"/>
                    <a:pt x="318" y="248"/>
                  </a:cubicBezTo>
                  <a:cubicBezTo>
                    <a:pt x="315" y="252"/>
                    <a:pt x="315" y="252"/>
                    <a:pt x="315" y="252"/>
                  </a:cubicBezTo>
                  <a:cubicBezTo>
                    <a:pt x="321" y="253"/>
                    <a:pt x="321" y="253"/>
                    <a:pt x="321" y="253"/>
                  </a:cubicBezTo>
                  <a:cubicBezTo>
                    <a:pt x="315" y="256"/>
                    <a:pt x="315" y="256"/>
                    <a:pt x="315" y="256"/>
                  </a:cubicBezTo>
                  <a:cubicBezTo>
                    <a:pt x="315" y="256"/>
                    <a:pt x="318" y="260"/>
                    <a:pt x="322" y="258"/>
                  </a:cubicBezTo>
                  <a:cubicBezTo>
                    <a:pt x="327" y="256"/>
                    <a:pt x="331" y="249"/>
                    <a:pt x="331" y="249"/>
                  </a:cubicBezTo>
                  <a:cubicBezTo>
                    <a:pt x="342" y="256"/>
                    <a:pt x="342" y="256"/>
                    <a:pt x="342" y="256"/>
                  </a:cubicBezTo>
                  <a:cubicBezTo>
                    <a:pt x="334" y="253"/>
                    <a:pt x="334" y="253"/>
                    <a:pt x="334" y="253"/>
                  </a:cubicBezTo>
                  <a:cubicBezTo>
                    <a:pt x="331" y="254"/>
                    <a:pt x="331" y="254"/>
                    <a:pt x="331" y="254"/>
                  </a:cubicBezTo>
                  <a:cubicBezTo>
                    <a:pt x="337" y="257"/>
                    <a:pt x="337" y="257"/>
                    <a:pt x="337" y="257"/>
                  </a:cubicBezTo>
                  <a:cubicBezTo>
                    <a:pt x="329" y="256"/>
                    <a:pt x="329" y="256"/>
                    <a:pt x="329" y="256"/>
                  </a:cubicBezTo>
                  <a:cubicBezTo>
                    <a:pt x="326" y="262"/>
                    <a:pt x="326" y="262"/>
                    <a:pt x="326" y="262"/>
                  </a:cubicBezTo>
                  <a:cubicBezTo>
                    <a:pt x="330" y="263"/>
                    <a:pt x="330" y="263"/>
                    <a:pt x="330" y="263"/>
                  </a:cubicBezTo>
                  <a:cubicBezTo>
                    <a:pt x="328" y="267"/>
                    <a:pt x="328" y="267"/>
                    <a:pt x="328" y="267"/>
                  </a:cubicBezTo>
                  <a:cubicBezTo>
                    <a:pt x="329" y="269"/>
                    <a:pt x="335" y="267"/>
                    <a:pt x="335" y="267"/>
                  </a:cubicBezTo>
                  <a:cubicBezTo>
                    <a:pt x="339" y="265"/>
                    <a:pt x="339" y="265"/>
                    <a:pt x="339" y="265"/>
                  </a:cubicBezTo>
                  <a:cubicBezTo>
                    <a:pt x="336" y="274"/>
                    <a:pt x="336" y="274"/>
                    <a:pt x="336" y="274"/>
                  </a:cubicBezTo>
                  <a:cubicBezTo>
                    <a:pt x="340" y="277"/>
                    <a:pt x="340" y="277"/>
                    <a:pt x="340" y="277"/>
                  </a:cubicBezTo>
                  <a:cubicBezTo>
                    <a:pt x="337" y="278"/>
                    <a:pt x="337" y="278"/>
                    <a:pt x="337" y="278"/>
                  </a:cubicBezTo>
                  <a:cubicBezTo>
                    <a:pt x="340" y="281"/>
                    <a:pt x="340" y="281"/>
                    <a:pt x="340" y="281"/>
                  </a:cubicBezTo>
                  <a:cubicBezTo>
                    <a:pt x="340" y="281"/>
                    <a:pt x="339" y="281"/>
                    <a:pt x="337" y="280"/>
                  </a:cubicBezTo>
                  <a:cubicBezTo>
                    <a:pt x="335" y="280"/>
                    <a:pt x="333" y="271"/>
                    <a:pt x="331" y="270"/>
                  </a:cubicBezTo>
                  <a:cubicBezTo>
                    <a:pt x="329" y="270"/>
                    <a:pt x="327" y="271"/>
                    <a:pt x="327" y="271"/>
                  </a:cubicBezTo>
                  <a:cubicBezTo>
                    <a:pt x="327" y="271"/>
                    <a:pt x="325" y="267"/>
                    <a:pt x="322" y="266"/>
                  </a:cubicBezTo>
                  <a:cubicBezTo>
                    <a:pt x="319" y="266"/>
                    <a:pt x="313" y="273"/>
                    <a:pt x="313" y="273"/>
                  </a:cubicBezTo>
                  <a:cubicBezTo>
                    <a:pt x="321" y="274"/>
                    <a:pt x="321" y="274"/>
                    <a:pt x="321" y="274"/>
                  </a:cubicBezTo>
                  <a:cubicBezTo>
                    <a:pt x="321" y="274"/>
                    <a:pt x="318" y="276"/>
                    <a:pt x="314" y="276"/>
                  </a:cubicBezTo>
                  <a:cubicBezTo>
                    <a:pt x="312" y="276"/>
                    <a:pt x="313" y="279"/>
                    <a:pt x="312" y="281"/>
                  </a:cubicBezTo>
                  <a:cubicBezTo>
                    <a:pt x="310" y="283"/>
                    <a:pt x="306" y="285"/>
                    <a:pt x="306" y="285"/>
                  </a:cubicBezTo>
                  <a:cubicBezTo>
                    <a:pt x="317" y="285"/>
                    <a:pt x="317" y="285"/>
                    <a:pt x="317" y="285"/>
                  </a:cubicBezTo>
                  <a:cubicBezTo>
                    <a:pt x="322" y="285"/>
                    <a:pt x="327" y="282"/>
                    <a:pt x="327" y="282"/>
                  </a:cubicBezTo>
                  <a:cubicBezTo>
                    <a:pt x="325" y="286"/>
                    <a:pt x="325" y="286"/>
                    <a:pt x="325" y="286"/>
                  </a:cubicBezTo>
                  <a:cubicBezTo>
                    <a:pt x="335" y="285"/>
                    <a:pt x="335" y="285"/>
                    <a:pt x="335" y="285"/>
                  </a:cubicBezTo>
                  <a:cubicBezTo>
                    <a:pt x="334" y="295"/>
                    <a:pt x="334" y="295"/>
                    <a:pt x="334" y="295"/>
                  </a:cubicBezTo>
                  <a:cubicBezTo>
                    <a:pt x="331" y="290"/>
                    <a:pt x="331" y="290"/>
                    <a:pt x="331" y="290"/>
                  </a:cubicBezTo>
                  <a:cubicBezTo>
                    <a:pt x="323" y="287"/>
                    <a:pt x="323" y="287"/>
                    <a:pt x="323" y="287"/>
                  </a:cubicBezTo>
                  <a:cubicBezTo>
                    <a:pt x="318" y="294"/>
                    <a:pt x="318" y="294"/>
                    <a:pt x="318" y="294"/>
                  </a:cubicBezTo>
                  <a:cubicBezTo>
                    <a:pt x="321" y="287"/>
                    <a:pt x="321" y="287"/>
                    <a:pt x="321" y="287"/>
                  </a:cubicBezTo>
                  <a:cubicBezTo>
                    <a:pt x="308" y="288"/>
                    <a:pt x="308" y="288"/>
                    <a:pt x="308" y="288"/>
                  </a:cubicBezTo>
                  <a:cubicBezTo>
                    <a:pt x="303" y="302"/>
                    <a:pt x="303" y="302"/>
                    <a:pt x="303" y="302"/>
                  </a:cubicBezTo>
                  <a:cubicBezTo>
                    <a:pt x="297" y="301"/>
                    <a:pt x="297" y="301"/>
                    <a:pt x="297" y="301"/>
                  </a:cubicBezTo>
                  <a:cubicBezTo>
                    <a:pt x="296" y="304"/>
                    <a:pt x="296" y="304"/>
                    <a:pt x="296" y="304"/>
                  </a:cubicBezTo>
                  <a:cubicBezTo>
                    <a:pt x="296" y="304"/>
                    <a:pt x="295" y="303"/>
                    <a:pt x="290" y="305"/>
                  </a:cubicBezTo>
                  <a:cubicBezTo>
                    <a:pt x="284" y="308"/>
                    <a:pt x="284" y="311"/>
                    <a:pt x="284" y="311"/>
                  </a:cubicBezTo>
                  <a:cubicBezTo>
                    <a:pt x="293" y="316"/>
                    <a:pt x="293" y="316"/>
                    <a:pt x="293" y="316"/>
                  </a:cubicBezTo>
                  <a:cubicBezTo>
                    <a:pt x="286" y="316"/>
                    <a:pt x="286" y="316"/>
                    <a:pt x="286" y="316"/>
                  </a:cubicBezTo>
                  <a:cubicBezTo>
                    <a:pt x="281" y="317"/>
                    <a:pt x="281" y="317"/>
                    <a:pt x="281" y="317"/>
                  </a:cubicBezTo>
                  <a:cubicBezTo>
                    <a:pt x="288" y="324"/>
                    <a:pt x="288" y="324"/>
                    <a:pt x="288" y="324"/>
                  </a:cubicBezTo>
                  <a:cubicBezTo>
                    <a:pt x="279" y="321"/>
                    <a:pt x="279" y="321"/>
                    <a:pt x="279" y="321"/>
                  </a:cubicBezTo>
                  <a:cubicBezTo>
                    <a:pt x="276" y="321"/>
                    <a:pt x="276" y="321"/>
                    <a:pt x="276" y="321"/>
                  </a:cubicBezTo>
                  <a:cubicBezTo>
                    <a:pt x="282" y="327"/>
                    <a:pt x="282" y="327"/>
                    <a:pt x="282" y="327"/>
                  </a:cubicBezTo>
                  <a:cubicBezTo>
                    <a:pt x="275" y="326"/>
                    <a:pt x="275" y="326"/>
                    <a:pt x="275" y="326"/>
                  </a:cubicBezTo>
                  <a:cubicBezTo>
                    <a:pt x="275" y="328"/>
                    <a:pt x="275" y="328"/>
                    <a:pt x="275" y="328"/>
                  </a:cubicBezTo>
                  <a:cubicBezTo>
                    <a:pt x="278" y="330"/>
                    <a:pt x="278" y="330"/>
                    <a:pt x="278" y="330"/>
                  </a:cubicBezTo>
                  <a:cubicBezTo>
                    <a:pt x="275" y="331"/>
                    <a:pt x="275" y="331"/>
                    <a:pt x="275" y="331"/>
                  </a:cubicBezTo>
                  <a:cubicBezTo>
                    <a:pt x="277" y="333"/>
                    <a:pt x="277" y="333"/>
                    <a:pt x="277" y="333"/>
                  </a:cubicBezTo>
                  <a:cubicBezTo>
                    <a:pt x="281" y="332"/>
                    <a:pt x="281" y="332"/>
                    <a:pt x="281" y="332"/>
                  </a:cubicBezTo>
                  <a:cubicBezTo>
                    <a:pt x="287" y="335"/>
                    <a:pt x="287" y="335"/>
                    <a:pt x="287" y="335"/>
                  </a:cubicBezTo>
                  <a:cubicBezTo>
                    <a:pt x="287" y="335"/>
                    <a:pt x="282" y="334"/>
                    <a:pt x="279" y="335"/>
                  </a:cubicBezTo>
                  <a:cubicBezTo>
                    <a:pt x="276" y="336"/>
                    <a:pt x="278" y="339"/>
                    <a:pt x="278" y="339"/>
                  </a:cubicBezTo>
                  <a:cubicBezTo>
                    <a:pt x="275" y="339"/>
                    <a:pt x="275" y="339"/>
                    <a:pt x="275" y="339"/>
                  </a:cubicBezTo>
                  <a:cubicBezTo>
                    <a:pt x="275" y="335"/>
                    <a:pt x="275" y="335"/>
                    <a:pt x="275" y="335"/>
                  </a:cubicBezTo>
                  <a:cubicBezTo>
                    <a:pt x="271" y="334"/>
                    <a:pt x="271" y="334"/>
                    <a:pt x="271" y="334"/>
                  </a:cubicBezTo>
                  <a:cubicBezTo>
                    <a:pt x="270" y="336"/>
                    <a:pt x="270" y="336"/>
                    <a:pt x="270" y="336"/>
                  </a:cubicBezTo>
                  <a:cubicBezTo>
                    <a:pt x="273" y="340"/>
                    <a:pt x="273" y="340"/>
                    <a:pt x="273" y="340"/>
                  </a:cubicBezTo>
                  <a:cubicBezTo>
                    <a:pt x="273" y="340"/>
                    <a:pt x="270" y="346"/>
                    <a:pt x="272" y="348"/>
                  </a:cubicBezTo>
                  <a:cubicBezTo>
                    <a:pt x="275" y="350"/>
                    <a:pt x="284" y="347"/>
                    <a:pt x="284" y="348"/>
                  </a:cubicBezTo>
                  <a:cubicBezTo>
                    <a:pt x="284" y="349"/>
                    <a:pt x="275" y="350"/>
                    <a:pt x="275" y="350"/>
                  </a:cubicBezTo>
                  <a:cubicBezTo>
                    <a:pt x="271" y="356"/>
                    <a:pt x="271" y="356"/>
                    <a:pt x="271" y="356"/>
                  </a:cubicBezTo>
                  <a:cubicBezTo>
                    <a:pt x="273" y="356"/>
                    <a:pt x="273" y="356"/>
                    <a:pt x="273" y="356"/>
                  </a:cubicBezTo>
                  <a:cubicBezTo>
                    <a:pt x="276" y="353"/>
                    <a:pt x="276" y="353"/>
                    <a:pt x="276" y="353"/>
                  </a:cubicBezTo>
                  <a:cubicBezTo>
                    <a:pt x="285" y="351"/>
                    <a:pt x="285" y="351"/>
                    <a:pt x="285" y="351"/>
                  </a:cubicBezTo>
                  <a:cubicBezTo>
                    <a:pt x="287" y="351"/>
                    <a:pt x="287" y="351"/>
                    <a:pt x="287" y="351"/>
                  </a:cubicBezTo>
                  <a:cubicBezTo>
                    <a:pt x="300" y="347"/>
                    <a:pt x="300" y="347"/>
                    <a:pt x="300" y="347"/>
                  </a:cubicBezTo>
                  <a:cubicBezTo>
                    <a:pt x="292" y="353"/>
                    <a:pt x="292" y="353"/>
                    <a:pt x="292" y="353"/>
                  </a:cubicBezTo>
                  <a:cubicBezTo>
                    <a:pt x="290" y="353"/>
                    <a:pt x="290" y="353"/>
                    <a:pt x="290" y="353"/>
                  </a:cubicBezTo>
                  <a:cubicBezTo>
                    <a:pt x="288" y="355"/>
                    <a:pt x="288" y="355"/>
                    <a:pt x="288" y="355"/>
                  </a:cubicBezTo>
                  <a:cubicBezTo>
                    <a:pt x="292" y="358"/>
                    <a:pt x="292" y="358"/>
                    <a:pt x="292" y="358"/>
                  </a:cubicBezTo>
                  <a:cubicBezTo>
                    <a:pt x="285" y="360"/>
                    <a:pt x="285" y="360"/>
                    <a:pt x="285" y="360"/>
                  </a:cubicBezTo>
                  <a:cubicBezTo>
                    <a:pt x="285" y="360"/>
                    <a:pt x="286" y="355"/>
                    <a:pt x="285" y="353"/>
                  </a:cubicBezTo>
                  <a:cubicBezTo>
                    <a:pt x="282" y="351"/>
                    <a:pt x="277" y="356"/>
                    <a:pt x="275" y="357"/>
                  </a:cubicBezTo>
                  <a:cubicBezTo>
                    <a:pt x="273" y="359"/>
                    <a:pt x="263" y="360"/>
                    <a:pt x="262" y="363"/>
                  </a:cubicBezTo>
                  <a:cubicBezTo>
                    <a:pt x="260" y="366"/>
                    <a:pt x="269" y="364"/>
                    <a:pt x="269" y="364"/>
                  </a:cubicBezTo>
                  <a:cubicBezTo>
                    <a:pt x="268" y="371"/>
                    <a:pt x="268" y="371"/>
                    <a:pt x="268" y="371"/>
                  </a:cubicBezTo>
                  <a:cubicBezTo>
                    <a:pt x="274" y="375"/>
                    <a:pt x="274" y="375"/>
                    <a:pt x="274" y="375"/>
                  </a:cubicBezTo>
                  <a:cubicBezTo>
                    <a:pt x="274" y="375"/>
                    <a:pt x="262" y="372"/>
                    <a:pt x="261" y="375"/>
                  </a:cubicBezTo>
                  <a:cubicBezTo>
                    <a:pt x="259" y="378"/>
                    <a:pt x="261" y="381"/>
                    <a:pt x="261" y="381"/>
                  </a:cubicBezTo>
                  <a:cubicBezTo>
                    <a:pt x="259" y="381"/>
                    <a:pt x="259" y="381"/>
                    <a:pt x="259" y="381"/>
                  </a:cubicBezTo>
                  <a:cubicBezTo>
                    <a:pt x="257" y="383"/>
                    <a:pt x="257" y="383"/>
                    <a:pt x="257" y="383"/>
                  </a:cubicBezTo>
                  <a:cubicBezTo>
                    <a:pt x="259" y="387"/>
                    <a:pt x="259" y="387"/>
                    <a:pt x="259" y="387"/>
                  </a:cubicBezTo>
                  <a:cubicBezTo>
                    <a:pt x="259" y="387"/>
                    <a:pt x="256" y="386"/>
                    <a:pt x="253" y="389"/>
                  </a:cubicBezTo>
                  <a:cubicBezTo>
                    <a:pt x="249" y="391"/>
                    <a:pt x="254" y="398"/>
                    <a:pt x="254" y="398"/>
                  </a:cubicBezTo>
                  <a:cubicBezTo>
                    <a:pt x="258" y="399"/>
                    <a:pt x="258" y="399"/>
                    <a:pt x="258" y="399"/>
                  </a:cubicBezTo>
                  <a:cubicBezTo>
                    <a:pt x="259" y="405"/>
                    <a:pt x="259" y="405"/>
                    <a:pt x="259" y="405"/>
                  </a:cubicBezTo>
                  <a:cubicBezTo>
                    <a:pt x="256" y="406"/>
                    <a:pt x="256" y="406"/>
                    <a:pt x="256" y="406"/>
                  </a:cubicBezTo>
                  <a:cubicBezTo>
                    <a:pt x="249" y="396"/>
                    <a:pt x="249" y="396"/>
                    <a:pt x="249" y="396"/>
                  </a:cubicBezTo>
                  <a:cubicBezTo>
                    <a:pt x="247" y="404"/>
                    <a:pt x="247" y="404"/>
                    <a:pt x="247" y="404"/>
                  </a:cubicBezTo>
                  <a:cubicBezTo>
                    <a:pt x="252" y="404"/>
                    <a:pt x="252" y="404"/>
                    <a:pt x="252" y="404"/>
                  </a:cubicBezTo>
                  <a:cubicBezTo>
                    <a:pt x="252" y="404"/>
                    <a:pt x="248" y="406"/>
                    <a:pt x="246" y="409"/>
                  </a:cubicBezTo>
                  <a:cubicBezTo>
                    <a:pt x="244" y="411"/>
                    <a:pt x="246" y="416"/>
                    <a:pt x="246" y="416"/>
                  </a:cubicBezTo>
                  <a:cubicBezTo>
                    <a:pt x="241" y="418"/>
                    <a:pt x="241" y="418"/>
                    <a:pt x="241" y="418"/>
                  </a:cubicBezTo>
                  <a:cubicBezTo>
                    <a:pt x="243" y="420"/>
                    <a:pt x="243" y="420"/>
                    <a:pt x="243" y="420"/>
                  </a:cubicBezTo>
                  <a:cubicBezTo>
                    <a:pt x="248" y="416"/>
                    <a:pt x="248" y="416"/>
                    <a:pt x="248" y="416"/>
                  </a:cubicBezTo>
                  <a:cubicBezTo>
                    <a:pt x="248" y="413"/>
                    <a:pt x="248" y="413"/>
                    <a:pt x="248" y="413"/>
                  </a:cubicBezTo>
                  <a:cubicBezTo>
                    <a:pt x="253" y="411"/>
                    <a:pt x="253" y="411"/>
                    <a:pt x="253" y="411"/>
                  </a:cubicBezTo>
                  <a:cubicBezTo>
                    <a:pt x="249" y="415"/>
                    <a:pt x="249" y="415"/>
                    <a:pt x="249" y="415"/>
                  </a:cubicBezTo>
                  <a:cubicBezTo>
                    <a:pt x="254" y="419"/>
                    <a:pt x="254" y="419"/>
                    <a:pt x="254" y="419"/>
                  </a:cubicBezTo>
                  <a:cubicBezTo>
                    <a:pt x="253" y="423"/>
                    <a:pt x="253" y="423"/>
                    <a:pt x="253" y="423"/>
                  </a:cubicBezTo>
                  <a:cubicBezTo>
                    <a:pt x="256" y="425"/>
                    <a:pt x="256" y="425"/>
                    <a:pt x="256" y="425"/>
                  </a:cubicBezTo>
                  <a:cubicBezTo>
                    <a:pt x="268" y="412"/>
                    <a:pt x="268" y="412"/>
                    <a:pt x="268" y="412"/>
                  </a:cubicBezTo>
                  <a:cubicBezTo>
                    <a:pt x="271" y="414"/>
                    <a:pt x="271" y="414"/>
                    <a:pt x="271" y="414"/>
                  </a:cubicBezTo>
                  <a:cubicBezTo>
                    <a:pt x="256" y="427"/>
                    <a:pt x="256" y="427"/>
                    <a:pt x="256" y="427"/>
                  </a:cubicBezTo>
                  <a:cubicBezTo>
                    <a:pt x="252" y="428"/>
                    <a:pt x="252" y="428"/>
                    <a:pt x="252" y="428"/>
                  </a:cubicBezTo>
                  <a:cubicBezTo>
                    <a:pt x="249" y="421"/>
                    <a:pt x="249" y="421"/>
                    <a:pt x="249" y="421"/>
                  </a:cubicBezTo>
                  <a:cubicBezTo>
                    <a:pt x="244" y="422"/>
                    <a:pt x="244" y="422"/>
                    <a:pt x="244" y="422"/>
                  </a:cubicBezTo>
                  <a:cubicBezTo>
                    <a:pt x="243" y="424"/>
                    <a:pt x="243" y="424"/>
                    <a:pt x="243" y="424"/>
                  </a:cubicBezTo>
                  <a:cubicBezTo>
                    <a:pt x="243" y="424"/>
                    <a:pt x="239" y="424"/>
                    <a:pt x="239" y="426"/>
                  </a:cubicBezTo>
                  <a:cubicBezTo>
                    <a:pt x="239" y="427"/>
                    <a:pt x="235" y="435"/>
                    <a:pt x="231" y="435"/>
                  </a:cubicBezTo>
                  <a:cubicBezTo>
                    <a:pt x="228" y="436"/>
                    <a:pt x="222" y="440"/>
                    <a:pt x="222" y="440"/>
                  </a:cubicBezTo>
                  <a:cubicBezTo>
                    <a:pt x="224" y="442"/>
                    <a:pt x="224" y="442"/>
                    <a:pt x="224" y="442"/>
                  </a:cubicBezTo>
                  <a:cubicBezTo>
                    <a:pt x="224" y="442"/>
                    <a:pt x="216" y="446"/>
                    <a:pt x="221" y="450"/>
                  </a:cubicBezTo>
                  <a:cubicBezTo>
                    <a:pt x="224" y="452"/>
                    <a:pt x="231" y="441"/>
                    <a:pt x="231" y="441"/>
                  </a:cubicBezTo>
                  <a:cubicBezTo>
                    <a:pt x="242" y="436"/>
                    <a:pt x="242" y="436"/>
                    <a:pt x="242" y="436"/>
                  </a:cubicBezTo>
                  <a:cubicBezTo>
                    <a:pt x="233" y="443"/>
                    <a:pt x="233" y="443"/>
                    <a:pt x="233" y="443"/>
                  </a:cubicBezTo>
                  <a:cubicBezTo>
                    <a:pt x="238" y="446"/>
                    <a:pt x="238" y="446"/>
                    <a:pt x="238" y="446"/>
                  </a:cubicBezTo>
                  <a:cubicBezTo>
                    <a:pt x="238" y="446"/>
                    <a:pt x="232" y="447"/>
                    <a:pt x="228" y="450"/>
                  </a:cubicBezTo>
                  <a:cubicBezTo>
                    <a:pt x="223" y="452"/>
                    <a:pt x="226" y="457"/>
                    <a:pt x="226" y="457"/>
                  </a:cubicBezTo>
                  <a:cubicBezTo>
                    <a:pt x="223" y="458"/>
                    <a:pt x="223" y="458"/>
                    <a:pt x="223" y="458"/>
                  </a:cubicBezTo>
                  <a:cubicBezTo>
                    <a:pt x="219" y="455"/>
                    <a:pt x="219" y="455"/>
                    <a:pt x="219" y="455"/>
                  </a:cubicBezTo>
                  <a:cubicBezTo>
                    <a:pt x="215" y="457"/>
                    <a:pt x="215" y="457"/>
                    <a:pt x="215" y="457"/>
                  </a:cubicBezTo>
                  <a:cubicBezTo>
                    <a:pt x="215" y="457"/>
                    <a:pt x="219" y="463"/>
                    <a:pt x="221" y="465"/>
                  </a:cubicBezTo>
                  <a:cubicBezTo>
                    <a:pt x="222" y="467"/>
                    <a:pt x="231" y="459"/>
                    <a:pt x="231" y="459"/>
                  </a:cubicBezTo>
                  <a:cubicBezTo>
                    <a:pt x="226" y="468"/>
                    <a:pt x="226" y="468"/>
                    <a:pt x="226" y="468"/>
                  </a:cubicBezTo>
                  <a:cubicBezTo>
                    <a:pt x="221" y="471"/>
                    <a:pt x="221" y="471"/>
                    <a:pt x="221" y="471"/>
                  </a:cubicBezTo>
                  <a:cubicBezTo>
                    <a:pt x="213" y="459"/>
                    <a:pt x="213" y="459"/>
                    <a:pt x="213" y="459"/>
                  </a:cubicBezTo>
                  <a:cubicBezTo>
                    <a:pt x="204" y="467"/>
                    <a:pt x="204" y="467"/>
                    <a:pt x="204" y="467"/>
                  </a:cubicBezTo>
                  <a:cubicBezTo>
                    <a:pt x="207" y="470"/>
                    <a:pt x="207" y="470"/>
                    <a:pt x="207" y="470"/>
                  </a:cubicBezTo>
                  <a:cubicBezTo>
                    <a:pt x="200" y="468"/>
                    <a:pt x="200" y="468"/>
                    <a:pt x="200" y="468"/>
                  </a:cubicBezTo>
                  <a:cubicBezTo>
                    <a:pt x="198" y="471"/>
                    <a:pt x="198" y="471"/>
                    <a:pt x="198" y="471"/>
                  </a:cubicBezTo>
                  <a:cubicBezTo>
                    <a:pt x="203" y="474"/>
                    <a:pt x="203" y="474"/>
                    <a:pt x="203" y="474"/>
                  </a:cubicBezTo>
                  <a:cubicBezTo>
                    <a:pt x="198" y="475"/>
                    <a:pt x="198" y="475"/>
                    <a:pt x="198" y="475"/>
                  </a:cubicBezTo>
                  <a:cubicBezTo>
                    <a:pt x="198" y="475"/>
                    <a:pt x="189" y="485"/>
                    <a:pt x="188" y="486"/>
                  </a:cubicBezTo>
                  <a:cubicBezTo>
                    <a:pt x="188" y="487"/>
                    <a:pt x="191" y="490"/>
                    <a:pt x="191" y="490"/>
                  </a:cubicBezTo>
                  <a:cubicBezTo>
                    <a:pt x="184" y="489"/>
                    <a:pt x="184" y="489"/>
                    <a:pt x="184" y="489"/>
                  </a:cubicBezTo>
                  <a:cubicBezTo>
                    <a:pt x="182" y="498"/>
                    <a:pt x="182" y="498"/>
                    <a:pt x="182" y="498"/>
                  </a:cubicBezTo>
                  <a:cubicBezTo>
                    <a:pt x="182" y="498"/>
                    <a:pt x="188" y="498"/>
                    <a:pt x="188" y="500"/>
                  </a:cubicBezTo>
                  <a:cubicBezTo>
                    <a:pt x="188" y="502"/>
                    <a:pt x="179" y="504"/>
                    <a:pt x="174" y="505"/>
                  </a:cubicBezTo>
                  <a:cubicBezTo>
                    <a:pt x="169" y="507"/>
                    <a:pt x="169" y="517"/>
                    <a:pt x="169" y="517"/>
                  </a:cubicBezTo>
                  <a:cubicBezTo>
                    <a:pt x="169" y="517"/>
                    <a:pt x="184" y="509"/>
                    <a:pt x="183" y="514"/>
                  </a:cubicBezTo>
                  <a:cubicBezTo>
                    <a:pt x="183" y="518"/>
                    <a:pt x="176" y="517"/>
                    <a:pt x="176" y="517"/>
                  </a:cubicBezTo>
                  <a:cubicBezTo>
                    <a:pt x="177" y="520"/>
                    <a:pt x="177" y="520"/>
                    <a:pt x="177" y="520"/>
                  </a:cubicBezTo>
                  <a:cubicBezTo>
                    <a:pt x="182" y="522"/>
                    <a:pt x="182" y="522"/>
                    <a:pt x="182" y="522"/>
                  </a:cubicBezTo>
                  <a:cubicBezTo>
                    <a:pt x="179" y="525"/>
                    <a:pt x="179" y="525"/>
                    <a:pt x="179" y="525"/>
                  </a:cubicBezTo>
                  <a:cubicBezTo>
                    <a:pt x="181" y="529"/>
                    <a:pt x="181" y="529"/>
                    <a:pt x="181" y="529"/>
                  </a:cubicBezTo>
                  <a:cubicBezTo>
                    <a:pt x="198" y="520"/>
                    <a:pt x="198" y="520"/>
                    <a:pt x="198" y="520"/>
                  </a:cubicBezTo>
                  <a:cubicBezTo>
                    <a:pt x="198" y="520"/>
                    <a:pt x="202" y="517"/>
                    <a:pt x="203" y="516"/>
                  </a:cubicBezTo>
                  <a:cubicBezTo>
                    <a:pt x="205" y="515"/>
                    <a:pt x="206" y="513"/>
                    <a:pt x="209" y="512"/>
                  </a:cubicBezTo>
                  <a:cubicBezTo>
                    <a:pt x="211" y="512"/>
                    <a:pt x="213" y="508"/>
                    <a:pt x="213" y="505"/>
                  </a:cubicBezTo>
                  <a:cubicBezTo>
                    <a:pt x="213" y="502"/>
                    <a:pt x="202" y="507"/>
                    <a:pt x="202" y="507"/>
                  </a:cubicBezTo>
                  <a:cubicBezTo>
                    <a:pt x="202" y="507"/>
                    <a:pt x="209" y="502"/>
                    <a:pt x="212" y="500"/>
                  </a:cubicBezTo>
                  <a:cubicBezTo>
                    <a:pt x="214" y="499"/>
                    <a:pt x="215" y="494"/>
                    <a:pt x="221" y="494"/>
                  </a:cubicBezTo>
                  <a:cubicBezTo>
                    <a:pt x="225" y="494"/>
                    <a:pt x="226" y="498"/>
                    <a:pt x="226" y="498"/>
                  </a:cubicBezTo>
                  <a:cubicBezTo>
                    <a:pt x="215" y="503"/>
                    <a:pt x="215" y="503"/>
                    <a:pt x="215" y="503"/>
                  </a:cubicBezTo>
                  <a:cubicBezTo>
                    <a:pt x="214" y="506"/>
                    <a:pt x="214" y="506"/>
                    <a:pt x="214" y="506"/>
                  </a:cubicBezTo>
                  <a:cubicBezTo>
                    <a:pt x="214" y="506"/>
                    <a:pt x="223" y="506"/>
                    <a:pt x="224" y="509"/>
                  </a:cubicBezTo>
                  <a:cubicBezTo>
                    <a:pt x="224" y="513"/>
                    <a:pt x="214" y="515"/>
                    <a:pt x="211" y="516"/>
                  </a:cubicBezTo>
                  <a:cubicBezTo>
                    <a:pt x="208" y="516"/>
                    <a:pt x="203" y="521"/>
                    <a:pt x="202" y="524"/>
                  </a:cubicBezTo>
                  <a:cubicBezTo>
                    <a:pt x="202" y="528"/>
                    <a:pt x="206" y="522"/>
                    <a:pt x="208" y="523"/>
                  </a:cubicBezTo>
                  <a:cubicBezTo>
                    <a:pt x="209" y="525"/>
                    <a:pt x="206" y="526"/>
                    <a:pt x="205" y="528"/>
                  </a:cubicBezTo>
                  <a:cubicBezTo>
                    <a:pt x="203" y="530"/>
                    <a:pt x="208" y="531"/>
                    <a:pt x="208" y="531"/>
                  </a:cubicBezTo>
                  <a:cubicBezTo>
                    <a:pt x="205" y="533"/>
                    <a:pt x="205" y="533"/>
                    <a:pt x="205" y="533"/>
                  </a:cubicBezTo>
                  <a:cubicBezTo>
                    <a:pt x="205" y="533"/>
                    <a:pt x="194" y="530"/>
                    <a:pt x="188" y="532"/>
                  </a:cubicBezTo>
                  <a:cubicBezTo>
                    <a:pt x="181" y="534"/>
                    <a:pt x="187" y="539"/>
                    <a:pt x="187" y="539"/>
                  </a:cubicBezTo>
                  <a:cubicBezTo>
                    <a:pt x="180" y="538"/>
                    <a:pt x="180" y="538"/>
                    <a:pt x="180" y="538"/>
                  </a:cubicBezTo>
                  <a:cubicBezTo>
                    <a:pt x="175" y="540"/>
                    <a:pt x="175" y="540"/>
                    <a:pt x="175" y="540"/>
                  </a:cubicBezTo>
                  <a:cubicBezTo>
                    <a:pt x="180" y="532"/>
                    <a:pt x="180" y="532"/>
                    <a:pt x="180" y="532"/>
                  </a:cubicBezTo>
                  <a:cubicBezTo>
                    <a:pt x="175" y="518"/>
                    <a:pt x="175" y="518"/>
                    <a:pt x="175" y="518"/>
                  </a:cubicBezTo>
                  <a:cubicBezTo>
                    <a:pt x="167" y="521"/>
                    <a:pt x="167" y="521"/>
                    <a:pt x="167" y="521"/>
                  </a:cubicBezTo>
                  <a:cubicBezTo>
                    <a:pt x="166" y="523"/>
                    <a:pt x="166" y="523"/>
                    <a:pt x="166" y="523"/>
                  </a:cubicBezTo>
                  <a:cubicBezTo>
                    <a:pt x="158" y="526"/>
                    <a:pt x="158" y="526"/>
                    <a:pt x="158" y="526"/>
                  </a:cubicBezTo>
                  <a:cubicBezTo>
                    <a:pt x="157" y="530"/>
                    <a:pt x="157" y="530"/>
                    <a:pt x="157" y="530"/>
                  </a:cubicBezTo>
                  <a:cubicBezTo>
                    <a:pt x="164" y="531"/>
                    <a:pt x="164" y="531"/>
                    <a:pt x="164" y="531"/>
                  </a:cubicBezTo>
                  <a:cubicBezTo>
                    <a:pt x="157" y="532"/>
                    <a:pt x="157" y="532"/>
                    <a:pt x="157" y="532"/>
                  </a:cubicBezTo>
                  <a:cubicBezTo>
                    <a:pt x="156" y="536"/>
                    <a:pt x="156" y="536"/>
                    <a:pt x="156" y="536"/>
                  </a:cubicBezTo>
                  <a:cubicBezTo>
                    <a:pt x="162" y="537"/>
                    <a:pt x="162" y="537"/>
                    <a:pt x="162" y="537"/>
                  </a:cubicBezTo>
                  <a:cubicBezTo>
                    <a:pt x="150" y="539"/>
                    <a:pt x="150" y="539"/>
                    <a:pt x="150" y="539"/>
                  </a:cubicBezTo>
                  <a:cubicBezTo>
                    <a:pt x="155" y="532"/>
                    <a:pt x="155" y="532"/>
                    <a:pt x="155" y="532"/>
                  </a:cubicBezTo>
                  <a:cubicBezTo>
                    <a:pt x="153" y="530"/>
                    <a:pt x="153" y="530"/>
                    <a:pt x="153" y="530"/>
                  </a:cubicBezTo>
                  <a:cubicBezTo>
                    <a:pt x="147" y="534"/>
                    <a:pt x="147" y="534"/>
                    <a:pt x="147" y="534"/>
                  </a:cubicBezTo>
                  <a:cubicBezTo>
                    <a:pt x="145" y="532"/>
                    <a:pt x="145" y="532"/>
                    <a:pt x="145" y="532"/>
                  </a:cubicBezTo>
                  <a:cubicBezTo>
                    <a:pt x="141" y="534"/>
                    <a:pt x="141" y="534"/>
                    <a:pt x="141" y="534"/>
                  </a:cubicBezTo>
                  <a:cubicBezTo>
                    <a:pt x="145" y="538"/>
                    <a:pt x="145" y="538"/>
                    <a:pt x="145" y="538"/>
                  </a:cubicBezTo>
                  <a:cubicBezTo>
                    <a:pt x="138" y="538"/>
                    <a:pt x="138" y="538"/>
                    <a:pt x="138" y="538"/>
                  </a:cubicBezTo>
                  <a:cubicBezTo>
                    <a:pt x="134" y="541"/>
                    <a:pt x="134" y="541"/>
                    <a:pt x="134" y="541"/>
                  </a:cubicBezTo>
                  <a:cubicBezTo>
                    <a:pt x="139" y="547"/>
                    <a:pt x="139" y="547"/>
                    <a:pt x="139" y="547"/>
                  </a:cubicBezTo>
                  <a:cubicBezTo>
                    <a:pt x="143" y="548"/>
                    <a:pt x="143" y="548"/>
                    <a:pt x="143" y="548"/>
                  </a:cubicBezTo>
                  <a:cubicBezTo>
                    <a:pt x="138" y="549"/>
                    <a:pt x="138" y="549"/>
                    <a:pt x="138" y="549"/>
                  </a:cubicBezTo>
                  <a:cubicBezTo>
                    <a:pt x="135" y="552"/>
                    <a:pt x="135" y="552"/>
                    <a:pt x="135" y="552"/>
                  </a:cubicBezTo>
                  <a:cubicBezTo>
                    <a:pt x="126" y="551"/>
                    <a:pt x="126" y="551"/>
                    <a:pt x="126" y="551"/>
                  </a:cubicBezTo>
                  <a:cubicBezTo>
                    <a:pt x="126" y="555"/>
                    <a:pt x="126" y="555"/>
                    <a:pt x="126" y="555"/>
                  </a:cubicBezTo>
                  <a:cubicBezTo>
                    <a:pt x="132" y="563"/>
                    <a:pt x="132" y="563"/>
                    <a:pt x="132" y="563"/>
                  </a:cubicBezTo>
                  <a:cubicBezTo>
                    <a:pt x="138" y="561"/>
                    <a:pt x="138" y="561"/>
                    <a:pt x="138" y="561"/>
                  </a:cubicBezTo>
                  <a:cubicBezTo>
                    <a:pt x="139" y="562"/>
                    <a:pt x="139" y="562"/>
                    <a:pt x="139" y="562"/>
                  </a:cubicBezTo>
                  <a:cubicBezTo>
                    <a:pt x="132" y="566"/>
                    <a:pt x="132" y="566"/>
                    <a:pt x="132" y="566"/>
                  </a:cubicBezTo>
                  <a:cubicBezTo>
                    <a:pt x="137" y="568"/>
                    <a:pt x="137" y="568"/>
                    <a:pt x="137" y="568"/>
                  </a:cubicBezTo>
                  <a:cubicBezTo>
                    <a:pt x="135" y="569"/>
                    <a:pt x="135" y="569"/>
                    <a:pt x="135" y="569"/>
                  </a:cubicBezTo>
                  <a:cubicBezTo>
                    <a:pt x="130" y="567"/>
                    <a:pt x="130" y="567"/>
                    <a:pt x="130" y="567"/>
                  </a:cubicBezTo>
                  <a:cubicBezTo>
                    <a:pt x="129" y="561"/>
                    <a:pt x="129" y="561"/>
                    <a:pt x="129" y="561"/>
                  </a:cubicBezTo>
                  <a:cubicBezTo>
                    <a:pt x="123" y="552"/>
                    <a:pt x="123" y="552"/>
                    <a:pt x="123" y="552"/>
                  </a:cubicBezTo>
                  <a:cubicBezTo>
                    <a:pt x="114" y="557"/>
                    <a:pt x="114" y="557"/>
                    <a:pt x="114" y="557"/>
                  </a:cubicBezTo>
                  <a:cubicBezTo>
                    <a:pt x="116" y="558"/>
                    <a:pt x="116" y="558"/>
                    <a:pt x="116" y="558"/>
                  </a:cubicBezTo>
                  <a:cubicBezTo>
                    <a:pt x="118" y="558"/>
                    <a:pt x="118" y="558"/>
                    <a:pt x="118" y="558"/>
                  </a:cubicBezTo>
                  <a:cubicBezTo>
                    <a:pt x="123" y="563"/>
                    <a:pt x="123" y="563"/>
                    <a:pt x="123" y="563"/>
                  </a:cubicBezTo>
                  <a:cubicBezTo>
                    <a:pt x="123" y="570"/>
                    <a:pt x="123" y="570"/>
                    <a:pt x="123" y="570"/>
                  </a:cubicBezTo>
                  <a:cubicBezTo>
                    <a:pt x="132" y="577"/>
                    <a:pt x="132" y="577"/>
                    <a:pt x="132" y="577"/>
                  </a:cubicBezTo>
                  <a:cubicBezTo>
                    <a:pt x="133" y="579"/>
                    <a:pt x="133" y="579"/>
                    <a:pt x="133" y="579"/>
                  </a:cubicBezTo>
                  <a:cubicBezTo>
                    <a:pt x="122" y="571"/>
                    <a:pt x="122" y="571"/>
                    <a:pt x="122" y="571"/>
                  </a:cubicBezTo>
                  <a:cubicBezTo>
                    <a:pt x="122" y="562"/>
                    <a:pt x="122" y="562"/>
                    <a:pt x="122" y="562"/>
                  </a:cubicBezTo>
                  <a:cubicBezTo>
                    <a:pt x="113" y="562"/>
                    <a:pt x="113" y="562"/>
                    <a:pt x="113" y="562"/>
                  </a:cubicBezTo>
                  <a:cubicBezTo>
                    <a:pt x="111" y="565"/>
                    <a:pt x="111" y="565"/>
                    <a:pt x="111" y="565"/>
                  </a:cubicBezTo>
                  <a:cubicBezTo>
                    <a:pt x="112" y="560"/>
                    <a:pt x="112" y="560"/>
                    <a:pt x="112" y="560"/>
                  </a:cubicBezTo>
                  <a:cubicBezTo>
                    <a:pt x="108" y="560"/>
                    <a:pt x="108" y="560"/>
                    <a:pt x="108" y="560"/>
                  </a:cubicBezTo>
                  <a:cubicBezTo>
                    <a:pt x="107" y="563"/>
                    <a:pt x="107" y="563"/>
                    <a:pt x="107" y="563"/>
                  </a:cubicBezTo>
                  <a:cubicBezTo>
                    <a:pt x="101" y="564"/>
                    <a:pt x="101" y="564"/>
                    <a:pt x="101" y="564"/>
                  </a:cubicBezTo>
                  <a:cubicBezTo>
                    <a:pt x="96" y="557"/>
                    <a:pt x="96" y="557"/>
                    <a:pt x="96" y="557"/>
                  </a:cubicBezTo>
                  <a:cubicBezTo>
                    <a:pt x="96" y="557"/>
                    <a:pt x="92" y="557"/>
                    <a:pt x="85" y="562"/>
                  </a:cubicBezTo>
                  <a:cubicBezTo>
                    <a:pt x="80" y="567"/>
                    <a:pt x="93" y="567"/>
                    <a:pt x="94" y="569"/>
                  </a:cubicBezTo>
                  <a:cubicBezTo>
                    <a:pt x="94" y="571"/>
                    <a:pt x="91" y="570"/>
                    <a:pt x="88" y="570"/>
                  </a:cubicBezTo>
                  <a:cubicBezTo>
                    <a:pt x="83" y="571"/>
                    <a:pt x="87" y="577"/>
                    <a:pt x="87" y="577"/>
                  </a:cubicBezTo>
                  <a:cubicBezTo>
                    <a:pt x="87" y="577"/>
                    <a:pt x="104" y="571"/>
                    <a:pt x="105" y="573"/>
                  </a:cubicBezTo>
                  <a:cubicBezTo>
                    <a:pt x="106" y="575"/>
                    <a:pt x="99" y="575"/>
                    <a:pt x="99" y="575"/>
                  </a:cubicBezTo>
                  <a:cubicBezTo>
                    <a:pt x="99" y="578"/>
                    <a:pt x="99" y="578"/>
                    <a:pt x="99" y="578"/>
                  </a:cubicBezTo>
                  <a:cubicBezTo>
                    <a:pt x="99" y="578"/>
                    <a:pt x="108" y="575"/>
                    <a:pt x="113" y="573"/>
                  </a:cubicBezTo>
                  <a:cubicBezTo>
                    <a:pt x="118" y="573"/>
                    <a:pt x="122" y="579"/>
                    <a:pt x="122" y="579"/>
                  </a:cubicBezTo>
                  <a:cubicBezTo>
                    <a:pt x="122" y="579"/>
                    <a:pt x="117" y="576"/>
                    <a:pt x="114" y="575"/>
                  </a:cubicBezTo>
                  <a:cubicBezTo>
                    <a:pt x="112" y="575"/>
                    <a:pt x="104" y="578"/>
                    <a:pt x="104" y="578"/>
                  </a:cubicBezTo>
                  <a:cubicBezTo>
                    <a:pt x="104" y="583"/>
                    <a:pt x="104" y="583"/>
                    <a:pt x="104" y="583"/>
                  </a:cubicBezTo>
                  <a:cubicBezTo>
                    <a:pt x="102" y="581"/>
                    <a:pt x="102" y="581"/>
                    <a:pt x="102" y="581"/>
                  </a:cubicBezTo>
                  <a:cubicBezTo>
                    <a:pt x="100" y="582"/>
                    <a:pt x="100" y="582"/>
                    <a:pt x="100" y="582"/>
                  </a:cubicBezTo>
                  <a:cubicBezTo>
                    <a:pt x="102" y="586"/>
                    <a:pt x="102" y="586"/>
                    <a:pt x="102" y="586"/>
                  </a:cubicBezTo>
                  <a:cubicBezTo>
                    <a:pt x="108" y="586"/>
                    <a:pt x="108" y="586"/>
                    <a:pt x="108" y="586"/>
                  </a:cubicBezTo>
                  <a:cubicBezTo>
                    <a:pt x="104" y="591"/>
                    <a:pt x="104" y="591"/>
                    <a:pt x="104" y="591"/>
                  </a:cubicBezTo>
                  <a:cubicBezTo>
                    <a:pt x="96" y="584"/>
                    <a:pt x="96" y="584"/>
                    <a:pt x="96" y="584"/>
                  </a:cubicBezTo>
                  <a:cubicBezTo>
                    <a:pt x="92" y="582"/>
                    <a:pt x="92" y="582"/>
                    <a:pt x="92" y="582"/>
                  </a:cubicBezTo>
                  <a:cubicBezTo>
                    <a:pt x="92" y="585"/>
                    <a:pt x="92" y="585"/>
                    <a:pt x="92" y="585"/>
                  </a:cubicBezTo>
                  <a:cubicBezTo>
                    <a:pt x="92" y="585"/>
                    <a:pt x="90" y="581"/>
                    <a:pt x="87" y="580"/>
                  </a:cubicBezTo>
                  <a:cubicBezTo>
                    <a:pt x="83" y="579"/>
                    <a:pt x="83" y="583"/>
                    <a:pt x="83" y="583"/>
                  </a:cubicBezTo>
                  <a:cubicBezTo>
                    <a:pt x="83" y="583"/>
                    <a:pt x="81" y="581"/>
                    <a:pt x="80" y="580"/>
                  </a:cubicBezTo>
                  <a:cubicBezTo>
                    <a:pt x="78" y="580"/>
                    <a:pt x="74" y="583"/>
                    <a:pt x="74" y="583"/>
                  </a:cubicBezTo>
                  <a:cubicBezTo>
                    <a:pt x="74" y="583"/>
                    <a:pt x="72" y="582"/>
                    <a:pt x="69" y="581"/>
                  </a:cubicBezTo>
                  <a:cubicBezTo>
                    <a:pt x="66" y="581"/>
                    <a:pt x="65" y="584"/>
                    <a:pt x="63" y="587"/>
                  </a:cubicBezTo>
                  <a:cubicBezTo>
                    <a:pt x="62" y="589"/>
                    <a:pt x="74" y="586"/>
                    <a:pt x="74" y="586"/>
                  </a:cubicBezTo>
                  <a:cubicBezTo>
                    <a:pt x="74" y="586"/>
                    <a:pt x="82" y="592"/>
                    <a:pt x="84" y="594"/>
                  </a:cubicBezTo>
                  <a:cubicBezTo>
                    <a:pt x="85" y="595"/>
                    <a:pt x="84" y="600"/>
                    <a:pt x="84" y="600"/>
                  </a:cubicBezTo>
                  <a:cubicBezTo>
                    <a:pt x="87" y="603"/>
                    <a:pt x="87" y="603"/>
                    <a:pt x="87" y="603"/>
                  </a:cubicBezTo>
                  <a:cubicBezTo>
                    <a:pt x="92" y="604"/>
                    <a:pt x="92" y="604"/>
                    <a:pt x="92" y="604"/>
                  </a:cubicBezTo>
                  <a:cubicBezTo>
                    <a:pt x="94" y="603"/>
                    <a:pt x="94" y="603"/>
                    <a:pt x="94" y="603"/>
                  </a:cubicBezTo>
                  <a:cubicBezTo>
                    <a:pt x="93" y="605"/>
                    <a:pt x="93" y="605"/>
                    <a:pt x="93" y="605"/>
                  </a:cubicBezTo>
                  <a:cubicBezTo>
                    <a:pt x="85" y="605"/>
                    <a:pt x="85" y="605"/>
                    <a:pt x="85" y="605"/>
                  </a:cubicBezTo>
                  <a:cubicBezTo>
                    <a:pt x="87" y="608"/>
                    <a:pt x="87" y="608"/>
                    <a:pt x="87" y="608"/>
                  </a:cubicBezTo>
                  <a:cubicBezTo>
                    <a:pt x="83" y="614"/>
                    <a:pt x="83" y="614"/>
                    <a:pt x="83" y="614"/>
                  </a:cubicBezTo>
                  <a:cubicBezTo>
                    <a:pt x="85" y="616"/>
                    <a:pt x="85" y="616"/>
                    <a:pt x="85" y="616"/>
                  </a:cubicBezTo>
                  <a:cubicBezTo>
                    <a:pt x="80" y="615"/>
                    <a:pt x="80" y="615"/>
                    <a:pt x="80" y="615"/>
                  </a:cubicBezTo>
                  <a:cubicBezTo>
                    <a:pt x="84" y="607"/>
                    <a:pt x="84" y="607"/>
                    <a:pt x="84" y="607"/>
                  </a:cubicBezTo>
                  <a:cubicBezTo>
                    <a:pt x="82" y="602"/>
                    <a:pt x="82" y="602"/>
                    <a:pt x="82" y="602"/>
                  </a:cubicBezTo>
                  <a:cubicBezTo>
                    <a:pt x="82" y="594"/>
                    <a:pt x="82" y="594"/>
                    <a:pt x="82" y="594"/>
                  </a:cubicBezTo>
                  <a:cubicBezTo>
                    <a:pt x="73" y="593"/>
                    <a:pt x="73" y="593"/>
                    <a:pt x="73" y="593"/>
                  </a:cubicBezTo>
                  <a:cubicBezTo>
                    <a:pt x="73" y="597"/>
                    <a:pt x="73" y="597"/>
                    <a:pt x="73" y="597"/>
                  </a:cubicBezTo>
                  <a:cubicBezTo>
                    <a:pt x="69" y="595"/>
                    <a:pt x="69" y="595"/>
                    <a:pt x="69" y="595"/>
                  </a:cubicBezTo>
                  <a:cubicBezTo>
                    <a:pt x="66" y="595"/>
                    <a:pt x="66" y="595"/>
                    <a:pt x="66" y="595"/>
                  </a:cubicBezTo>
                  <a:cubicBezTo>
                    <a:pt x="72" y="611"/>
                    <a:pt x="72" y="611"/>
                    <a:pt x="72" y="611"/>
                  </a:cubicBezTo>
                  <a:cubicBezTo>
                    <a:pt x="71" y="613"/>
                    <a:pt x="71" y="613"/>
                    <a:pt x="71" y="613"/>
                  </a:cubicBezTo>
                  <a:cubicBezTo>
                    <a:pt x="68" y="607"/>
                    <a:pt x="68" y="607"/>
                    <a:pt x="68" y="607"/>
                  </a:cubicBezTo>
                  <a:cubicBezTo>
                    <a:pt x="65" y="602"/>
                    <a:pt x="65" y="602"/>
                    <a:pt x="65" y="602"/>
                  </a:cubicBezTo>
                  <a:cubicBezTo>
                    <a:pt x="65" y="602"/>
                    <a:pt x="66" y="598"/>
                    <a:pt x="63" y="597"/>
                  </a:cubicBezTo>
                  <a:cubicBezTo>
                    <a:pt x="61" y="596"/>
                    <a:pt x="52" y="603"/>
                    <a:pt x="52" y="603"/>
                  </a:cubicBezTo>
                  <a:cubicBezTo>
                    <a:pt x="56" y="607"/>
                    <a:pt x="56" y="607"/>
                    <a:pt x="56" y="607"/>
                  </a:cubicBezTo>
                  <a:cubicBezTo>
                    <a:pt x="50" y="607"/>
                    <a:pt x="50" y="607"/>
                    <a:pt x="50" y="607"/>
                  </a:cubicBezTo>
                  <a:cubicBezTo>
                    <a:pt x="50" y="607"/>
                    <a:pt x="52" y="608"/>
                    <a:pt x="55" y="610"/>
                  </a:cubicBezTo>
                  <a:cubicBezTo>
                    <a:pt x="57" y="613"/>
                    <a:pt x="61" y="616"/>
                    <a:pt x="61" y="616"/>
                  </a:cubicBezTo>
                  <a:cubicBezTo>
                    <a:pt x="55" y="615"/>
                    <a:pt x="55" y="615"/>
                    <a:pt x="55" y="615"/>
                  </a:cubicBezTo>
                  <a:cubicBezTo>
                    <a:pt x="52" y="613"/>
                    <a:pt x="52" y="613"/>
                    <a:pt x="52" y="613"/>
                  </a:cubicBezTo>
                  <a:cubicBezTo>
                    <a:pt x="48" y="617"/>
                    <a:pt x="48" y="617"/>
                    <a:pt x="48" y="617"/>
                  </a:cubicBezTo>
                  <a:cubicBezTo>
                    <a:pt x="51" y="610"/>
                    <a:pt x="51" y="610"/>
                    <a:pt x="51" y="610"/>
                  </a:cubicBezTo>
                  <a:cubicBezTo>
                    <a:pt x="51" y="610"/>
                    <a:pt x="50" y="608"/>
                    <a:pt x="46" y="608"/>
                  </a:cubicBezTo>
                  <a:cubicBezTo>
                    <a:pt x="42" y="608"/>
                    <a:pt x="43" y="612"/>
                    <a:pt x="43" y="612"/>
                  </a:cubicBezTo>
                  <a:cubicBezTo>
                    <a:pt x="43" y="612"/>
                    <a:pt x="40" y="608"/>
                    <a:pt x="38" y="608"/>
                  </a:cubicBezTo>
                  <a:cubicBezTo>
                    <a:pt x="34" y="608"/>
                    <a:pt x="33" y="612"/>
                    <a:pt x="33" y="612"/>
                  </a:cubicBezTo>
                  <a:cubicBezTo>
                    <a:pt x="39" y="615"/>
                    <a:pt x="39" y="615"/>
                    <a:pt x="39" y="615"/>
                  </a:cubicBezTo>
                  <a:cubicBezTo>
                    <a:pt x="38" y="616"/>
                    <a:pt x="38" y="616"/>
                    <a:pt x="38" y="616"/>
                  </a:cubicBezTo>
                  <a:cubicBezTo>
                    <a:pt x="31" y="611"/>
                    <a:pt x="31" y="611"/>
                    <a:pt x="31" y="611"/>
                  </a:cubicBezTo>
                  <a:cubicBezTo>
                    <a:pt x="32" y="609"/>
                    <a:pt x="32" y="609"/>
                    <a:pt x="32" y="609"/>
                  </a:cubicBezTo>
                  <a:cubicBezTo>
                    <a:pt x="28" y="605"/>
                    <a:pt x="28" y="605"/>
                    <a:pt x="28" y="605"/>
                  </a:cubicBezTo>
                  <a:cubicBezTo>
                    <a:pt x="25" y="609"/>
                    <a:pt x="25" y="609"/>
                    <a:pt x="25" y="609"/>
                  </a:cubicBezTo>
                  <a:cubicBezTo>
                    <a:pt x="26" y="611"/>
                    <a:pt x="26" y="611"/>
                    <a:pt x="26" y="611"/>
                  </a:cubicBezTo>
                  <a:cubicBezTo>
                    <a:pt x="26" y="611"/>
                    <a:pt x="32" y="616"/>
                    <a:pt x="32" y="618"/>
                  </a:cubicBezTo>
                  <a:cubicBezTo>
                    <a:pt x="31" y="621"/>
                    <a:pt x="25" y="620"/>
                    <a:pt x="25" y="624"/>
                  </a:cubicBezTo>
                  <a:cubicBezTo>
                    <a:pt x="25" y="627"/>
                    <a:pt x="34" y="623"/>
                    <a:pt x="34" y="623"/>
                  </a:cubicBezTo>
                  <a:cubicBezTo>
                    <a:pt x="50" y="627"/>
                    <a:pt x="50" y="627"/>
                    <a:pt x="50" y="627"/>
                  </a:cubicBezTo>
                  <a:cubicBezTo>
                    <a:pt x="49" y="628"/>
                    <a:pt x="49" y="628"/>
                    <a:pt x="49" y="628"/>
                  </a:cubicBezTo>
                  <a:cubicBezTo>
                    <a:pt x="64" y="632"/>
                    <a:pt x="64" y="632"/>
                    <a:pt x="64" y="632"/>
                  </a:cubicBezTo>
                  <a:cubicBezTo>
                    <a:pt x="71" y="629"/>
                    <a:pt x="71" y="629"/>
                    <a:pt x="71" y="629"/>
                  </a:cubicBezTo>
                  <a:cubicBezTo>
                    <a:pt x="78" y="631"/>
                    <a:pt x="78" y="631"/>
                    <a:pt x="78" y="631"/>
                  </a:cubicBezTo>
                  <a:cubicBezTo>
                    <a:pt x="78" y="632"/>
                    <a:pt x="78" y="632"/>
                    <a:pt x="78" y="632"/>
                  </a:cubicBezTo>
                  <a:cubicBezTo>
                    <a:pt x="72" y="631"/>
                    <a:pt x="72" y="631"/>
                    <a:pt x="72" y="631"/>
                  </a:cubicBezTo>
                  <a:cubicBezTo>
                    <a:pt x="65" y="633"/>
                    <a:pt x="65" y="633"/>
                    <a:pt x="65" y="633"/>
                  </a:cubicBezTo>
                  <a:cubicBezTo>
                    <a:pt x="56" y="631"/>
                    <a:pt x="56" y="631"/>
                    <a:pt x="56" y="631"/>
                  </a:cubicBezTo>
                  <a:cubicBezTo>
                    <a:pt x="55" y="633"/>
                    <a:pt x="55" y="633"/>
                    <a:pt x="55" y="633"/>
                  </a:cubicBezTo>
                  <a:cubicBezTo>
                    <a:pt x="55" y="633"/>
                    <a:pt x="42" y="626"/>
                    <a:pt x="35" y="626"/>
                  </a:cubicBezTo>
                  <a:cubicBezTo>
                    <a:pt x="28" y="626"/>
                    <a:pt x="29" y="629"/>
                    <a:pt x="29" y="629"/>
                  </a:cubicBezTo>
                  <a:cubicBezTo>
                    <a:pt x="29" y="629"/>
                    <a:pt x="28" y="629"/>
                    <a:pt x="25" y="631"/>
                  </a:cubicBezTo>
                  <a:cubicBezTo>
                    <a:pt x="23" y="632"/>
                    <a:pt x="25" y="635"/>
                    <a:pt x="25" y="635"/>
                  </a:cubicBezTo>
                  <a:cubicBezTo>
                    <a:pt x="25" y="635"/>
                    <a:pt x="19" y="634"/>
                    <a:pt x="17" y="638"/>
                  </a:cubicBezTo>
                  <a:cubicBezTo>
                    <a:pt x="16" y="641"/>
                    <a:pt x="19" y="642"/>
                    <a:pt x="19" y="642"/>
                  </a:cubicBezTo>
                  <a:cubicBezTo>
                    <a:pt x="27" y="642"/>
                    <a:pt x="27" y="642"/>
                    <a:pt x="27" y="642"/>
                  </a:cubicBezTo>
                  <a:cubicBezTo>
                    <a:pt x="32" y="646"/>
                    <a:pt x="32" y="646"/>
                    <a:pt x="32" y="646"/>
                  </a:cubicBezTo>
                  <a:cubicBezTo>
                    <a:pt x="26" y="644"/>
                    <a:pt x="26" y="644"/>
                    <a:pt x="26" y="644"/>
                  </a:cubicBezTo>
                  <a:cubicBezTo>
                    <a:pt x="24" y="646"/>
                    <a:pt x="24" y="646"/>
                    <a:pt x="24" y="646"/>
                  </a:cubicBezTo>
                  <a:cubicBezTo>
                    <a:pt x="28" y="648"/>
                    <a:pt x="28" y="648"/>
                    <a:pt x="28" y="648"/>
                  </a:cubicBezTo>
                  <a:cubicBezTo>
                    <a:pt x="23" y="648"/>
                    <a:pt x="23" y="648"/>
                    <a:pt x="23" y="648"/>
                  </a:cubicBezTo>
                  <a:cubicBezTo>
                    <a:pt x="23" y="650"/>
                    <a:pt x="23" y="650"/>
                    <a:pt x="23" y="650"/>
                  </a:cubicBezTo>
                  <a:cubicBezTo>
                    <a:pt x="32" y="652"/>
                    <a:pt x="32" y="652"/>
                    <a:pt x="32" y="652"/>
                  </a:cubicBezTo>
                  <a:cubicBezTo>
                    <a:pt x="17" y="655"/>
                    <a:pt x="17" y="655"/>
                    <a:pt x="17" y="655"/>
                  </a:cubicBezTo>
                  <a:cubicBezTo>
                    <a:pt x="17" y="657"/>
                    <a:pt x="17" y="657"/>
                    <a:pt x="17" y="657"/>
                  </a:cubicBezTo>
                  <a:cubicBezTo>
                    <a:pt x="20" y="657"/>
                    <a:pt x="20" y="657"/>
                    <a:pt x="20" y="657"/>
                  </a:cubicBezTo>
                  <a:cubicBezTo>
                    <a:pt x="20" y="660"/>
                    <a:pt x="20" y="660"/>
                    <a:pt x="20" y="660"/>
                  </a:cubicBezTo>
                  <a:cubicBezTo>
                    <a:pt x="30" y="660"/>
                    <a:pt x="30" y="660"/>
                    <a:pt x="30" y="660"/>
                  </a:cubicBezTo>
                  <a:cubicBezTo>
                    <a:pt x="17" y="663"/>
                    <a:pt x="17" y="663"/>
                    <a:pt x="17" y="663"/>
                  </a:cubicBezTo>
                  <a:cubicBezTo>
                    <a:pt x="15" y="667"/>
                    <a:pt x="15" y="667"/>
                    <a:pt x="15" y="667"/>
                  </a:cubicBezTo>
                  <a:cubicBezTo>
                    <a:pt x="22" y="670"/>
                    <a:pt x="22" y="670"/>
                    <a:pt x="22" y="670"/>
                  </a:cubicBezTo>
                  <a:cubicBezTo>
                    <a:pt x="18" y="670"/>
                    <a:pt x="18" y="670"/>
                    <a:pt x="18" y="670"/>
                  </a:cubicBezTo>
                  <a:cubicBezTo>
                    <a:pt x="23" y="675"/>
                    <a:pt x="23" y="675"/>
                    <a:pt x="23" y="675"/>
                  </a:cubicBezTo>
                  <a:cubicBezTo>
                    <a:pt x="26" y="675"/>
                    <a:pt x="26" y="675"/>
                    <a:pt x="26" y="675"/>
                  </a:cubicBezTo>
                  <a:cubicBezTo>
                    <a:pt x="28" y="677"/>
                    <a:pt x="28" y="677"/>
                    <a:pt x="28" y="677"/>
                  </a:cubicBezTo>
                  <a:cubicBezTo>
                    <a:pt x="48" y="672"/>
                    <a:pt x="48" y="672"/>
                    <a:pt x="48" y="672"/>
                  </a:cubicBezTo>
                  <a:cubicBezTo>
                    <a:pt x="46" y="675"/>
                    <a:pt x="46" y="675"/>
                    <a:pt x="46" y="675"/>
                  </a:cubicBezTo>
                  <a:cubicBezTo>
                    <a:pt x="55" y="674"/>
                    <a:pt x="55" y="674"/>
                    <a:pt x="55" y="674"/>
                  </a:cubicBezTo>
                  <a:cubicBezTo>
                    <a:pt x="55" y="674"/>
                    <a:pt x="56" y="677"/>
                    <a:pt x="61" y="677"/>
                  </a:cubicBezTo>
                  <a:cubicBezTo>
                    <a:pt x="65" y="677"/>
                    <a:pt x="63" y="668"/>
                    <a:pt x="63" y="668"/>
                  </a:cubicBezTo>
                  <a:cubicBezTo>
                    <a:pt x="66" y="667"/>
                    <a:pt x="66" y="667"/>
                    <a:pt x="66" y="667"/>
                  </a:cubicBezTo>
                  <a:cubicBezTo>
                    <a:pt x="71" y="661"/>
                    <a:pt x="71" y="661"/>
                    <a:pt x="71" y="661"/>
                  </a:cubicBezTo>
                  <a:cubicBezTo>
                    <a:pt x="72" y="662"/>
                    <a:pt x="72" y="662"/>
                    <a:pt x="72" y="662"/>
                  </a:cubicBezTo>
                  <a:cubicBezTo>
                    <a:pt x="67" y="670"/>
                    <a:pt x="67" y="670"/>
                    <a:pt x="67" y="670"/>
                  </a:cubicBezTo>
                  <a:cubicBezTo>
                    <a:pt x="69" y="674"/>
                    <a:pt x="69" y="674"/>
                    <a:pt x="69" y="674"/>
                  </a:cubicBezTo>
                  <a:cubicBezTo>
                    <a:pt x="79" y="675"/>
                    <a:pt x="79" y="675"/>
                    <a:pt x="79" y="675"/>
                  </a:cubicBezTo>
                  <a:cubicBezTo>
                    <a:pt x="83" y="671"/>
                    <a:pt x="83" y="671"/>
                    <a:pt x="83" y="671"/>
                  </a:cubicBezTo>
                  <a:cubicBezTo>
                    <a:pt x="83" y="675"/>
                    <a:pt x="83" y="675"/>
                    <a:pt x="83" y="675"/>
                  </a:cubicBezTo>
                  <a:cubicBezTo>
                    <a:pt x="76" y="677"/>
                    <a:pt x="76" y="677"/>
                    <a:pt x="76" y="677"/>
                  </a:cubicBezTo>
                  <a:cubicBezTo>
                    <a:pt x="78" y="679"/>
                    <a:pt x="78" y="679"/>
                    <a:pt x="78" y="679"/>
                  </a:cubicBezTo>
                  <a:cubicBezTo>
                    <a:pt x="90" y="675"/>
                    <a:pt x="90" y="675"/>
                    <a:pt x="90" y="675"/>
                  </a:cubicBezTo>
                  <a:cubicBezTo>
                    <a:pt x="89" y="668"/>
                    <a:pt x="89" y="668"/>
                    <a:pt x="89" y="668"/>
                  </a:cubicBezTo>
                  <a:cubicBezTo>
                    <a:pt x="89" y="668"/>
                    <a:pt x="91" y="664"/>
                    <a:pt x="93" y="661"/>
                  </a:cubicBezTo>
                  <a:cubicBezTo>
                    <a:pt x="94" y="659"/>
                    <a:pt x="98" y="656"/>
                    <a:pt x="98" y="656"/>
                  </a:cubicBezTo>
                  <a:cubicBezTo>
                    <a:pt x="99" y="658"/>
                    <a:pt x="99" y="658"/>
                    <a:pt x="99" y="658"/>
                  </a:cubicBezTo>
                  <a:cubicBezTo>
                    <a:pt x="99" y="658"/>
                    <a:pt x="97" y="660"/>
                    <a:pt x="95" y="662"/>
                  </a:cubicBezTo>
                  <a:cubicBezTo>
                    <a:pt x="93" y="663"/>
                    <a:pt x="90" y="668"/>
                    <a:pt x="90" y="668"/>
                  </a:cubicBezTo>
                  <a:cubicBezTo>
                    <a:pt x="92" y="671"/>
                    <a:pt x="92" y="671"/>
                    <a:pt x="92" y="671"/>
                  </a:cubicBezTo>
                  <a:cubicBezTo>
                    <a:pt x="93" y="675"/>
                    <a:pt x="93" y="675"/>
                    <a:pt x="93" y="675"/>
                  </a:cubicBezTo>
                  <a:cubicBezTo>
                    <a:pt x="102" y="673"/>
                    <a:pt x="102" y="673"/>
                    <a:pt x="102" y="673"/>
                  </a:cubicBezTo>
                  <a:cubicBezTo>
                    <a:pt x="98" y="676"/>
                    <a:pt x="98" y="676"/>
                    <a:pt x="98" y="676"/>
                  </a:cubicBezTo>
                  <a:cubicBezTo>
                    <a:pt x="96" y="676"/>
                    <a:pt x="96" y="676"/>
                    <a:pt x="96" y="676"/>
                  </a:cubicBezTo>
                  <a:cubicBezTo>
                    <a:pt x="92" y="677"/>
                    <a:pt x="92" y="677"/>
                    <a:pt x="92" y="677"/>
                  </a:cubicBezTo>
                  <a:cubicBezTo>
                    <a:pt x="92" y="680"/>
                    <a:pt x="92" y="680"/>
                    <a:pt x="92" y="680"/>
                  </a:cubicBezTo>
                  <a:cubicBezTo>
                    <a:pt x="88" y="678"/>
                    <a:pt x="88" y="678"/>
                    <a:pt x="88" y="678"/>
                  </a:cubicBezTo>
                  <a:cubicBezTo>
                    <a:pt x="80" y="680"/>
                    <a:pt x="80" y="680"/>
                    <a:pt x="80" y="680"/>
                  </a:cubicBezTo>
                  <a:cubicBezTo>
                    <a:pt x="80" y="686"/>
                    <a:pt x="80" y="686"/>
                    <a:pt x="80" y="686"/>
                  </a:cubicBezTo>
                  <a:cubicBezTo>
                    <a:pt x="82" y="691"/>
                    <a:pt x="82" y="691"/>
                    <a:pt x="82" y="691"/>
                  </a:cubicBezTo>
                  <a:cubicBezTo>
                    <a:pt x="79" y="688"/>
                    <a:pt x="79" y="688"/>
                    <a:pt x="79" y="688"/>
                  </a:cubicBezTo>
                  <a:cubicBezTo>
                    <a:pt x="76" y="690"/>
                    <a:pt x="76" y="690"/>
                    <a:pt x="76" y="690"/>
                  </a:cubicBezTo>
                  <a:cubicBezTo>
                    <a:pt x="78" y="686"/>
                    <a:pt x="78" y="686"/>
                    <a:pt x="78" y="686"/>
                  </a:cubicBezTo>
                  <a:cubicBezTo>
                    <a:pt x="77" y="681"/>
                    <a:pt x="77" y="681"/>
                    <a:pt x="77" y="681"/>
                  </a:cubicBezTo>
                  <a:cubicBezTo>
                    <a:pt x="75" y="681"/>
                    <a:pt x="75" y="681"/>
                    <a:pt x="75" y="681"/>
                  </a:cubicBezTo>
                  <a:cubicBezTo>
                    <a:pt x="74" y="678"/>
                    <a:pt x="74" y="678"/>
                    <a:pt x="74" y="678"/>
                  </a:cubicBezTo>
                  <a:cubicBezTo>
                    <a:pt x="74" y="678"/>
                    <a:pt x="67" y="676"/>
                    <a:pt x="66" y="675"/>
                  </a:cubicBezTo>
                  <a:cubicBezTo>
                    <a:pt x="65" y="675"/>
                    <a:pt x="64" y="679"/>
                    <a:pt x="64" y="679"/>
                  </a:cubicBezTo>
                  <a:cubicBezTo>
                    <a:pt x="56" y="680"/>
                    <a:pt x="56" y="680"/>
                    <a:pt x="56" y="680"/>
                  </a:cubicBezTo>
                  <a:cubicBezTo>
                    <a:pt x="56" y="678"/>
                    <a:pt x="56" y="678"/>
                    <a:pt x="56" y="678"/>
                  </a:cubicBezTo>
                  <a:cubicBezTo>
                    <a:pt x="42" y="676"/>
                    <a:pt x="42" y="676"/>
                    <a:pt x="42" y="676"/>
                  </a:cubicBezTo>
                  <a:cubicBezTo>
                    <a:pt x="41" y="678"/>
                    <a:pt x="41" y="678"/>
                    <a:pt x="41" y="678"/>
                  </a:cubicBezTo>
                  <a:cubicBezTo>
                    <a:pt x="39" y="676"/>
                    <a:pt x="39" y="676"/>
                    <a:pt x="39" y="676"/>
                  </a:cubicBezTo>
                  <a:cubicBezTo>
                    <a:pt x="33" y="678"/>
                    <a:pt x="33" y="678"/>
                    <a:pt x="33" y="678"/>
                  </a:cubicBezTo>
                  <a:cubicBezTo>
                    <a:pt x="31" y="681"/>
                    <a:pt x="31" y="681"/>
                    <a:pt x="31" y="681"/>
                  </a:cubicBezTo>
                  <a:cubicBezTo>
                    <a:pt x="24" y="680"/>
                    <a:pt x="24" y="680"/>
                    <a:pt x="24" y="680"/>
                  </a:cubicBezTo>
                  <a:cubicBezTo>
                    <a:pt x="24" y="680"/>
                    <a:pt x="23" y="678"/>
                    <a:pt x="19" y="678"/>
                  </a:cubicBezTo>
                  <a:cubicBezTo>
                    <a:pt x="16" y="678"/>
                    <a:pt x="15" y="682"/>
                    <a:pt x="15" y="682"/>
                  </a:cubicBezTo>
                  <a:cubicBezTo>
                    <a:pt x="18" y="686"/>
                    <a:pt x="18" y="686"/>
                    <a:pt x="18" y="686"/>
                  </a:cubicBezTo>
                  <a:cubicBezTo>
                    <a:pt x="14" y="687"/>
                    <a:pt x="14" y="687"/>
                    <a:pt x="14" y="687"/>
                  </a:cubicBezTo>
                  <a:cubicBezTo>
                    <a:pt x="14" y="687"/>
                    <a:pt x="14" y="692"/>
                    <a:pt x="18" y="693"/>
                  </a:cubicBezTo>
                  <a:cubicBezTo>
                    <a:pt x="22" y="695"/>
                    <a:pt x="24" y="691"/>
                    <a:pt x="24" y="691"/>
                  </a:cubicBezTo>
                  <a:cubicBezTo>
                    <a:pt x="28" y="691"/>
                    <a:pt x="28" y="691"/>
                    <a:pt x="28" y="691"/>
                  </a:cubicBezTo>
                  <a:cubicBezTo>
                    <a:pt x="27" y="692"/>
                    <a:pt x="27" y="692"/>
                    <a:pt x="27" y="692"/>
                  </a:cubicBezTo>
                  <a:cubicBezTo>
                    <a:pt x="27" y="692"/>
                    <a:pt x="23" y="692"/>
                    <a:pt x="22" y="697"/>
                  </a:cubicBezTo>
                  <a:cubicBezTo>
                    <a:pt x="20" y="703"/>
                    <a:pt x="27" y="704"/>
                    <a:pt x="27" y="704"/>
                  </a:cubicBezTo>
                  <a:cubicBezTo>
                    <a:pt x="25" y="705"/>
                    <a:pt x="25" y="705"/>
                    <a:pt x="25" y="705"/>
                  </a:cubicBezTo>
                  <a:cubicBezTo>
                    <a:pt x="27" y="707"/>
                    <a:pt x="27" y="707"/>
                    <a:pt x="27" y="707"/>
                  </a:cubicBezTo>
                  <a:cubicBezTo>
                    <a:pt x="30" y="707"/>
                    <a:pt x="30" y="707"/>
                    <a:pt x="30" y="707"/>
                  </a:cubicBezTo>
                  <a:cubicBezTo>
                    <a:pt x="30" y="707"/>
                    <a:pt x="29" y="705"/>
                    <a:pt x="29" y="703"/>
                  </a:cubicBezTo>
                  <a:cubicBezTo>
                    <a:pt x="29" y="702"/>
                    <a:pt x="32" y="701"/>
                    <a:pt x="32" y="701"/>
                  </a:cubicBezTo>
                  <a:cubicBezTo>
                    <a:pt x="38" y="704"/>
                    <a:pt x="38" y="704"/>
                    <a:pt x="38" y="704"/>
                  </a:cubicBezTo>
                  <a:cubicBezTo>
                    <a:pt x="38" y="704"/>
                    <a:pt x="36" y="708"/>
                    <a:pt x="35" y="711"/>
                  </a:cubicBezTo>
                  <a:cubicBezTo>
                    <a:pt x="34" y="714"/>
                    <a:pt x="34" y="719"/>
                    <a:pt x="34" y="719"/>
                  </a:cubicBezTo>
                  <a:cubicBezTo>
                    <a:pt x="25" y="720"/>
                    <a:pt x="25" y="720"/>
                    <a:pt x="25" y="720"/>
                  </a:cubicBezTo>
                  <a:cubicBezTo>
                    <a:pt x="25" y="720"/>
                    <a:pt x="24" y="713"/>
                    <a:pt x="19" y="714"/>
                  </a:cubicBezTo>
                  <a:cubicBezTo>
                    <a:pt x="15" y="715"/>
                    <a:pt x="19" y="723"/>
                    <a:pt x="19" y="723"/>
                  </a:cubicBezTo>
                  <a:cubicBezTo>
                    <a:pt x="19" y="723"/>
                    <a:pt x="15" y="723"/>
                    <a:pt x="15" y="727"/>
                  </a:cubicBezTo>
                  <a:cubicBezTo>
                    <a:pt x="15" y="731"/>
                    <a:pt x="18" y="730"/>
                    <a:pt x="18" y="730"/>
                  </a:cubicBezTo>
                  <a:cubicBezTo>
                    <a:pt x="17" y="733"/>
                    <a:pt x="17" y="733"/>
                    <a:pt x="17" y="733"/>
                  </a:cubicBezTo>
                  <a:cubicBezTo>
                    <a:pt x="22" y="738"/>
                    <a:pt x="22" y="738"/>
                    <a:pt x="22" y="738"/>
                  </a:cubicBezTo>
                  <a:cubicBezTo>
                    <a:pt x="26" y="735"/>
                    <a:pt x="26" y="735"/>
                    <a:pt x="26" y="735"/>
                  </a:cubicBezTo>
                  <a:cubicBezTo>
                    <a:pt x="29" y="727"/>
                    <a:pt x="29" y="727"/>
                    <a:pt x="29" y="727"/>
                  </a:cubicBezTo>
                  <a:cubicBezTo>
                    <a:pt x="27" y="734"/>
                    <a:pt x="27" y="734"/>
                    <a:pt x="27" y="734"/>
                  </a:cubicBezTo>
                  <a:cubicBezTo>
                    <a:pt x="27" y="738"/>
                    <a:pt x="27" y="738"/>
                    <a:pt x="27" y="738"/>
                  </a:cubicBezTo>
                  <a:cubicBezTo>
                    <a:pt x="32" y="738"/>
                    <a:pt x="32" y="738"/>
                    <a:pt x="32" y="738"/>
                  </a:cubicBezTo>
                  <a:cubicBezTo>
                    <a:pt x="33" y="739"/>
                    <a:pt x="31" y="743"/>
                    <a:pt x="31" y="743"/>
                  </a:cubicBezTo>
                  <a:cubicBezTo>
                    <a:pt x="32" y="744"/>
                    <a:pt x="32" y="744"/>
                    <a:pt x="32" y="744"/>
                  </a:cubicBezTo>
                  <a:cubicBezTo>
                    <a:pt x="30" y="744"/>
                    <a:pt x="30" y="744"/>
                    <a:pt x="30" y="744"/>
                  </a:cubicBezTo>
                  <a:cubicBezTo>
                    <a:pt x="30" y="746"/>
                    <a:pt x="30" y="746"/>
                    <a:pt x="30" y="746"/>
                  </a:cubicBezTo>
                  <a:cubicBezTo>
                    <a:pt x="34" y="750"/>
                    <a:pt x="34" y="750"/>
                    <a:pt x="34" y="750"/>
                  </a:cubicBezTo>
                  <a:cubicBezTo>
                    <a:pt x="38" y="745"/>
                    <a:pt x="38" y="745"/>
                    <a:pt x="38" y="745"/>
                  </a:cubicBezTo>
                  <a:cubicBezTo>
                    <a:pt x="38" y="738"/>
                    <a:pt x="38" y="738"/>
                    <a:pt x="38" y="738"/>
                  </a:cubicBezTo>
                  <a:cubicBezTo>
                    <a:pt x="40" y="737"/>
                    <a:pt x="40" y="737"/>
                    <a:pt x="40" y="737"/>
                  </a:cubicBezTo>
                  <a:cubicBezTo>
                    <a:pt x="42" y="731"/>
                    <a:pt x="42" y="731"/>
                    <a:pt x="42" y="731"/>
                  </a:cubicBezTo>
                  <a:cubicBezTo>
                    <a:pt x="42" y="731"/>
                    <a:pt x="45" y="734"/>
                    <a:pt x="47" y="731"/>
                  </a:cubicBezTo>
                  <a:cubicBezTo>
                    <a:pt x="48" y="730"/>
                    <a:pt x="47" y="726"/>
                    <a:pt x="47" y="726"/>
                  </a:cubicBezTo>
                  <a:cubicBezTo>
                    <a:pt x="47" y="726"/>
                    <a:pt x="49" y="725"/>
                    <a:pt x="55" y="723"/>
                  </a:cubicBezTo>
                  <a:cubicBezTo>
                    <a:pt x="59" y="720"/>
                    <a:pt x="64" y="720"/>
                    <a:pt x="64" y="720"/>
                  </a:cubicBezTo>
                  <a:cubicBezTo>
                    <a:pt x="64" y="722"/>
                    <a:pt x="64" y="722"/>
                    <a:pt x="64" y="722"/>
                  </a:cubicBezTo>
                  <a:cubicBezTo>
                    <a:pt x="71" y="719"/>
                    <a:pt x="71" y="719"/>
                    <a:pt x="71" y="719"/>
                  </a:cubicBezTo>
                  <a:cubicBezTo>
                    <a:pt x="72" y="715"/>
                    <a:pt x="72" y="715"/>
                    <a:pt x="72" y="715"/>
                  </a:cubicBezTo>
                  <a:cubicBezTo>
                    <a:pt x="74" y="715"/>
                    <a:pt x="74" y="715"/>
                    <a:pt x="74" y="715"/>
                  </a:cubicBezTo>
                  <a:cubicBezTo>
                    <a:pt x="73" y="719"/>
                    <a:pt x="73" y="719"/>
                    <a:pt x="73" y="719"/>
                  </a:cubicBezTo>
                  <a:cubicBezTo>
                    <a:pt x="77" y="720"/>
                    <a:pt x="77" y="720"/>
                    <a:pt x="77" y="720"/>
                  </a:cubicBezTo>
                  <a:cubicBezTo>
                    <a:pt x="77" y="720"/>
                    <a:pt x="68" y="721"/>
                    <a:pt x="65" y="726"/>
                  </a:cubicBezTo>
                  <a:cubicBezTo>
                    <a:pt x="62" y="731"/>
                    <a:pt x="63" y="735"/>
                    <a:pt x="62" y="738"/>
                  </a:cubicBezTo>
                  <a:cubicBezTo>
                    <a:pt x="62" y="740"/>
                    <a:pt x="58" y="743"/>
                    <a:pt x="58" y="743"/>
                  </a:cubicBezTo>
                  <a:cubicBezTo>
                    <a:pt x="62" y="726"/>
                    <a:pt x="62" y="726"/>
                    <a:pt x="62" y="726"/>
                  </a:cubicBezTo>
                  <a:cubicBezTo>
                    <a:pt x="62" y="723"/>
                    <a:pt x="62" y="723"/>
                    <a:pt x="62" y="723"/>
                  </a:cubicBezTo>
                  <a:cubicBezTo>
                    <a:pt x="62" y="723"/>
                    <a:pt x="58" y="724"/>
                    <a:pt x="56" y="726"/>
                  </a:cubicBezTo>
                  <a:cubicBezTo>
                    <a:pt x="52" y="727"/>
                    <a:pt x="47" y="735"/>
                    <a:pt x="47" y="735"/>
                  </a:cubicBezTo>
                  <a:cubicBezTo>
                    <a:pt x="47" y="735"/>
                    <a:pt x="44" y="736"/>
                    <a:pt x="44" y="739"/>
                  </a:cubicBezTo>
                  <a:cubicBezTo>
                    <a:pt x="45" y="742"/>
                    <a:pt x="50" y="740"/>
                    <a:pt x="48" y="742"/>
                  </a:cubicBezTo>
                  <a:cubicBezTo>
                    <a:pt x="47" y="743"/>
                    <a:pt x="43" y="743"/>
                    <a:pt x="41" y="745"/>
                  </a:cubicBezTo>
                  <a:cubicBezTo>
                    <a:pt x="39" y="747"/>
                    <a:pt x="39" y="752"/>
                    <a:pt x="39" y="752"/>
                  </a:cubicBezTo>
                  <a:cubicBezTo>
                    <a:pt x="32" y="752"/>
                    <a:pt x="32" y="752"/>
                    <a:pt x="32" y="752"/>
                  </a:cubicBezTo>
                  <a:cubicBezTo>
                    <a:pt x="28" y="757"/>
                    <a:pt x="28" y="757"/>
                    <a:pt x="28" y="757"/>
                  </a:cubicBezTo>
                  <a:cubicBezTo>
                    <a:pt x="33" y="762"/>
                    <a:pt x="33" y="762"/>
                    <a:pt x="33" y="762"/>
                  </a:cubicBezTo>
                  <a:cubicBezTo>
                    <a:pt x="39" y="759"/>
                    <a:pt x="39" y="759"/>
                    <a:pt x="39" y="759"/>
                  </a:cubicBezTo>
                  <a:cubicBezTo>
                    <a:pt x="38" y="764"/>
                    <a:pt x="38" y="764"/>
                    <a:pt x="38" y="764"/>
                  </a:cubicBezTo>
                  <a:cubicBezTo>
                    <a:pt x="40" y="765"/>
                    <a:pt x="40" y="765"/>
                    <a:pt x="40" y="765"/>
                  </a:cubicBezTo>
                  <a:cubicBezTo>
                    <a:pt x="46" y="760"/>
                    <a:pt x="46" y="760"/>
                    <a:pt x="46" y="760"/>
                  </a:cubicBezTo>
                  <a:cubicBezTo>
                    <a:pt x="42" y="766"/>
                    <a:pt x="42" y="766"/>
                    <a:pt x="42" y="766"/>
                  </a:cubicBezTo>
                  <a:cubicBezTo>
                    <a:pt x="44" y="768"/>
                    <a:pt x="44" y="768"/>
                    <a:pt x="44" y="768"/>
                  </a:cubicBezTo>
                  <a:cubicBezTo>
                    <a:pt x="34" y="765"/>
                    <a:pt x="34" y="765"/>
                    <a:pt x="34" y="765"/>
                  </a:cubicBezTo>
                  <a:cubicBezTo>
                    <a:pt x="31" y="769"/>
                    <a:pt x="31" y="769"/>
                    <a:pt x="31" y="769"/>
                  </a:cubicBezTo>
                  <a:cubicBezTo>
                    <a:pt x="34" y="772"/>
                    <a:pt x="34" y="772"/>
                    <a:pt x="34" y="772"/>
                  </a:cubicBezTo>
                  <a:cubicBezTo>
                    <a:pt x="26" y="768"/>
                    <a:pt x="26" y="768"/>
                    <a:pt x="26" y="768"/>
                  </a:cubicBezTo>
                  <a:cubicBezTo>
                    <a:pt x="23" y="770"/>
                    <a:pt x="23" y="770"/>
                    <a:pt x="23" y="770"/>
                  </a:cubicBezTo>
                  <a:cubicBezTo>
                    <a:pt x="20" y="778"/>
                    <a:pt x="20" y="778"/>
                    <a:pt x="20" y="778"/>
                  </a:cubicBezTo>
                  <a:cubicBezTo>
                    <a:pt x="18" y="780"/>
                    <a:pt x="18" y="780"/>
                    <a:pt x="18" y="780"/>
                  </a:cubicBezTo>
                  <a:cubicBezTo>
                    <a:pt x="22" y="766"/>
                    <a:pt x="22" y="766"/>
                    <a:pt x="22" y="766"/>
                  </a:cubicBezTo>
                  <a:cubicBezTo>
                    <a:pt x="19" y="767"/>
                    <a:pt x="19" y="767"/>
                    <a:pt x="19" y="767"/>
                  </a:cubicBezTo>
                  <a:cubicBezTo>
                    <a:pt x="18" y="771"/>
                    <a:pt x="18" y="771"/>
                    <a:pt x="18" y="771"/>
                  </a:cubicBezTo>
                  <a:cubicBezTo>
                    <a:pt x="15" y="771"/>
                    <a:pt x="15" y="771"/>
                    <a:pt x="15" y="771"/>
                  </a:cubicBezTo>
                  <a:cubicBezTo>
                    <a:pt x="10" y="780"/>
                    <a:pt x="10" y="780"/>
                    <a:pt x="10" y="780"/>
                  </a:cubicBezTo>
                  <a:cubicBezTo>
                    <a:pt x="13" y="793"/>
                    <a:pt x="13" y="793"/>
                    <a:pt x="13" y="793"/>
                  </a:cubicBezTo>
                  <a:cubicBezTo>
                    <a:pt x="14" y="792"/>
                    <a:pt x="14" y="792"/>
                    <a:pt x="14" y="792"/>
                  </a:cubicBezTo>
                  <a:cubicBezTo>
                    <a:pt x="14" y="800"/>
                    <a:pt x="14" y="800"/>
                    <a:pt x="14" y="800"/>
                  </a:cubicBezTo>
                  <a:cubicBezTo>
                    <a:pt x="17" y="800"/>
                    <a:pt x="17" y="800"/>
                    <a:pt x="17" y="800"/>
                  </a:cubicBezTo>
                  <a:cubicBezTo>
                    <a:pt x="17" y="793"/>
                    <a:pt x="17" y="793"/>
                    <a:pt x="17" y="793"/>
                  </a:cubicBezTo>
                  <a:cubicBezTo>
                    <a:pt x="22" y="792"/>
                    <a:pt x="22" y="792"/>
                    <a:pt x="22" y="792"/>
                  </a:cubicBezTo>
                  <a:cubicBezTo>
                    <a:pt x="22" y="789"/>
                    <a:pt x="22" y="789"/>
                    <a:pt x="22" y="789"/>
                  </a:cubicBezTo>
                  <a:cubicBezTo>
                    <a:pt x="25" y="791"/>
                    <a:pt x="25" y="791"/>
                    <a:pt x="25" y="791"/>
                  </a:cubicBezTo>
                  <a:cubicBezTo>
                    <a:pt x="23" y="794"/>
                    <a:pt x="23" y="794"/>
                    <a:pt x="23" y="794"/>
                  </a:cubicBezTo>
                  <a:cubicBezTo>
                    <a:pt x="24" y="796"/>
                    <a:pt x="24" y="796"/>
                    <a:pt x="24" y="796"/>
                  </a:cubicBezTo>
                  <a:cubicBezTo>
                    <a:pt x="32" y="788"/>
                    <a:pt x="32" y="788"/>
                    <a:pt x="32" y="788"/>
                  </a:cubicBezTo>
                  <a:cubicBezTo>
                    <a:pt x="30" y="784"/>
                    <a:pt x="30" y="784"/>
                    <a:pt x="30" y="784"/>
                  </a:cubicBezTo>
                  <a:cubicBezTo>
                    <a:pt x="26" y="785"/>
                    <a:pt x="26" y="785"/>
                    <a:pt x="26" y="785"/>
                  </a:cubicBezTo>
                  <a:cubicBezTo>
                    <a:pt x="31" y="782"/>
                    <a:pt x="31" y="782"/>
                    <a:pt x="31" y="782"/>
                  </a:cubicBezTo>
                  <a:cubicBezTo>
                    <a:pt x="32" y="778"/>
                    <a:pt x="32" y="778"/>
                    <a:pt x="32" y="778"/>
                  </a:cubicBezTo>
                  <a:cubicBezTo>
                    <a:pt x="34" y="783"/>
                    <a:pt x="34" y="783"/>
                    <a:pt x="34" y="783"/>
                  </a:cubicBezTo>
                  <a:cubicBezTo>
                    <a:pt x="39" y="784"/>
                    <a:pt x="39" y="784"/>
                    <a:pt x="39" y="784"/>
                  </a:cubicBezTo>
                  <a:cubicBezTo>
                    <a:pt x="35" y="785"/>
                    <a:pt x="35" y="785"/>
                    <a:pt x="35" y="785"/>
                  </a:cubicBezTo>
                  <a:cubicBezTo>
                    <a:pt x="36" y="788"/>
                    <a:pt x="36" y="788"/>
                    <a:pt x="36" y="788"/>
                  </a:cubicBezTo>
                  <a:cubicBezTo>
                    <a:pt x="41" y="786"/>
                    <a:pt x="41" y="786"/>
                    <a:pt x="41" y="786"/>
                  </a:cubicBezTo>
                  <a:cubicBezTo>
                    <a:pt x="43" y="780"/>
                    <a:pt x="43" y="780"/>
                    <a:pt x="43" y="780"/>
                  </a:cubicBezTo>
                  <a:cubicBezTo>
                    <a:pt x="45" y="778"/>
                    <a:pt x="45" y="778"/>
                    <a:pt x="45" y="778"/>
                  </a:cubicBezTo>
                  <a:cubicBezTo>
                    <a:pt x="47" y="773"/>
                    <a:pt x="47" y="773"/>
                    <a:pt x="47" y="773"/>
                  </a:cubicBezTo>
                  <a:cubicBezTo>
                    <a:pt x="48" y="774"/>
                    <a:pt x="48" y="774"/>
                    <a:pt x="48" y="774"/>
                  </a:cubicBezTo>
                  <a:cubicBezTo>
                    <a:pt x="47" y="780"/>
                    <a:pt x="47" y="780"/>
                    <a:pt x="47" y="780"/>
                  </a:cubicBezTo>
                  <a:cubicBezTo>
                    <a:pt x="52" y="777"/>
                    <a:pt x="52" y="777"/>
                    <a:pt x="52" y="777"/>
                  </a:cubicBezTo>
                  <a:cubicBezTo>
                    <a:pt x="52" y="778"/>
                    <a:pt x="52" y="778"/>
                    <a:pt x="52" y="778"/>
                  </a:cubicBezTo>
                  <a:cubicBezTo>
                    <a:pt x="45" y="782"/>
                    <a:pt x="45" y="782"/>
                    <a:pt x="45" y="782"/>
                  </a:cubicBezTo>
                  <a:cubicBezTo>
                    <a:pt x="44" y="788"/>
                    <a:pt x="44" y="788"/>
                    <a:pt x="44" y="788"/>
                  </a:cubicBezTo>
                  <a:cubicBezTo>
                    <a:pt x="38" y="790"/>
                    <a:pt x="38" y="790"/>
                    <a:pt x="38" y="790"/>
                  </a:cubicBezTo>
                  <a:cubicBezTo>
                    <a:pt x="40" y="792"/>
                    <a:pt x="40" y="792"/>
                    <a:pt x="40" y="792"/>
                  </a:cubicBezTo>
                  <a:cubicBezTo>
                    <a:pt x="40" y="792"/>
                    <a:pt x="41" y="790"/>
                    <a:pt x="44" y="791"/>
                  </a:cubicBezTo>
                  <a:cubicBezTo>
                    <a:pt x="46" y="792"/>
                    <a:pt x="41" y="796"/>
                    <a:pt x="41" y="796"/>
                  </a:cubicBezTo>
                  <a:cubicBezTo>
                    <a:pt x="49" y="793"/>
                    <a:pt x="49" y="793"/>
                    <a:pt x="49" y="793"/>
                  </a:cubicBezTo>
                  <a:cubicBezTo>
                    <a:pt x="49" y="793"/>
                    <a:pt x="42" y="797"/>
                    <a:pt x="41" y="798"/>
                  </a:cubicBezTo>
                  <a:cubicBezTo>
                    <a:pt x="39" y="799"/>
                    <a:pt x="36" y="803"/>
                    <a:pt x="36" y="803"/>
                  </a:cubicBezTo>
                  <a:cubicBezTo>
                    <a:pt x="38" y="805"/>
                    <a:pt x="38" y="805"/>
                    <a:pt x="38" y="805"/>
                  </a:cubicBezTo>
                  <a:cubicBezTo>
                    <a:pt x="31" y="807"/>
                    <a:pt x="31" y="807"/>
                    <a:pt x="31" y="807"/>
                  </a:cubicBezTo>
                  <a:cubicBezTo>
                    <a:pt x="34" y="813"/>
                    <a:pt x="34" y="813"/>
                    <a:pt x="34" y="813"/>
                  </a:cubicBezTo>
                  <a:cubicBezTo>
                    <a:pt x="35" y="817"/>
                    <a:pt x="35" y="817"/>
                    <a:pt x="35" y="817"/>
                  </a:cubicBezTo>
                  <a:cubicBezTo>
                    <a:pt x="43" y="813"/>
                    <a:pt x="43" y="813"/>
                    <a:pt x="43" y="813"/>
                  </a:cubicBezTo>
                  <a:cubicBezTo>
                    <a:pt x="50" y="814"/>
                    <a:pt x="50" y="814"/>
                    <a:pt x="50" y="814"/>
                  </a:cubicBezTo>
                  <a:cubicBezTo>
                    <a:pt x="44" y="815"/>
                    <a:pt x="44" y="815"/>
                    <a:pt x="44" y="815"/>
                  </a:cubicBezTo>
                  <a:cubicBezTo>
                    <a:pt x="38" y="819"/>
                    <a:pt x="38" y="819"/>
                    <a:pt x="38" y="819"/>
                  </a:cubicBezTo>
                  <a:cubicBezTo>
                    <a:pt x="38" y="822"/>
                    <a:pt x="38" y="822"/>
                    <a:pt x="38" y="822"/>
                  </a:cubicBezTo>
                  <a:cubicBezTo>
                    <a:pt x="30" y="816"/>
                    <a:pt x="30" y="816"/>
                    <a:pt x="30" y="816"/>
                  </a:cubicBezTo>
                  <a:cubicBezTo>
                    <a:pt x="25" y="820"/>
                    <a:pt x="25" y="820"/>
                    <a:pt x="25" y="820"/>
                  </a:cubicBezTo>
                  <a:cubicBezTo>
                    <a:pt x="25" y="814"/>
                    <a:pt x="25" y="814"/>
                    <a:pt x="25" y="814"/>
                  </a:cubicBezTo>
                  <a:cubicBezTo>
                    <a:pt x="19" y="812"/>
                    <a:pt x="19" y="812"/>
                    <a:pt x="19" y="812"/>
                  </a:cubicBezTo>
                  <a:cubicBezTo>
                    <a:pt x="20" y="820"/>
                    <a:pt x="20" y="820"/>
                    <a:pt x="20" y="820"/>
                  </a:cubicBezTo>
                  <a:cubicBezTo>
                    <a:pt x="18" y="821"/>
                    <a:pt x="18" y="821"/>
                    <a:pt x="18" y="821"/>
                  </a:cubicBezTo>
                  <a:cubicBezTo>
                    <a:pt x="17" y="824"/>
                    <a:pt x="17" y="824"/>
                    <a:pt x="17" y="824"/>
                  </a:cubicBezTo>
                  <a:cubicBezTo>
                    <a:pt x="14" y="829"/>
                    <a:pt x="14" y="829"/>
                    <a:pt x="14" y="829"/>
                  </a:cubicBezTo>
                  <a:cubicBezTo>
                    <a:pt x="14" y="829"/>
                    <a:pt x="18" y="841"/>
                    <a:pt x="23" y="844"/>
                  </a:cubicBezTo>
                  <a:cubicBezTo>
                    <a:pt x="26" y="847"/>
                    <a:pt x="29" y="849"/>
                    <a:pt x="31" y="853"/>
                  </a:cubicBezTo>
                  <a:cubicBezTo>
                    <a:pt x="33" y="857"/>
                    <a:pt x="49" y="863"/>
                    <a:pt x="49" y="863"/>
                  </a:cubicBezTo>
                  <a:cubicBezTo>
                    <a:pt x="50" y="866"/>
                    <a:pt x="50" y="866"/>
                    <a:pt x="50" y="866"/>
                  </a:cubicBezTo>
                  <a:cubicBezTo>
                    <a:pt x="53" y="862"/>
                    <a:pt x="53" y="862"/>
                    <a:pt x="53" y="862"/>
                  </a:cubicBezTo>
                  <a:cubicBezTo>
                    <a:pt x="58" y="865"/>
                    <a:pt x="58" y="865"/>
                    <a:pt x="58" y="865"/>
                  </a:cubicBezTo>
                  <a:cubicBezTo>
                    <a:pt x="48" y="872"/>
                    <a:pt x="48" y="872"/>
                    <a:pt x="48" y="872"/>
                  </a:cubicBezTo>
                  <a:cubicBezTo>
                    <a:pt x="50" y="876"/>
                    <a:pt x="50" y="876"/>
                    <a:pt x="50" y="876"/>
                  </a:cubicBezTo>
                  <a:cubicBezTo>
                    <a:pt x="58" y="876"/>
                    <a:pt x="58" y="876"/>
                    <a:pt x="58" y="876"/>
                  </a:cubicBezTo>
                  <a:cubicBezTo>
                    <a:pt x="56" y="873"/>
                    <a:pt x="56" y="873"/>
                    <a:pt x="56" y="873"/>
                  </a:cubicBezTo>
                  <a:cubicBezTo>
                    <a:pt x="60" y="871"/>
                    <a:pt x="60" y="871"/>
                    <a:pt x="60" y="871"/>
                  </a:cubicBezTo>
                  <a:cubicBezTo>
                    <a:pt x="65" y="873"/>
                    <a:pt x="65" y="873"/>
                    <a:pt x="65" y="873"/>
                  </a:cubicBezTo>
                  <a:cubicBezTo>
                    <a:pt x="60" y="875"/>
                    <a:pt x="60" y="875"/>
                    <a:pt x="60" y="875"/>
                  </a:cubicBezTo>
                  <a:cubicBezTo>
                    <a:pt x="64" y="879"/>
                    <a:pt x="64" y="879"/>
                    <a:pt x="64" y="879"/>
                  </a:cubicBezTo>
                  <a:cubicBezTo>
                    <a:pt x="68" y="877"/>
                    <a:pt x="68" y="877"/>
                    <a:pt x="68" y="877"/>
                  </a:cubicBezTo>
                  <a:cubicBezTo>
                    <a:pt x="68" y="877"/>
                    <a:pt x="74" y="880"/>
                    <a:pt x="80" y="880"/>
                  </a:cubicBezTo>
                  <a:cubicBezTo>
                    <a:pt x="85" y="880"/>
                    <a:pt x="88" y="878"/>
                    <a:pt x="92" y="877"/>
                  </a:cubicBezTo>
                  <a:cubicBezTo>
                    <a:pt x="96" y="876"/>
                    <a:pt x="101" y="870"/>
                    <a:pt x="101" y="870"/>
                  </a:cubicBezTo>
                  <a:cubicBezTo>
                    <a:pt x="101" y="877"/>
                    <a:pt x="101" y="877"/>
                    <a:pt x="101" y="877"/>
                  </a:cubicBezTo>
                  <a:cubicBezTo>
                    <a:pt x="124" y="857"/>
                    <a:pt x="124" y="857"/>
                    <a:pt x="124" y="857"/>
                  </a:cubicBezTo>
                  <a:cubicBezTo>
                    <a:pt x="124" y="853"/>
                    <a:pt x="124" y="853"/>
                    <a:pt x="124" y="853"/>
                  </a:cubicBezTo>
                  <a:cubicBezTo>
                    <a:pt x="142" y="839"/>
                    <a:pt x="142" y="839"/>
                    <a:pt x="142" y="839"/>
                  </a:cubicBezTo>
                  <a:cubicBezTo>
                    <a:pt x="141" y="835"/>
                    <a:pt x="141" y="835"/>
                    <a:pt x="141" y="835"/>
                  </a:cubicBezTo>
                  <a:cubicBezTo>
                    <a:pt x="145" y="836"/>
                    <a:pt x="145" y="836"/>
                    <a:pt x="145" y="836"/>
                  </a:cubicBezTo>
                  <a:cubicBezTo>
                    <a:pt x="150" y="830"/>
                    <a:pt x="150" y="830"/>
                    <a:pt x="150" y="830"/>
                  </a:cubicBezTo>
                  <a:cubicBezTo>
                    <a:pt x="146" y="828"/>
                    <a:pt x="146" y="828"/>
                    <a:pt x="146" y="828"/>
                  </a:cubicBezTo>
                  <a:cubicBezTo>
                    <a:pt x="161" y="817"/>
                    <a:pt x="161" y="817"/>
                    <a:pt x="161" y="817"/>
                  </a:cubicBezTo>
                  <a:cubicBezTo>
                    <a:pt x="156" y="810"/>
                    <a:pt x="156" y="810"/>
                    <a:pt x="156" y="810"/>
                  </a:cubicBezTo>
                  <a:cubicBezTo>
                    <a:pt x="159" y="812"/>
                    <a:pt x="159" y="812"/>
                    <a:pt x="159" y="812"/>
                  </a:cubicBezTo>
                  <a:cubicBezTo>
                    <a:pt x="167" y="821"/>
                    <a:pt x="167" y="821"/>
                    <a:pt x="167" y="821"/>
                  </a:cubicBezTo>
                  <a:cubicBezTo>
                    <a:pt x="180" y="817"/>
                    <a:pt x="180" y="817"/>
                    <a:pt x="180" y="817"/>
                  </a:cubicBezTo>
                  <a:cubicBezTo>
                    <a:pt x="181" y="805"/>
                    <a:pt x="181" y="805"/>
                    <a:pt x="181" y="805"/>
                  </a:cubicBezTo>
                  <a:cubicBezTo>
                    <a:pt x="184" y="808"/>
                    <a:pt x="184" y="808"/>
                    <a:pt x="184" y="808"/>
                  </a:cubicBezTo>
                  <a:cubicBezTo>
                    <a:pt x="188" y="806"/>
                    <a:pt x="188" y="806"/>
                    <a:pt x="188" y="806"/>
                  </a:cubicBezTo>
                  <a:cubicBezTo>
                    <a:pt x="186" y="803"/>
                    <a:pt x="186" y="803"/>
                    <a:pt x="186" y="803"/>
                  </a:cubicBezTo>
                  <a:cubicBezTo>
                    <a:pt x="189" y="803"/>
                    <a:pt x="189" y="803"/>
                    <a:pt x="189" y="803"/>
                  </a:cubicBezTo>
                  <a:cubicBezTo>
                    <a:pt x="188" y="791"/>
                    <a:pt x="188" y="791"/>
                    <a:pt x="188" y="791"/>
                  </a:cubicBezTo>
                  <a:cubicBezTo>
                    <a:pt x="182" y="789"/>
                    <a:pt x="182" y="789"/>
                    <a:pt x="182" y="789"/>
                  </a:cubicBezTo>
                  <a:cubicBezTo>
                    <a:pt x="179" y="782"/>
                    <a:pt x="179" y="782"/>
                    <a:pt x="179" y="782"/>
                  </a:cubicBezTo>
                  <a:cubicBezTo>
                    <a:pt x="183" y="785"/>
                    <a:pt x="183" y="785"/>
                    <a:pt x="183" y="785"/>
                  </a:cubicBezTo>
                  <a:cubicBezTo>
                    <a:pt x="183" y="776"/>
                    <a:pt x="183" y="776"/>
                    <a:pt x="183" y="776"/>
                  </a:cubicBezTo>
                  <a:cubicBezTo>
                    <a:pt x="178" y="771"/>
                    <a:pt x="178" y="771"/>
                    <a:pt x="178" y="771"/>
                  </a:cubicBezTo>
                  <a:cubicBezTo>
                    <a:pt x="181" y="770"/>
                    <a:pt x="181" y="770"/>
                    <a:pt x="181" y="770"/>
                  </a:cubicBezTo>
                  <a:cubicBezTo>
                    <a:pt x="186" y="773"/>
                    <a:pt x="186" y="773"/>
                    <a:pt x="186" y="773"/>
                  </a:cubicBezTo>
                  <a:cubicBezTo>
                    <a:pt x="186" y="785"/>
                    <a:pt x="186" y="785"/>
                    <a:pt x="186" y="785"/>
                  </a:cubicBezTo>
                  <a:cubicBezTo>
                    <a:pt x="186" y="785"/>
                    <a:pt x="191" y="784"/>
                    <a:pt x="192" y="781"/>
                  </a:cubicBezTo>
                  <a:cubicBezTo>
                    <a:pt x="192" y="776"/>
                    <a:pt x="189" y="773"/>
                    <a:pt x="189" y="773"/>
                  </a:cubicBezTo>
                  <a:cubicBezTo>
                    <a:pt x="189" y="773"/>
                    <a:pt x="189" y="767"/>
                    <a:pt x="190" y="762"/>
                  </a:cubicBezTo>
                  <a:cubicBezTo>
                    <a:pt x="190" y="758"/>
                    <a:pt x="197" y="759"/>
                    <a:pt x="199" y="762"/>
                  </a:cubicBezTo>
                  <a:cubicBezTo>
                    <a:pt x="200" y="765"/>
                    <a:pt x="197" y="769"/>
                    <a:pt x="197" y="769"/>
                  </a:cubicBezTo>
                  <a:cubicBezTo>
                    <a:pt x="195" y="764"/>
                    <a:pt x="195" y="764"/>
                    <a:pt x="195" y="764"/>
                  </a:cubicBezTo>
                  <a:cubicBezTo>
                    <a:pt x="193" y="769"/>
                    <a:pt x="193" y="769"/>
                    <a:pt x="193" y="769"/>
                  </a:cubicBezTo>
                  <a:cubicBezTo>
                    <a:pt x="194" y="776"/>
                    <a:pt x="194" y="776"/>
                    <a:pt x="194" y="776"/>
                  </a:cubicBezTo>
                  <a:cubicBezTo>
                    <a:pt x="194" y="788"/>
                    <a:pt x="194" y="788"/>
                    <a:pt x="194" y="788"/>
                  </a:cubicBezTo>
                  <a:cubicBezTo>
                    <a:pt x="192" y="789"/>
                    <a:pt x="192" y="789"/>
                    <a:pt x="192" y="789"/>
                  </a:cubicBezTo>
                  <a:cubicBezTo>
                    <a:pt x="195" y="800"/>
                    <a:pt x="195" y="800"/>
                    <a:pt x="195" y="800"/>
                  </a:cubicBezTo>
                  <a:cubicBezTo>
                    <a:pt x="198" y="798"/>
                    <a:pt x="198" y="798"/>
                    <a:pt x="198" y="798"/>
                  </a:cubicBezTo>
                  <a:cubicBezTo>
                    <a:pt x="199" y="809"/>
                    <a:pt x="199" y="809"/>
                    <a:pt x="199" y="809"/>
                  </a:cubicBezTo>
                  <a:cubicBezTo>
                    <a:pt x="208" y="810"/>
                    <a:pt x="208" y="810"/>
                    <a:pt x="208" y="810"/>
                  </a:cubicBezTo>
                  <a:cubicBezTo>
                    <a:pt x="211" y="808"/>
                    <a:pt x="211" y="808"/>
                    <a:pt x="211" y="808"/>
                  </a:cubicBezTo>
                  <a:cubicBezTo>
                    <a:pt x="212" y="814"/>
                    <a:pt x="212" y="814"/>
                    <a:pt x="212" y="814"/>
                  </a:cubicBezTo>
                  <a:cubicBezTo>
                    <a:pt x="212" y="814"/>
                    <a:pt x="220" y="809"/>
                    <a:pt x="221" y="814"/>
                  </a:cubicBezTo>
                  <a:cubicBezTo>
                    <a:pt x="222" y="819"/>
                    <a:pt x="219" y="828"/>
                    <a:pt x="223" y="828"/>
                  </a:cubicBezTo>
                  <a:cubicBezTo>
                    <a:pt x="227" y="828"/>
                    <a:pt x="228" y="822"/>
                    <a:pt x="230" y="815"/>
                  </a:cubicBezTo>
                  <a:cubicBezTo>
                    <a:pt x="232" y="808"/>
                    <a:pt x="236" y="800"/>
                    <a:pt x="236" y="800"/>
                  </a:cubicBezTo>
                  <a:cubicBezTo>
                    <a:pt x="236" y="800"/>
                    <a:pt x="227" y="782"/>
                    <a:pt x="230" y="780"/>
                  </a:cubicBezTo>
                  <a:cubicBezTo>
                    <a:pt x="232" y="776"/>
                    <a:pt x="238" y="777"/>
                    <a:pt x="238" y="773"/>
                  </a:cubicBezTo>
                  <a:cubicBezTo>
                    <a:pt x="239" y="768"/>
                    <a:pt x="232" y="767"/>
                    <a:pt x="237" y="764"/>
                  </a:cubicBezTo>
                  <a:cubicBezTo>
                    <a:pt x="241" y="760"/>
                    <a:pt x="252" y="766"/>
                    <a:pt x="256" y="754"/>
                  </a:cubicBezTo>
                  <a:cubicBezTo>
                    <a:pt x="259" y="741"/>
                    <a:pt x="255" y="738"/>
                    <a:pt x="256" y="734"/>
                  </a:cubicBezTo>
                  <a:cubicBezTo>
                    <a:pt x="257" y="729"/>
                    <a:pt x="265" y="733"/>
                    <a:pt x="262" y="725"/>
                  </a:cubicBezTo>
                  <a:cubicBezTo>
                    <a:pt x="260" y="718"/>
                    <a:pt x="254" y="704"/>
                    <a:pt x="254" y="704"/>
                  </a:cubicBezTo>
                  <a:cubicBezTo>
                    <a:pt x="252" y="695"/>
                    <a:pt x="252" y="695"/>
                    <a:pt x="252" y="695"/>
                  </a:cubicBezTo>
                  <a:cubicBezTo>
                    <a:pt x="247" y="689"/>
                    <a:pt x="247" y="689"/>
                    <a:pt x="247" y="689"/>
                  </a:cubicBezTo>
                  <a:cubicBezTo>
                    <a:pt x="256" y="686"/>
                    <a:pt x="256" y="686"/>
                    <a:pt x="256" y="686"/>
                  </a:cubicBezTo>
                  <a:cubicBezTo>
                    <a:pt x="256" y="686"/>
                    <a:pt x="264" y="692"/>
                    <a:pt x="266" y="680"/>
                  </a:cubicBezTo>
                  <a:cubicBezTo>
                    <a:pt x="270" y="668"/>
                    <a:pt x="269" y="664"/>
                    <a:pt x="265" y="660"/>
                  </a:cubicBezTo>
                  <a:cubicBezTo>
                    <a:pt x="261" y="657"/>
                    <a:pt x="256" y="654"/>
                    <a:pt x="256" y="654"/>
                  </a:cubicBezTo>
                  <a:cubicBezTo>
                    <a:pt x="246" y="644"/>
                    <a:pt x="246" y="644"/>
                    <a:pt x="246" y="644"/>
                  </a:cubicBezTo>
                  <a:cubicBezTo>
                    <a:pt x="252" y="609"/>
                    <a:pt x="252" y="609"/>
                    <a:pt x="252" y="609"/>
                  </a:cubicBezTo>
                  <a:cubicBezTo>
                    <a:pt x="244" y="586"/>
                    <a:pt x="244" y="586"/>
                    <a:pt x="244" y="586"/>
                  </a:cubicBezTo>
                  <a:cubicBezTo>
                    <a:pt x="247" y="578"/>
                    <a:pt x="247" y="578"/>
                    <a:pt x="247" y="578"/>
                  </a:cubicBezTo>
                  <a:cubicBezTo>
                    <a:pt x="244" y="567"/>
                    <a:pt x="244" y="567"/>
                    <a:pt x="244" y="567"/>
                  </a:cubicBezTo>
                  <a:cubicBezTo>
                    <a:pt x="248" y="561"/>
                    <a:pt x="248" y="561"/>
                    <a:pt x="248" y="561"/>
                  </a:cubicBezTo>
                  <a:cubicBezTo>
                    <a:pt x="241" y="542"/>
                    <a:pt x="241" y="542"/>
                    <a:pt x="241" y="542"/>
                  </a:cubicBezTo>
                  <a:cubicBezTo>
                    <a:pt x="249" y="531"/>
                    <a:pt x="249" y="531"/>
                    <a:pt x="249" y="531"/>
                  </a:cubicBezTo>
                  <a:cubicBezTo>
                    <a:pt x="246" y="522"/>
                    <a:pt x="246" y="522"/>
                    <a:pt x="246" y="522"/>
                  </a:cubicBezTo>
                  <a:cubicBezTo>
                    <a:pt x="246" y="522"/>
                    <a:pt x="258" y="494"/>
                    <a:pt x="270" y="491"/>
                  </a:cubicBezTo>
                  <a:cubicBezTo>
                    <a:pt x="280" y="488"/>
                    <a:pt x="300" y="494"/>
                    <a:pt x="300" y="494"/>
                  </a:cubicBezTo>
                  <a:cubicBezTo>
                    <a:pt x="305" y="482"/>
                    <a:pt x="305" y="482"/>
                    <a:pt x="305" y="482"/>
                  </a:cubicBezTo>
                  <a:cubicBezTo>
                    <a:pt x="304" y="467"/>
                    <a:pt x="304" y="467"/>
                    <a:pt x="304" y="467"/>
                  </a:cubicBezTo>
                  <a:cubicBezTo>
                    <a:pt x="290" y="457"/>
                    <a:pt x="290" y="457"/>
                    <a:pt x="290" y="457"/>
                  </a:cubicBezTo>
                  <a:cubicBezTo>
                    <a:pt x="309" y="425"/>
                    <a:pt x="309" y="425"/>
                    <a:pt x="309" y="425"/>
                  </a:cubicBezTo>
                  <a:cubicBezTo>
                    <a:pt x="310" y="415"/>
                    <a:pt x="310" y="415"/>
                    <a:pt x="310" y="415"/>
                  </a:cubicBezTo>
                  <a:cubicBezTo>
                    <a:pt x="314" y="410"/>
                    <a:pt x="314" y="410"/>
                    <a:pt x="314" y="410"/>
                  </a:cubicBezTo>
                  <a:cubicBezTo>
                    <a:pt x="313" y="390"/>
                    <a:pt x="313" y="390"/>
                    <a:pt x="313" y="390"/>
                  </a:cubicBezTo>
                  <a:cubicBezTo>
                    <a:pt x="315" y="378"/>
                    <a:pt x="315" y="378"/>
                    <a:pt x="315" y="378"/>
                  </a:cubicBezTo>
                  <a:cubicBezTo>
                    <a:pt x="311" y="358"/>
                    <a:pt x="311" y="358"/>
                    <a:pt x="311" y="358"/>
                  </a:cubicBezTo>
                  <a:cubicBezTo>
                    <a:pt x="324" y="356"/>
                    <a:pt x="324" y="356"/>
                    <a:pt x="324" y="356"/>
                  </a:cubicBezTo>
                  <a:cubicBezTo>
                    <a:pt x="337" y="346"/>
                    <a:pt x="337" y="346"/>
                    <a:pt x="337" y="346"/>
                  </a:cubicBezTo>
                  <a:cubicBezTo>
                    <a:pt x="334" y="333"/>
                    <a:pt x="334" y="333"/>
                    <a:pt x="334" y="333"/>
                  </a:cubicBezTo>
                  <a:cubicBezTo>
                    <a:pt x="334" y="333"/>
                    <a:pt x="339" y="332"/>
                    <a:pt x="341" y="326"/>
                  </a:cubicBezTo>
                  <a:cubicBezTo>
                    <a:pt x="343" y="319"/>
                    <a:pt x="341" y="314"/>
                    <a:pt x="347" y="308"/>
                  </a:cubicBezTo>
                  <a:cubicBezTo>
                    <a:pt x="355" y="300"/>
                    <a:pt x="361" y="298"/>
                    <a:pt x="359" y="292"/>
                  </a:cubicBezTo>
                  <a:cubicBezTo>
                    <a:pt x="358" y="284"/>
                    <a:pt x="351" y="273"/>
                    <a:pt x="351" y="273"/>
                  </a:cubicBezTo>
                  <a:cubicBezTo>
                    <a:pt x="351" y="266"/>
                    <a:pt x="351" y="266"/>
                    <a:pt x="351" y="266"/>
                  </a:cubicBezTo>
                  <a:cubicBezTo>
                    <a:pt x="351" y="266"/>
                    <a:pt x="359" y="268"/>
                    <a:pt x="360" y="263"/>
                  </a:cubicBezTo>
                  <a:cubicBezTo>
                    <a:pt x="360" y="258"/>
                    <a:pt x="364" y="241"/>
                    <a:pt x="364" y="241"/>
                  </a:cubicBezTo>
                  <a:cubicBezTo>
                    <a:pt x="378" y="226"/>
                    <a:pt x="378" y="226"/>
                    <a:pt x="378" y="226"/>
                  </a:cubicBezTo>
                  <a:cubicBezTo>
                    <a:pt x="394" y="234"/>
                    <a:pt x="394" y="234"/>
                    <a:pt x="394" y="234"/>
                  </a:cubicBezTo>
                  <a:cubicBezTo>
                    <a:pt x="394" y="234"/>
                    <a:pt x="397" y="223"/>
                    <a:pt x="399" y="218"/>
                  </a:cubicBezTo>
                  <a:cubicBezTo>
                    <a:pt x="400" y="213"/>
                    <a:pt x="397" y="198"/>
                    <a:pt x="397" y="198"/>
                  </a:cubicBezTo>
                  <a:cubicBezTo>
                    <a:pt x="405" y="193"/>
                    <a:pt x="405" y="193"/>
                    <a:pt x="405" y="193"/>
                  </a:cubicBezTo>
                  <a:cubicBezTo>
                    <a:pt x="409" y="198"/>
                    <a:pt x="409" y="198"/>
                    <a:pt x="409" y="198"/>
                  </a:cubicBezTo>
                  <a:cubicBezTo>
                    <a:pt x="421" y="195"/>
                    <a:pt x="421" y="195"/>
                    <a:pt x="421" y="195"/>
                  </a:cubicBezTo>
                  <a:cubicBezTo>
                    <a:pt x="443" y="205"/>
                    <a:pt x="443" y="205"/>
                    <a:pt x="443" y="205"/>
                  </a:cubicBezTo>
                  <a:cubicBezTo>
                    <a:pt x="450" y="195"/>
                    <a:pt x="450" y="195"/>
                    <a:pt x="450" y="195"/>
                  </a:cubicBezTo>
                  <a:cubicBezTo>
                    <a:pt x="442" y="191"/>
                    <a:pt x="442" y="191"/>
                    <a:pt x="442" y="191"/>
                  </a:cubicBezTo>
                  <a:cubicBezTo>
                    <a:pt x="442" y="191"/>
                    <a:pt x="450" y="182"/>
                    <a:pt x="449" y="174"/>
                  </a:cubicBezTo>
                  <a:cubicBezTo>
                    <a:pt x="448" y="168"/>
                    <a:pt x="441" y="159"/>
                    <a:pt x="441" y="159"/>
                  </a:cubicBezTo>
                  <a:cubicBezTo>
                    <a:pt x="453" y="157"/>
                    <a:pt x="453" y="157"/>
                    <a:pt x="453" y="157"/>
                  </a:cubicBezTo>
                  <a:cubicBezTo>
                    <a:pt x="455" y="154"/>
                    <a:pt x="455" y="154"/>
                    <a:pt x="455" y="154"/>
                  </a:cubicBezTo>
                  <a:cubicBezTo>
                    <a:pt x="455" y="154"/>
                    <a:pt x="464" y="159"/>
                    <a:pt x="466" y="157"/>
                  </a:cubicBezTo>
                  <a:cubicBezTo>
                    <a:pt x="467" y="155"/>
                    <a:pt x="459" y="148"/>
                    <a:pt x="465" y="144"/>
                  </a:cubicBezTo>
                  <a:cubicBezTo>
                    <a:pt x="469" y="139"/>
                    <a:pt x="478" y="142"/>
                    <a:pt x="478" y="142"/>
                  </a:cubicBezTo>
                  <a:cubicBezTo>
                    <a:pt x="478" y="142"/>
                    <a:pt x="485" y="152"/>
                    <a:pt x="490" y="157"/>
                  </a:cubicBezTo>
                  <a:cubicBezTo>
                    <a:pt x="497" y="163"/>
                    <a:pt x="499" y="172"/>
                    <a:pt x="499" y="172"/>
                  </a:cubicBezTo>
                  <a:cubicBezTo>
                    <a:pt x="504" y="171"/>
                    <a:pt x="504" y="171"/>
                    <a:pt x="504" y="171"/>
                  </a:cubicBezTo>
                  <a:cubicBezTo>
                    <a:pt x="515" y="171"/>
                    <a:pt x="515" y="171"/>
                    <a:pt x="515" y="171"/>
                  </a:cubicBezTo>
                  <a:cubicBezTo>
                    <a:pt x="522" y="175"/>
                    <a:pt x="522" y="175"/>
                    <a:pt x="522" y="175"/>
                  </a:cubicBezTo>
                  <a:cubicBezTo>
                    <a:pt x="531" y="169"/>
                    <a:pt x="531" y="169"/>
                    <a:pt x="531" y="169"/>
                  </a:cubicBezTo>
                  <a:cubicBezTo>
                    <a:pt x="531" y="169"/>
                    <a:pt x="533" y="161"/>
                    <a:pt x="539" y="161"/>
                  </a:cubicBezTo>
                  <a:cubicBezTo>
                    <a:pt x="544" y="161"/>
                    <a:pt x="546" y="166"/>
                    <a:pt x="546" y="166"/>
                  </a:cubicBezTo>
                  <a:cubicBezTo>
                    <a:pt x="558" y="167"/>
                    <a:pt x="558" y="167"/>
                    <a:pt x="558" y="167"/>
                  </a:cubicBezTo>
                  <a:cubicBezTo>
                    <a:pt x="565" y="174"/>
                    <a:pt x="565" y="174"/>
                    <a:pt x="565" y="174"/>
                  </a:cubicBezTo>
                  <a:cubicBezTo>
                    <a:pt x="565" y="174"/>
                    <a:pt x="567" y="161"/>
                    <a:pt x="570" y="157"/>
                  </a:cubicBezTo>
                  <a:cubicBezTo>
                    <a:pt x="572" y="154"/>
                    <a:pt x="575" y="150"/>
                    <a:pt x="575" y="144"/>
                  </a:cubicBezTo>
                  <a:cubicBezTo>
                    <a:pt x="574" y="139"/>
                    <a:pt x="572" y="130"/>
                    <a:pt x="572" y="130"/>
                  </a:cubicBezTo>
                  <a:cubicBezTo>
                    <a:pt x="574" y="97"/>
                    <a:pt x="574" y="97"/>
                    <a:pt x="574" y="97"/>
                  </a:cubicBezTo>
                  <a:cubicBezTo>
                    <a:pt x="577" y="93"/>
                    <a:pt x="577" y="93"/>
                    <a:pt x="577" y="93"/>
                  </a:cubicBezTo>
                  <a:cubicBezTo>
                    <a:pt x="577" y="93"/>
                    <a:pt x="576" y="81"/>
                    <a:pt x="582" y="79"/>
                  </a:cubicBezTo>
                  <a:cubicBezTo>
                    <a:pt x="588" y="76"/>
                    <a:pt x="595" y="78"/>
                    <a:pt x="595" y="78"/>
                  </a:cubicBezTo>
                  <a:cubicBezTo>
                    <a:pt x="595" y="78"/>
                    <a:pt x="604" y="66"/>
                    <a:pt x="610" y="65"/>
                  </a:cubicBezTo>
                  <a:cubicBezTo>
                    <a:pt x="616" y="64"/>
                    <a:pt x="625" y="77"/>
                    <a:pt x="625" y="77"/>
                  </a:cubicBezTo>
                  <a:cubicBezTo>
                    <a:pt x="648" y="80"/>
                    <a:pt x="648" y="80"/>
                    <a:pt x="648" y="80"/>
                  </a:cubicBezTo>
                  <a:cubicBezTo>
                    <a:pt x="655" y="91"/>
                    <a:pt x="655" y="91"/>
                    <a:pt x="655" y="91"/>
                  </a:cubicBezTo>
                  <a:cubicBezTo>
                    <a:pt x="655" y="91"/>
                    <a:pt x="647" y="105"/>
                    <a:pt x="647" y="110"/>
                  </a:cubicBezTo>
                  <a:cubicBezTo>
                    <a:pt x="647" y="116"/>
                    <a:pt x="650" y="121"/>
                    <a:pt x="650" y="121"/>
                  </a:cubicBezTo>
                  <a:cubicBezTo>
                    <a:pt x="650" y="121"/>
                    <a:pt x="654" y="125"/>
                    <a:pt x="656" y="123"/>
                  </a:cubicBezTo>
                  <a:cubicBezTo>
                    <a:pt x="659" y="121"/>
                    <a:pt x="658" y="107"/>
                    <a:pt x="658" y="107"/>
                  </a:cubicBezTo>
                  <a:cubicBezTo>
                    <a:pt x="658" y="107"/>
                    <a:pt x="655" y="108"/>
                    <a:pt x="656" y="105"/>
                  </a:cubicBezTo>
                  <a:cubicBezTo>
                    <a:pt x="657" y="102"/>
                    <a:pt x="661" y="102"/>
                    <a:pt x="663" y="100"/>
                  </a:cubicBezTo>
                  <a:cubicBezTo>
                    <a:pt x="666" y="98"/>
                    <a:pt x="665" y="93"/>
                    <a:pt x="666" y="93"/>
                  </a:cubicBezTo>
                  <a:cubicBezTo>
                    <a:pt x="668" y="92"/>
                    <a:pt x="674" y="94"/>
                    <a:pt x="674" y="90"/>
                  </a:cubicBezTo>
                  <a:cubicBezTo>
                    <a:pt x="674" y="85"/>
                    <a:pt x="669" y="78"/>
                    <a:pt x="669" y="78"/>
                  </a:cubicBezTo>
                  <a:cubicBezTo>
                    <a:pt x="669" y="78"/>
                    <a:pt x="673" y="78"/>
                    <a:pt x="675" y="79"/>
                  </a:cubicBezTo>
                  <a:cubicBezTo>
                    <a:pt x="678" y="79"/>
                    <a:pt x="685" y="87"/>
                    <a:pt x="687" y="80"/>
                  </a:cubicBezTo>
                  <a:cubicBezTo>
                    <a:pt x="690" y="74"/>
                    <a:pt x="685" y="71"/>
                    <a:pt x="685" y="71"/>
                  </a:cubicBezTo>
                  <a:close/>
                  <a:moveTo>
                    <a:pt x="8" y="787"/>
                  </a:moveTo>
                  <a:cubicBezTo>
                    <a:pt x="8" y="787"/>
                    <a:pt x="7" y="793"/>
                    <a:pt x="8" y="794"/>
                  </a:cubicBezTo>
                  <a:cubicBezTo>
                    <a:pt x="9" y="796"/>
                    <a:pt x="6" y="800"/>
                    <a:pt x="6" y="800"/>
                  </a:cubicBezTo>
                  <a:cubicBezTo>
                    <a:pt x="9" y="800"/>
                    <a:pt x="9" y="800"/>
                    <a:pt x="9" y="800"/>
                  </a:cubicBezTo>
                  <a:cubicBezTo>
                    <a:pt x="11" y="798"/>
                    <a:pt x="11" y="798"/>
                    <a:pt x="11" y="798"/>
                  </a:cubicBezTo>
                  <a:cubicBezTo>
                    <a:pt x="11" y="792"/>
                    <a:pt x="11" y="792"/>
                    <a:pt x="11" y="792"/>
                  </a:cubicBezTo>
                  <a:cubicBezTo>
                    <a:pt x="10" y="785"/>
                    <a:pt x="10" y="785"/>
                    <a:pt x="10" y="785"/>
                  </a:cubicBezTo>
                  <a:lnTo>
                    <a:pt x="8" y="787"/>
                  </a:lnTo>
                  <a:close/>
                  <a:moveTo>
                    <a:pt x="27" y="805"/>
                  </a:moveTo>
                  <a:cubicBezTo>
                    <a:pt x="18" y="803"/>
                    <a:pt x="18" y="803"/>
                    <a:pt x="18" y="803"/>
                  </a:cubicBezTo>
                  <a:cubicBezTo>
                    <a:pt x="26" y="808"/>
                    <a:pt x="26" y="808"/>
                    <a:pt x="26" y="808"/>
                  </a:cubicBezTo>
                  <a:lnTo>
                    <a:pt x="27" y="805"/>
                  </a:lnTo>
                  <a:close/>
                  <a:moveTo>
                    <a:pt x="36" y="794"/>
                  </a:moveTo>
                  <a:cubicBezTo>
                    <a:pt x="32" y="794"/>
                    <a:pt x="32" y="794"/>
                    <a:pt x="32" y="794"/>
                  </a:cubicBezTo>
                  <a:cubicBezTo>
                    <a:pt x="30" y="799"/>
                    <a:pt x="30" y="799"/>
                    <a:pt x="30" y="799"/>
                  </a:cubicBezTo>
                  <a:cubicBezTo>
                    <a:pt x="38" y="798"/>
                    <a:pt x="38" y="798"/>
                    <a:pt x="38" y="798"/>
                  </a:cubicBezTo>
                  <a:lnTo>
                    <a:pt x="36" y="794"/>
                  </a:lnTo>
                  <a:close/>
                  <a:moveTo>
                    <a:pt x="16" y="750"/>
                  </a:moveTo>
                  <a:cubicBezTo>
                    <a:pt x="16" y="753"/>
                    <a:pt x="16" y="753"/>
                    <a:pt x="16" y="753"/>
                  </a:cubicBezTo>
                  <a:cubicBezTo>
                    <a:pt x="14" y="754"/>
                    <a:pt x="14" y="754"/>
                    <a:pt x="14" y="754"/>
                  </a:cubicBezTo>
                  <a:cubicBezTo>
                    <a:pt x="14" y="754"/>
                    <a:pt x="16" y="762"/>
                    <a:pt x="20" y="762"/>
                  </a:cubicBezTo>
                  <a:cubicBezTo>
                    <a:pt x="26" y="762"/>
                    <a:pt x="22" y="753"/>
                    <a:pt x="22" y="753"/>
                  </a:cubicBezTo>
                  <a:cubicBezTo>
                    <a:pt x="17" y="750"/>
                    <a:pt x="17" y="750"/>
                    <a:pt x="17" y="750"/>
                  </a:cubicBezTo>
                  <a:lnTo>
                    <a:pt x="16" y="750"/>
                  </a:lnTo>
                  <a:close/>
                  <a:moveTo>
                    <a:pt x="15" y="768"/>
                  </a:moveTo>
                  <a:cubicBezTo>
                    <a:pt x="17" y="766"/>
                    <a:pt x="17" y="766"/>
                    <a:pt x="17" y="766"/>
                  </a:cubicBezTo>
                  <a:cubicBezTo>
                    <a:pt x="15" y="762"/>
                    <a:pt x="15" y="762"/>
                    <a:pt x="15" y="762"/>
                  </a:cubicBezTo>
                  <a:cubicBezTo>
                    <a:pt x="15" y="758"/>
                    <a:pt x="15" y="758"/>
                    <a:pt x="15" y="758"/>
                  </a:cubicBezTo>
                  <a:cubicBezTo>
                    <a:pt x="11" y="756"/>
                    <a:pt x="11" y="756"/>
                    <a:pt x="11" y="756"/>
                  </a:cubicBezTo>
                  <a:cubicBezTo>
                    <a:pt x="11" y="757"/>
                    <a:pt x="11" y="757"/>
                    <a:pt x="11" y="757"/>
                  </a:cubicBezTo>
                  <a:cubicBezTo>
                    <a:pt x="11" y="757"/>
                    <a:pt x="10" y="758"/>
                    <a:pt x="9" y="760"/>
                  </a:cubicBezTo>
                  <a:cubicBezTo>
                    <a:pt x="8" y="762"/>
                    <a:pt x="12" y="764"/>
                    <a:pt x="12" y="764"/>
                  </a:cubicBezTo>
                  <a:cubicBezTo>
                    <a:pt x="9" y="767"/>
                    <a:pt x="9" y="767"/>
                    <a:pt x="9" y="767"/>
                  </a:cubicBezTo>
                  <a:cubicBezTo>
                    <a:pt x="9" y="773"/>
                    <a:pt x="9" y="773"/>
                    <a:pt x="9" y="773"/>
                  </a:cubicBezTo>
                  <a:cubicBezTo>
                    <a:pt x="13" y="772"/>
                    <a:pt x="13" y="772"/>
                    <a:pt x="13" y="772"/>
                  </a:cubicBezTo>
                  <a:cubicBezTo>
                    <a:pt x="10" y="767"/>
                    <a:pt x="10" y="767"/>
                    <a:pt x="10" y="767"/>
                  </a:cubicBezTo>
                  <a:cubicBezTo>
                    <a:pt x="14" y="764"/>
                    <a:pt x="14" y="764"/>
                    <a:pt x="14" y="764"/>
                  </a:cubicBezTo>
                  <a:cubicBezTo>
                    <a:pt x="15" y="764"/>
                    <a:pt x="15" y="764"/>
                    <a:pt x="15" y="764"/>
                  </a:cubicBezTo>
                  <a:cubicBezTo>
                    <a:pt x="14" y="766"/>
                    <a:pt x="14" y="766"/>
                    <a:pt x="14" y="766"/>
                  </a:cubicBezTo>
                  <a:lnTo>
                    <a:pt x="15" y="768"/>
                  </a:lnTo>
                  <a:close/>
                  <a:moveTo>
                    <a:pt x="29" y="766"/>
                  </a:moveTo>
                  <a:cubicBezTo>
                    <a:pt x="33" y="764"/>
                    <a:pt x="33" y="764"/>
                    <a:pt x="33" y="764"/>
                  </a:cubicBezTo>
                  <a:cubicBezTo>
                    <a:pt x="27" y="759"/>
                    <a:pt x="27" y="759"/>
                    <a:pt x="27" y="759"/>
                  </a:cubicBezTo>
                  <a:cubicBezTo>
                    <a:pt x="25" y="761"/>
                    <a:pt x="25" y="761"/>
                    <a:pt x="25" y="761"/>
                  </a:cubicBezTo>
                  <a:lnTo>
                    <a:pt x="29" y="766"/>
                  </a:lnTo>
                  <a:close/>
                  <a:moveTo>
                    <a:pt x="28" y="743"/>
                  </a:moveTo>
                  <a:cubicBezTo>
                    <a:pt x="23" y="744"/>
                    <a:pt x="23" y="744"/>
                    <a:pt x="23" y="744"/>
                  </a:cubicBezTo>
                  <a:cubicBezTo>
                    <a:pt x="23" y="747"/>
                    <a:pt x="23" y="747"/>
                    <a:pt x="23" y="747"/>
                  </a:cubicBezTo>
                  <a:cubicBezTo>
                    <a:pt x="20" y="749"/>
                    <a:pt x="20" y="749"/>
                    <a:pt x="20" y="749"/>
                  </a:cubicBezTo>
                  <a:cubicBezTo>
                    <a:pt x="23" y="751"/>
                    <a:pt x="23" y="751"/>
                    <a:pt x="23" y="751"/>
                  </a:cubicBezTo>
                  <a:cubicBezTo>
                    <a:pt x="25" y="754"/>
                    <a:pt x="25" y="754"/>
                    <a:pt x="25" y="754"/>
                  </a:cubicBezTo>
                  <a:cubicBezTo>
                    <a:pt x="27" y="754"/>
                    <a:pt x="27" y="754"/>
                    <a:pt x="27" y="754"/>
                  </a:cubicBezTo>
                  <a:cubicBezTo>
                    <a:pt x="27" y="751"/>
                    <a:pt x="27" y="751"/>
                    <a:pt x="27" y="751"/>
                  </a:cubicBezTo>
                  <a:cubicBezTo>
                    <a:pt x="29" y="749"/>
                    <a:pt x="29" y="749"/>
                    <a:pt x="29" y="749"/>
                  </a:cubicBezTo>
                  <a:lnTo>
                    <a:pt x="28" y="743"/>
                  </a:lnTo>
                  <a:close/>
                  <a:moveTo>
                    <a:pt x="19" y="743"/>
                  </a:moveTo>
                  <a:cubicBezTo>
                    <a:pt x="16" y="746"/>
                    <a:pt x="19" y="747"/>
                    <a:pt x="20" y="746"/>
                  </a:cubicBezTo>
                  <a:cubicBezTo>
                    <a:pt x="23" y="744"/>
                    <a:pt x="22" y="740"/>
                    <a:pt x="19" y="743"/>
                  </a:cubicBezTo>
                  <a:close/>
                  <a:moveTo>
                    <a:pt x="10" y="738"/>
                  </a:moveTo>
                  <a:cubicBezTo>
                    <a:pt x="11" y="740"/>
                    <a:pt x="11" y="740"/>
                    <a:pt x="11" y="740"/>
                  </a:cubicBezTo>
                  <a:cubicBezTo>
                    <a:pt x="12" y="740"/>
                    <a:pt x="12" y="740"/>
                    <a:pt x="12" y="740"/>
                  </a:cubicBezTo>
                  <a:cubicBezTo>
                    <a:pt x="14" y="743"/>
                    <a:pt x="14" y="743"/>
                    <a:pt x="14" y="743"/>
                  </a:cubicBezTo>
                  <a:cubicBezTo>
                    <a:pt x="12" y="745"/>
                    <a:pt x="12" y="745"/>
                    <a:pt x="12" y="745"/>
                  </a:cubicBezTo>
                  <a:cubicBezTo>
                    <a:pt x="15" y="746"/>
                    <a:pt x="15" y="746"/>
                    <a:pt x="15" y="746"/>
                  </a:cubicBezTo>
                  <a:cubicBezTo>
                    <a:pt x="16" y="742"/>
                    <a:pt x="16" y="742"/>
                    <a:pt x="16" y="742"/>
                  </a:cubicBezTo>
                  <a:cubicBezTo>
                    <a:pt x="12" y="737"/>
                    <a:pt x="12" y="737"/>
                    <a:pt x="12" y="737"/>
                  </a:cubicBezTo>
                  <a:lnTo>
                    <a:pt x="10" y="738"/>
                  </a:lnTo>
                  <a:close/>
                  <a:moveTo>
                    <a:pt x="13" y="749"/>
                  </a:moveTo>
                  <a:cubicBezTo>
                    <a:pt x="11" y="746"/>
                    <a:pt x="11" y="746"/>
                    <a:pt x="11" y="746"/>
                  </a:cubicBezTo>
                  <a:cubicBezTo>
                    <a:pt x="8" y="749"/>
                    <a:pt x="8" y="749"/>
                    <a:pt x="8" y="749"/>
                  </a:cubicBezTo>
                  <a:cubicBezTo>
                    <a:pt x="9" y="751"/>
                    <a:pt x="9" y="751"/>
                    <a:pt x="9" y="751"/>
                  </a:cubicBezTo>
                  <a:lnTo>
                    <a:pt x="13" y="749"/>
                  </a:lnTo>
                  <a:close/>
                  <a:moveTo>
                    <a:pt x="41" y="738"/>
                  </a:moveTo>
                  <a:cubicBezTo>
                    <a:pt x="39" y="740"/>
                    <a:pt x="39" y="740"/>
                    <a:pt x="39" y="740"/>
                  </a:cubicBezTo>
                  <a:cubicBezTo>
                    <a:pt x="40" y="744"/>
                    <a:pt x="40" y="744"/>
                    <a:pt x="40" y="744"/>
                  </a:cubicBezTo>
                  <a:cubicBezTo>
                    <a:pt x="43" y="741"/>
                    <a:pt x="43" y="741"/>
                    <a:pt x="43" y="741"/>
                  </a:cubicBezTo>
                  <a:lnTo>
                    <a:pt x="41" y="738"/>
                  </a:lnTo>
                  <a:close/>
                  <a:moveTo>
                    <a:pt x="9" y="733"/>
                  </a:moveTo>
                  <a:cubicBezTo>
                    <a:pt x="11" y="734"/>
                    <a:pt x="13" y="734"/>
                    <a:pt x="13" y="734"/>
                  </a:cubicBezTo>
                  <a:cubicBezTo>
                    <a:pt x="11" y="729"/>
                    <a:pt x="11" y="729"/>
                    <a:pt x="11" y="729"/>
                  </a:cubicBezTo>
                  <a:cubicBezTo>
                    <a:pt x="13" y="727"/>
                    <a:pt x="13" y="727"/>
                    <a:pt x="13" y="727"/>
                  </a:cubicBezTo>
                  <a:cubicBezTo>
                    <a:pt x="10" y="719"/>
                    <a:pt x="10" y="719"/>
                    <a:pt x="10" y="719"/>
                  </a:cubicBezTo>
                  <a:cubicBezTo>
                    <a:pt x="9" y="722"/>
                    <a:pt x="9" y="722"/>
                    <a:pt x="9" y="722"/>
                  </a:cubicBezTo>
                  <a:cubicBezTo>
                    <a:pt x="11" y="726"/>
                    <a:pt x="11" y="726"/>
                    <a:pt x="11" y="726"/>
                  </a:cubicBezTo>
                  <a:cubicBezTo>
                    <a:pt x="7" y="727"/>
                    <a:pt x="7" y="727"/>
                    <a:pt x="7" y="727"/>
                  </a:cubicBezTo>
                  <a:cubicBezTo>
                    <a:pt x="7" y="727"/>
                    <a:pt x="7" y="731"/>
                    <a:pt x="9" y="733"/>
                  </a:cubicBezTo>
                  <a:close/>
                  <a:moveTo>
                    <a:pt x="16" y="715"/>
                  </a:moveTo>
                  <a:cubicBezTo>
                    <a:pt x="10" y="711"/>
                    <a:pt x="10" y="711"/>
                    <a:pt x="10" y="711"/>
                  </a:cubicBezTo>
                  <a:cubicBezTo>
                    <a:pt x="9" y="712"/>
                    <a:pt x="9" y="712"/>
                    <a:pt x="9" y="712"/>
                  </a:cubicBezTo>
                  <a:cubicBezTo>
                    <a:pt x="12" y="714"/>
                    <a:pt x="12" y="714"/>
                    <a:pt x="12" y="714"/>
                  </a:cubicBezTo>
                  <a:cubicBezTo>
                    <a:pt x="12" y="718"/>
                    <a:pt x="12" y="718"/>
                    <a:pt x="12" y="718"/>
                  </a:cubicBezTo>
                  <a:cubicBezTo>
                    <a:pt x="14" y="721"/>
                    <a:pt x="14" y="721"/>
                    <a:pt x="14" y="721"/>
                  </a:cubicBezTo>
                  <a:cubicBezTo>
                    <a:pt x="17" y="721"/>
                    <a:pt x="17" y="721"/>
                    <a:pt x="17" y="721"/>
                  </a:cubicBezTo>
                  <a:lnTo>
                    <a:pt x="16" y="715"/>
                  </a:lnTo>
                  <a:close/>
                  <a:moveTo>
                    <a:pt x="24" y="713"/>
                  </a:moveTo>
                  <a:cubicBezTo>
                    <a:pt x="28" y="719"/>
                    <a:pt x="28" y="719"/>
                    <a:pt x="28" y="719"/>
                  </a:cubicBezTo>
                  <a:cubicBezTo>
                    <a:pt x="32" y="717"/>
                    <a:pt x="32" y="717"/>
                    <a:pt x="32" y="717"/>
                  </a:cubicBezTo>
                  <a:cubicBezTo>
                    <a:pt x="34" y="706"/>
                    <a:pt x="34" y="706"/>
                    <a:pt x="34" y="706"/>
                  </a:cubicBezTo>
                  <a:cubicBezTo>
                    <a:pt x="33" y="705"/>
                    <a:pt x="33" y="705"/>
                    <a:pt x="33" y="705"/>
                  </a:cubicBezTo>
                  <a:cubicBezTo>
                    <a:pt x="29" y="710"/>
                    <a:pt x="29" y="710"/>
                    <a:pt x="29" y="710"/>
                  </a:cubicBezTo>
                  <a:cubicBezTo>
                    <a:pt x="29" y="710"/>
                    <a:pt x="28" y="710"/>
                    <a:pt x="26" y="711"/>
                  </a:cubicBezTo>
                  <a:cubicBezTo>
                    <a:pt x="24" y="711"/>
                    <a:pt x="24" y="713"/>
                    <a:pt x="24" y="713"/>
                  </a:cubicBezTo>
                  <a:close/>
                  <a:moveTo>
                    <a:pt x="22" y="703"/>
                  </a:moveTo>
                  <a:cubicBezTo>
                    <a:pt x="13" y="694"/>
                    <a:pt x="13" y="694"/>
                    <a:pt x="13" y="694"/>
                  </a:cubicBezTo>
                  <a:cubicBezTo>
                    <a:pt x="12" y="695"/>
                    <a:pt x="12" y="695"/>
                    <a:pt x="12" y="695"/>
                  </a:cubicBezTo>
                  <a:cubicBezTo>
                    <a:pt x="18" y="703"/>
                    <a:pt x="18" y="703"/>
                    <a:pt x="18" y="703"/>
                  </a:cubicBezTo>
                  <a:cubicBezTo>
                    <a:pt x="17" y="705"/>
                    <a:pt x="17" y="705"/>
                    <a:pt x="17" y="705"/>
                  </a:cubicBezTo>
                  <a:cubicBezTo>
                    <a:pt x="15" y="704"/>
                    <a:pt x="15" y="704"/>
                    <a:pt x="15" y="704"/>
                  </a:cubicBezTo>
                  <a:cubicBezTo>
                    <a:pt x="20" y="711"/>
                    <a:pt x="20" y="711"/>
                    <a:pt x="20" y="711"/>
                  </a:cubicBezTo>
                  <a:cubicBezTo>
                    <a:pt x="23" y="711"/>
                    <a:pt x="25" y="708"/>
                    <a:pt x="25" y="708"/>
                  </a:cubicBezTo>
                  <a:cubicBezTo>
                    <a:pt x="23" y="705"/>
                    <a:pt x="23" y="705"/>
                    <a:pt x="23" y="705"/>
                  </a:cubicBezTo>
                  <a:lnTo>
                    <a:pt x="22" y="703"/>
                  </a:lnTo>
                  <a:close/>
                  <a:moveTo>
                    <a:pt x="9" y="699"/>
                  </a:moveTo>
                  <a:cubicBezTo>
                    <a:pt x="8" y="699"/>
                    <a:pt x="8" y="699"/>
                    <a:pt x="8" y="699"/>
                  </a:cubicBezTo>
                  <a:cubicBezTo>
                    <a:pt x="8" y="699"/>
                    <a:pt x="10" y="703"/>
                    <a:pt x="11" y="704"/>
                  </a:cubicBezTo>
                  <a:cubicBezTo>
                    <a:pt x="12" y="705"/>
                    <a:pt x="14" y="707"/>
                    <a:pt x="14" y="707"/>
                  </a:cubicBezTo>
                  <a:cubicBezTo>
                    <a:pt x="14" y="707"/>
                    <a:pt x="15" y="705"/>
                    <a:pt x="13" y="703"/>
                  </a:cubicBezTo>
                  <a:cubicBezTo>
                    <a:pt x="12" y="701"/>
                    <a:pt x="9" y="699"/>
                    <a:pt x="9" y="699"/>
                  </a:cubicBezTo>
                  <a:close/>
                  <a:moveTo>
                    <a:pt x="10" y="707"/>
                  </a:moveTo>
                  <a:cubicBezTo>
                    <a:pt x="9" y="707"/>
                    <a:pt x="10" y="709"/>
                    <a:pt x="11" y="710"/>
                  </a:cubicBezTo>
                  <a:cubicBezTo>
                    <a:pt x="12" y="710"/>
                    <a:pt x="16" y="712"/>
                    <a:pt x="16" y="712"/>
                  </a:cubicBezTo>
                  <a:cubicBezTo>
                    <a:pt x="16" y="710"/>
                    <a:pt x="16" y="710"/>
                    <a:pt x="16" y="710"/>
                  </a:cubicBezTo>
                  <a:cubicBezTo>
                    <a:pt x="16" y="710"/>
                    <a:pt x="11" y="707"/>
                    <a:pt x="10" y="707"/>
                  </a:cubicBezTo>
                  <a:close/>
                  <a:moveTo>
                    <a:pt x="9" y="693"/>
                  </a:moveTo>
                  <a:cubicBezTo>
                    <a:pt x="7" y="695"/>
                    <a:pt x="7" y="695"/>
                    <a:pt x="7" y="695"/>
                  </a:cubicBezTo>
                  <a:cubicBezTo>
                    <a:pt x="11" y="698"/>
                    <a:pt x="11" y="698"/>
                    <a:pt x="11" y="698"/>
                  </a:cubicBezTo>
                  <a:lnTo>
                    <a:pt x="9" y="693"/>
                  </a:lnTo>
                  <a:close/>
                  <a:moveTo>
                    <a:pt x="10" y="692"/>
                  </a:moveTo>
                  <a:cubicBezTo>
                    <a:pt x="9" y="687"/>
                    <a:pt x="9" y="687"/>
                    <a:pt x="9" y="687"/>
                  </a:cubicBezTo>
                  <a:cubicBezTo>
                    <a:pt x="7" y="689"/>
                    <a:pt x="7" y="689"/>
                    <a:pt x="7" y="689"/>
                  </a:cubicBezTo>
                  <a:lnTo>
                    <a:pt x="10" y="692"/>
                  </a:lnTo>
                  <a:close/>
                  <a:moveTo>
                    <a:pt x="9" y="678"/>
                  </a:moveTo>
                  <a:cubicBezTo>
                    <a:pt x="11" y="676"/>
                    <a:pt x="11" y="676"/>
                    <a:pt x="11" y="676"/>
                  </a:cubicBezTo>
                  <a:cubicBezTo>
                    <a:pt x="12" y="678"/>
                    <a:pt x="12" y="678"/>
                    <a:pt x="12" y="678"/>
                  </a:cubicBezTo>
                  <a:cubicBezTo>
                    <a:pt x="12" y="678"/>
                    <a:pt x="15" y="676"/>
                    <a:pt x="15" y="674"/>
                  </a:cubicBezTo>
                  <a:cubicBezTo>
                    <a:pt x="15" y="671"/>
                    <a:pt x="12" y="670"/>
                    <a:pt x="12" y="670"/>
                  </a:cubicBezTo>
                  <a:cubicBezTo>
                    <a:pt x="10" y="671"/>
                    <a:pt x="10" y="671"/>
                    <a:pt x="10" y="671"/>
                  </a:cubicBezTo>
                  <a:cubicBezTo>
                    <a:pt x="10" y="671"/>
                    <a:pt x="8" y="675"/>
                    <a:pt x="9" y="678"/>
                  </a:cubicBezTo>
                  <a:close/>
                  <a:moveTo>
                    <a:pt x="6" y="680"/>
                  </a:moveTo>
                  <a:cubicBezTo>
                    <a:pt x="7" y="680"/>
                    <a:pt x="7" y="680"/>
                    <a:pt x="7" y="680"/>
                  </a:cubicBezTo>
                  <a:cubicBezTo>
                    <a:pt x="8" y="676"/>
                    <a:pt x="8" y="676"/>
                    <a:pt x="8" y="676"/>
                  </a:cubicBezTo>
                  <a:cubicBezTo>
                    <a:pt x="7" y="676"/>
                    <a:pt x="7" y="676"/>
                    <a:pt x="7" y="676"/>
                  </a:cubicBezTo>
                  <a:lnTo>
                    <a:pt x="6" y="680"/>
                  </a:lnTo>
                  <a:close/>
                  <a:moveTo>
                    <a:pt x="3" y="678"/>
                  </a:moveTo>
                  <a:cubicBezTo>
                    <a:pt x="0" y="678"/>
                    <a:pt x="1" y="681"/>
                    <a:pt x="2" y="681"/>
                  </a:cubicBezTo>
                  <a:cubicBezTo>
                    <a:pt x="4" y="682"/>
                    <a:pt x="7" y="677"/>
                    <a:pt x="3" y="678"/>
                  </a:cubicBezTo>
                  <a:close/>
                  <a:moveTo>
                    <a:pt x="7" y="661"/>
                  </a:moveTo>
                  <a:cubicBezTo>
                    <a:pt x="3" y="661"/>
                    <a:pt x="4" y="663"/>
                    <a:pt x="6" y="663"/>
                  </a:cubicBezTo>
                  <a:cubicBezTo>
                    <a:pt x="9" y="663"/>
                    <a:pt x="10" y="662"/>
                    <a:pt x="7" y="661"/>
                  </a:cubicBezTo>
                  <a:close/>
                  <a:moveTo>
                    <a:pt x="17" y="658"/>
                  </a:moveTo>
                  <a:cubicBezTo>
                    <a:pt x="14" y="657"/>
                    <a:pt x="14" y="657"/>
                    <a:pt x="14" y="657"/>
                  </a:cubicBezTo>
                  <a:cubicBezTo>
                    <a:pt x="11" y="660"/>
                    <a:pt x="11" y="660"/>
                    <a:pt x="11" y="660"/>
                  </a:cubicBezTo>
                  <a:cubicBezTo>
                    <a:pt x="13" y="662"/>
                    <a:pt x="13" y="662"/>
                    <a:pt x="13" y="662"/>
                  </a:cubicBezTo>
                  <a:lnTo>
                    <a:pt x="17" y="658"/>
                  </a:lnTo>
                  <a:close/>
                  <a:moveTo>
                    <a:pt x="18" y="649"/>
                  </a:moveTo>
                  <a:cubicBezTo>
                    <a:pt x="14" y="646"/>
                    <a:pt x="14" y="646"/>
                    <a:pt x="14" y="646"/>
                  </a:cubicBezTo>
                  <a:cubicBezTo>
                    <a:pt x="15" y="650"/>
                    <a:pt x="15" y="650"/>
                    <a:pt x="15" y="650"/>
                  </a:cubicBezTo>
                  <a:lnTo>
                    <a:pt x="18" y="649"/>
                  </a:lnTo>
                  <a:close/>
                  <a:moveTo>
                    <a:pt x="22" y="643"/>
                  </a:moveTo>
                  <a:cubicBezTo>
                    <a:pt x="17" y="645"/>
                    <a:pt x="17" y="645"/>
                    <a:pt x="17" y="645"/>
                  </a:cubicBezTo>
                  <a:cubicBezTo>
                    <a:pt x="22" y="647"/>
                    <a:pt x="22" y="647"/>
                    <a:pt x="22" y="647"/>
                  </a:cubicBezTo>
                  <a:lnTo>
                    <a:pt x="22" y="643"/>
                  </a:lnTo>
                  <a:close/>
                  <a:moveTo>
                    <a:pt x="14" y="639"/>
                  </a:moveTo>
                  <a:cubicBezTo>
                    <a:pt x="14" y="635"/>
                    <a:pt x="11" y="635"/>
                    <a:pt x="12" y="638"/>
                  </a:cubicBezTo>
                  <a:cubicBezTo>
                    <a:pt x="12" y="641"/>
                    <a:pt x="14" y="641"/>
                    <a:pt x="14" y="639"/>
                  </a:cubicBezTo>
                  <a:close/>
                  <a:moveTo>
                    <a:pt x="15" y="632"/>
                  </a:moveTo>
                  <a:cubicBezTo>
                    <a:pt x="24" y="629"/>
                    <a:pt x="24" y="629"/>
                    <a:pt x="24" y="629"/>
                  </a:cubicBezTo>
                  <a:cubicBezTo>
                    <a:pt x="25" y="626"/>
                    <a:pt x="25" y="626"/>
                    <a:pt x="25" y="626"/>
                  </a:cubicBezTo>
                  <a:cubicBezTo>
                    <a:pt x="19" y="626"/>
                    <a:pt x="19" y="626"/>
                    <a:pt x="19" y="626"/>
                  </a:cubicBezTo>
                  <a:cubicBezTo>
                    <a:pt x="15" y="623"/>
                    <a:pt x="15" y="623"/>
                    <a:pt x="15" y="623"/>
                  </a:cubicBezTo>
                  <a:cubicBezTo>
                    <a:pt x="15" y="626"/>
                    <a:pt x="15" y="626"/>
                    <a:pt x="15" y="626"/>
                  </a:cubicBezTo>
                  <a:cubicBezTo>
                    <a:pt x="12" y="627"/>
                    <a:pt x="12" y="627"/>
                    <a:pt x="12" y="627"/>
                  </a:cubicBezTo>
                  <a:cubicBezTo>
                    <a:pt x="16" y="628"/>
                    <a:pt x="16" y="628"/>
                    <a:pt x="16" y="628"/>
                  </a:cubicBezTo>
                  <a:lnTo>
                    <a:pt x="15" y="632"/>
                  </a:lnTo>
                  <a:close/>
                  <a:moveTo>
                    <a:pt x="12" y="630"/>
                  </a:moveTo>
                  <a:cubicBezTo>
                    <a:pt x="13" y="632"/>
                    <a:pt x="13" y="632"/>
                    <a:pt x="13" y="632"/>
                  </a:cubicBezTo>
                  <a:cubicBezTo>
                    <a:pt x="14" y="633"/>
                    <a:pt x="14" y="633"/>
                    <a:pt x="14" y="633"/>
                  </a:cubicBezTo>
                  <a:cubicBezTo>
                    <a:pt x="14" y="629"/>
                    <a:pt x="14" y="629"/>
                    <a:pt x="14" y="629"/>
                  </a:cubicBezTo>
                  <a:lnTo>
                    <a:pt x="12" y="630"/>
                  </a:lnTo>
                  <a:close/>
                  <a:moveTo>
                    <a:pt x="20" y="618"/>
                  </a:moveTo>
                  <a:cubicBezTo>
                    <a:pt x="22" y="619"/>
                    <a:pt x="22" y="623"/>
                    <a:pt x="22" y="623"/>
                  </a:cubicBezTo>
                  <a:cubicBezTo>
                    <a:pt x="25" y="623"/>
                    <a:pt x="25" y="623"/>
                    <a:pt x="25" y="623"/>
                  </a:cubicBezTo>
                  <a:cubicBezTo>
                    <a:pt x="25" y="616"/>
                    <a:pt x="25" y="616"/>
                    <a:pt x="25" y="616"/>
                  </a:cubicBezTo>
                  <a:cubicBezTo>
                    <a:pt x="20" y="615"/>
                    <a:pt x="20" y="615"/>
                    <a:pt x="20" y="615"/>
                  </a:cubicBezTo>
                  <a:cubicBezTo>
                    <a:pt x="20" y="615"/>
                    <a:pt x="18" y="617"/>
                    <a:pt x="20" y="618"/>
                  </a:cubicBezTo>
                  <a:close/>
                  <a:moveTo>
                    <a:pt x="36" y="604"/>
                  </a:moveTo>
                  <a:cubicBezTo>
                    <a:pt x="36" y="601"/>
                    <a:pt x="36" y="601"/>
                    <a:pt x="36" y="601"/>
                  </a:cubicBezTo>
                  <a:cubicBezTo>
                    <a:pt x="34" y="602"/>
                    <a:pt x="34" y="602"/>
                    <a:pt x="34" y="602"/>
                  </a:cubicBezTo>
                  <a:cubicBezTo>
                    <a:pt x="34" y="604"/>
                    <a:pt x="34" y="604"/>
                    <a:pt x="34" y="604"/>
                  </a:cubicBezTo>
                  <a:lnTo>
                    <a:pt x="36" y="604"/>
                  </a:lnTo>
                  <a:close/>
                  <a:moveTo>
                    <a:pt x="45" y="607"/>
                  </a:moveTo>
                  <a:cubicBezTo>
                    <a:pt x="48" y="605"/>
                    <a:pt x="48" y="601"/>
                    <a:pt x="44" y="600"/>
                  </a:cubicBezTo>
                  <a:cubicBezTo>
                    <a:pt x="40" y="598"/>
                    <a:pt x="40" y="603"/>
                    <a:pt x="40" y="603"/>
                  </a:cubicBezTo>
                  <a:cubicBezTo>
                    <a:pt x="39" y="604"/>
                    <a:pt x="39" y="604"/>
                    <a:pt x="39" y="604"/>
                  </a:cubicBezTo>
                  <a:cubicBezTo>
                    <a:pt x="39" y="607"/>
                    <a:pt x="42" y="608"/>
                    <a:pt x="45" y="607"/>
                  </a:cubicBezTo>
                  <a:close/>
                  <a:moveTo>
                    <a:pt x="42" y="598"/>
                  </a:moveTo>
                  <a:cubicBezTo>
                    <a:pt x="45" y="598"/>
                    <a:pt x="45" y="598"/>
                    <a:pt x="45" y="598"/>
                  </a:cubicBezTo>
                  <a:cubicBezTo>
                    <a:pt x="46" y="596"/>
                    <a:pt x="46" y="596"/>
                    <a:pt x="46" y="596"/>
                  </a:cubicBezTo>
                  <a:cubicBezTo>
                    <a:pt x="43" y="593"/>
                    <a:pt x="43" y="593"/>
                    <a:pt x="43" y="593"/>
                  </a:cubicBezTo>
                  <a:cubicBezTo>
                    <a:pt x="41" y="593"/>
                    <a:pt x="41" y="593"/>
                    <a:pt x="41" y="593"/>
                  </a:cubicBezTo>
                  <a:cubicBezTo>
                    <a:pt x="42" y="596"/>
                    <a:pt x="42" y="596"/>
                    <a:pt x="42" y="596"/>
                  </a:cubicBezTo>
                  <a:lnTo>
                    <a:pt x="42" y="598"/>
                  </a:lnTo>
                  <a:close/>
                  <a:moveTo>
                    <a:pt x="53" y="593"/>
                  </a:moveTo>
                  <a:cubicBezTo>
                    <a:pt x="49" y="594"/>
                    <a:pt x="49" y="594"/>
                    <a:pt x="49" y="594"/>
                  </a:cubicBezTo>
                  <a:cubicBezTo>
                    <a:pt x="49" y="603"/>
                    <a:pt x="49" y="603"/>
                    <a:pt x="49" y="603"/>
                  </a:cubicBezTo>
                  <a:cubicBezTo>
                    <a:pt x="57" y="598"/>
                    <a:pt x="57" y="598"/>
                    <a:pt x="57" y="598"/>
                  </a:cubicBezTo>
                  <a:lnTo>
                    <a:pt x="53" y="593"/>
                  </a:lnTo>
                  <a:close/>
                  <a:moveTo>
                    <a:pt x="57" y="593"/>
                  </a:moveTo>
                  <a:cubicBezTo>
                    <a:pt x="60" y="596"/>
                    <a:pt x="60" y="596"/>
                    <a:pt x="60" y="596"/>
                  </a:cubicBezTo>
                  <a:cubicBezTo>
                    <a:pt x="65" y="594"/>
                    <a:pt x="65" y="594"/>
                    <a:pt x="65" y="594"/>
                  </a:cubicBezTo>
                  <a:cubicBezTo>
                    <a:pt x="61" y="592"/>
                    <a:pt x="61" y="592"/>
                    <a:pt x="61" y="592"/>
                  </a:cubicBezTo>
                  <a:lnTo>
                    <a:pt x="57" y="593"/>
                  </a:lnTo>
                  <a:close/>
                  <a:moveTo>
                    <a:pt x="55" y="587"/>
                  </a:moveTo>
                  <a:cubicBezTo>
                    <a:pt x="51" y="591"/>
                    <a:pt x="51" y="591"/>
                    <a:pt x="51" y="591"/>
                  </a:cubicBezTo>
                  <a:cubicBezTo>
                    <a:pt x="58" y="591"/>
                    <a:pt x="58" y="591"/>
                    <a:pt x="58" y="591"/>
                  </a:cubicBezTo>
                  <a:lnTo>
                    <a:pt x="55" y="587"/>
                  </a:lnTo>
                  <a:close/>
                  <a:moveTo>
                    <a:pt x="57" y="586"/>
                  </a:moveTo>
                  <a:cubicBezTo>
                    <a:pt x="59" y="586"/>
                    <a:pt x="61" y="581"/>
                    <a:pt x="58" y="582"/>
                  </a:cubicBezTo>
                  <a:cubicBezTo>
                    <a:pt x="55" y="583"/>
                    <a:pt x="56" y="586"/>
                    <a:pt x="57" y="586"/>
                  </a:cubicBezTo>
                  <a:close/>
                  <a:moveTo>
                    <a:pt x="63" y="580"/>
                  </a:moveTo>
                  <a:cubicBezTo>
                    <a:pt x="59" y="579"/>
                    <a:pt x="59" y="579"/>
                    <a:pt x="59" y="579"/>
                  </a:cubicBezTo>
                  <a:cubicBezTo>
                    <a:pt x="62" y="582"/>
                    <a:pt x="62" y="582"/>
                    <a:pt x="62" y="582"/>
                  </a:cubicBezTo>
                  <a:lnTo>
                    <a:pt x="63" y="580"/>
                  </a:lnTo>
                  <a:close/>
                  <a:moveTo>
                    <a:pt x="63" y="577"/>
                  </a:moveTo>
                  <a:cubicBezTo>
                    <a:pt x="62" y="578"/>
                    <a:pt x="62" y="578"/>
                    <a:pt x="62" y="578"/>
                  </a:cubicBezTo>
                  <a:cubicBezTo>
                    <a:pt x="65" y="580"/>
                    <a:pt x="65" y="580"/>
                    <a:pt x="65" y="580"/>
                  </a:cubicBezTo>
                  <a:lnTo>
                    <a:pt x="63" y="577"/>
                  </a:lnTo>
                  <a:close/>
                  <a:moveTo>
                    <a:pt x="71" y="575"/>
                  </a:moveTo>
                  <a:cubicBezTo>
                    <a:pt x="71" y="571"/>
                    <a:pt x="71" y="571"/>
                    <a:pt x="71" y="571"/>
                  </a:cubicBezTo>
                  <a:cubicBezTo>
                    <a:pt x="69" y="571"/>
                    <a:pt x="69" y="571"/>
                    <a:pt x="69" y="571"/>
                  </a:cubicBezTo>
                  <a:cubicBezTo>
                    <a:pt x="69" y="575"/>
                    <a:pt x="69" y="575"/>
                    <a:pt x="69" y="575"/>
                  </a:cubicBezTo>
                  <a:lnTo>
                    <a:pt x="71" y="575"/>
                  </a:lnTo>
                  <a:close/>
                  <a:moveTo>
                    <a:pt x="80" y="578"/>
                  </a:moveTo>
                  <a:cubicBezTo>
                    <a:pt x="85" y="576"/>
                    <a:pt x="85" y="575"/>
                    <a:pt x="82" y="575"/>
                  </a:cubicBezTo>
                  <a:cubicBezTo>
                    <a:pt x="78" y="573"/>
                    <a:pt x="77" y="576"/>
                    <a:pt x="77" y="577"/>
                  </a:cubicBezTo>
                  <a:cubicBezTo>
                    <a:pt x="77" y="578"/>
                    <a:pt x="80" y="578"/>
                    <a:pt x="80" y="578"/>
                  </a:cubicBezTo>
                  <a:close/>
                  <a:moveTo>
                    <a:pt x="87" y="568"/>
                  </a:moveTo>
                  <a:cubicBezTo>
                    <a:pt x="82" y="567"/>
                    <a:pt x="82" y="567"/>
                    <a:pt x="82" y="567"/>
                  </a:cubicBezTo>
                  <a:cubicBezTo>
                    <a:pt x="80" y="568"/>
                    <a:pt x="80" y="568"/>
                    <a:pt x="80" y="568"/>
                  </a:cubicBezTo>
                  <a:cubicBezTo>
                    <a:pt x="83" y="571"/>
                    <a:pt x="83" y="571"/>
                    <a:pt x="83" y="571"/>
                  </a:cubicBezTo>
                  <a:lnTo>
                    <a:pt x="87" y="568"/>
                  </a:lnTo>
                  <a:close/>
                  <a:moveTo>
                    <a:pt x="110" y="557"/>
                  </a:moveTo>
                  <a:cubicBezTo>
                    <a:pt x="109" y="551"/>
                    <a:pt x="109" y="551"/>
                    <a:pt x="109" y="551"/>
                  </a:cubicBezTo>
                  <a:cubicBezTo>
                    <a:pt x="106" y="551"/>
                    <a:pt x="106" y="551"/>
                    <a:pt x="106" y="551"/>
                  </a:cubicBezTo>
                  <a:cubicBezTo>
                    <a:pt x="107" y="554"/>
                    <a:pt x="107" y="554"/>
                    <a:pt x="107" y="554"/>
                  </a:cubicBezTo>
                  <a:cubicBezTo>
                    <a:pt x="104" y="554"/>
                    <a:pt x="104" y="554"/>
                    <a:pt x="104" y="554"/>
                  </a:cubicBezTo>
                  <a:cubicBezTo>
                    <a:pt x="100" y="558"/>
                    <a:pt x="100" y="558"/>
                    <a:pt x="100" y="558"/>
                  </a:cubicBezTo>
                  <a:cubicBezTo>
                    <a:pt x="105" y="562"/>
                    <a:pt x="105" y="562"/>
                    <a:pt x="105" y="562"/>
                  </a:cubicBezTo>
                  <a:lnTo>
                    <a:pt x="110" y="557"/>
                  </a:lnTo>
                  <a:close/>
                  <a:moveTo>
                    <a:pt x="116" y="555"/>
                  </a:moveTo>
                  <a:cubicBezTo>
                    <a:pt x="116" y="552"/>
                    <a:pt x="116" y="552"/>
                    <a:pt x="116" y="552"/>
                  </a:cubicBezTo>
                  <a:cubicBezTo>
                    <a:pt x="111" y="553"/>
                    <a:pt x="111" y="553"/>
                    <a:pt x="111" y="553"/>
                  </a:cubicBezTo>
                  <a:cubicBezTo>
                    <a:pt x="112" y="557"/>
                    <a:pt x="112" y="557"/>
                    <a:pt x="112" y="557"/>
                  </a:cubicBezTo>
                  <a:lnTo>
                    <a:pt x="116" y="555"/>
                  </a:lnTo>
                  <a:close/>
                  <a:moveTo>
                    <a:pt x="113" y="548"/>
                  </a:moveTo>
                  <a:cubicBezTo>
                    <a:pt x="111" y="552"/>
                    <a:pt x="111" y="552"/>
                    <a:pt x="111" y="552"/>
                  </a:cubicBezTo>
                  <a:cubicBezTo>
                    <a:pt x="115" y="551"/>
                    <a:pt x="115" y="551"/>
                    <a:pt x="115" y="551"/>
                  </a:cubicBezTo>
                  <a:lnTo>
                    <a:pt x="113" y="548"/>
                  </a:lnTo>
                  <a:close/>
                  <a:moveTo>
                    <a:pt x="124" y="545"/>
                  </a:moveTo>
                  <a:cubicBezTo>
                    <a:pt x="117" y="545"/>
                    <a:pt x="121" y="549"/>
                    <a:pt x="123" y="549"/>
                  </a:cubicBezTo>
                  <a:cubicBezTo>
                    <a:pt x="126" y="550"/>
                    <a:pt x="130" y="545"/>
                    <a:pt x="124" y="545"/>
                  </a:cubicBezTo>
                  <a:close/>
                  <a:moveTo>
                    <a:pt x="135" y="547"/>
                  </a:moveTo>
                  <a:cubicBezTo>
                    <a:pt x="133" y="542"/>
                    <a:pt x="133" y="542"/>
                    <a:pt x="133" y="542"/>
                  </a:cubicBezTo>
                  <a:cubicBezTo>
                    <a:pt x="132" y="544"/>
                    <a:pt x="132" y="544"/>
                    <a:pt x="132" y="544"/>
                  </a:cubicBezTo>
                  <a:cubicBezTo>
                    <a:pt x="129" y="541"/>
                    <a:pt x="129" y="541"/>
                    <a:pt x="129" y="541"/>
                  </a:cubicBezTo>
                  <a:cubicBezTo>
                    <a:pt x="127" y="542"/>
                    <a:pt x="127" y="542"/>
                    <a:pt x="127" y="542"/>
                  </a:cubicBezTo>
                  <a:cubicBezTo>
                    <a:pt x="132" y="549"/>
                    <a:pt x="132" y="549"/>
                    <a:pt x="132" y="549"/>
                  </a:cubicBezTo>
                  <a:lnTo>
                    <a:pt x="135" y="547"/>
                  </a:lnTo>
                  <a:close/>
                  <a:moveTo>
                    <a:pt x="118" y="535"/>
                  </a:moveTo>
                  <a:cubicBezTo>
                    <a:pt x="123" y="537"/>
                    <a:pt x="123" y="537"/>
                    <a:pt x="123" y="537"/>
                  </a:cubicBezTo>
                  <a:cubicBezTo>
                    <a:pt x="127" y="536"/>
                    <a:pt x="127" y="536"/>
                    <a:pt x="127" y="536"/>
                  </a:cubicBezTo>
                  <a:cubicBezTo>
                    <a:pt x="127" y="536"/>
                    <a:pt x="127" y="529"/>
                    <a:pt x="123" y="530"/>
                  </a:cubicBezTo>
                  <a:cubicBezTo>
                    <a:pt x="117" y="530"/>
                    <a:pt x="115" y="531"/>
                    <a:pt x="115" y="531"/>
                  </a:cubicBezTo>
                  <a:cubicBezTo>
                    <a:pt x="116" y="535"/>
                    <a:pt x="116" y="535"/>
                    <a:pt x="116" y="535"/>
                  </a:cubicBezTo>
                  <a:lnTo>
                    <a:pt x="118" y="535"/>
                  </a:lnTo>
                  <a:close/>
                  <a:moveTo>
                    <a:pt x="138" y="522"/>
                  </a:moveTo>
                  <a:cubicBezTo>
                    <a:pt x="138" y="522"/>
                    <a:pt x="131" y="524"/>
                    <a:pt x="131" y="528"/>
                  </a:cubicBezTo>
                  <a:cubicBezTo>
                    <a:pt x="131" y="533"/>
                    <a:pt x="138" y="530"/>
                    <a:pt x="145" y="529"/>
                  </a:cubicBezTo>
                  <a:cubicBezTo>
                    <a:pt x="154" y="526"/>
                    <a:pt x="158" y="523"/>
                    <a:pt x="156" y="522"/>
                  </a:cubicBezTo>
                  <a:cubicBezTo>
                    <a:pt x="154" y="521"/>
                    <a:pt x="150" y="521"/>
                    <a:pt x="150" y="521"/>
                  </a:cubicBezTo>
                  <a:cubicBezTo>
                    <a:pt x="150" y="518"/>
                    <a:pt x="150" y="518"/>
                    <a:pt x="150" y="518"/>
                  </a:cubicBezTo>
                  <a:cubicBezTo>
                    <a:pt x="150" y="518"/>
                    <a:pt x="147" y="518"/>
                    <a:pt x="143" y="519"/>
                  </a:cubicBezTo>
                  <a:cubicBezTo>
                    <a:pt x="139" y="519"/>
                    <a:pt x="138" y="522"/>
                    <a:pt x="138" y="522"/>
                  </a:cubicBezTo>
                  <a:close/>
                  <a:moveTo>
                    <a:pt x="139" y="516"/>
                  </a:moveTo>
                  <a:cubicBezTo>
                    <a:pt x="147" y="514"/>
                    <a:pt x="147" y="514"/>
                    <a:pt x="147" y="514"/>
                  </a:cubicBezTo>
                  <a:cubicBezTo>
                    <a:pt x="146" y="508"/>
                    <a:pt x="146" y="508"/>
                    <a:pt x="146" y="508"/>
                  </a:cubicBezTo>
                  <a:cubicBezTo>
                    <a:pt x="146" y="508"/>
                    <a:pt x="142" y="513"/>
                    <a:pt x="139" y="513"/>
                  </a:cubicBezTo>
                  <a:cubicBezTo>
                    <a:pt x="137" y="514"/>
                    <a:pt x="131" y="515"/>
                    <a:pt x="131" y="515"/>
                  </a:cubicBezTo>
                  <a:cubicBezTo>
                    <a:pt x="132" y="516"/>
                    <a:pt x="132" y="516"/>
                    <a:pt x="132" y="516"/>
                  </a:cubicBezTo>
                  <a:lnTo>
                    <a:pt x="139" y="516"/>
                  </a:lnTo>
                  <a:close/>
                  <a:moveTo>
                    <a:pt x="159" y="517"/>
                  </a:moveTo>
                  <a:cubicBezTo>
                    <a:pt x="154" y="518"/>
                    <a:pt x="154" y="518"/>
                    <a:pt x="154" y="518"/>
                  </a:cubicBezTo>
                  <a:cubicBezTo>
                    <a:pt x="153" y="519"/>
                    <a:pt x="153" y="519"/>
                    <a:pt x="153" y="519"/>
                  </a:cubicBezTo>
                  <a:cubicBezTo>
                    <a:pt x="159" y="519"/>
                    <a:pt x="159" y="519"/>
                    <a:pt x="159" y="519"/>
                  </a:cubicBezTo>
                  <a:lnTo>
                    <a:pt x="159" y="517"/>
                  </a:lnTo>
                  <a:close/>
                  <a:moveTo>
                    <a:pt x="162" y="515"/>
                  </a:moveTo>
                  <a:cubicBezTo>
                    <a:pt x="162" y="521"/>
                    <a:pt x="162" y="521"/>
                    <a:pt x="162" y="521"/>
                  </a:cubicBezTo>
                  <a:cubicBezTo>
                    <a:pt x="166" y="519"/>
                    <a:pt x="166" y="519"/>
                    <a:pt x="166" y="519"/>
                  </a:cubicBezTo>
                  <a:lnTo>
                    <a:pt x="162" y="515"/>
                  </a:lnTo>
                  <a:close/>
                  <a:moveTo>
                    <a:pt x="235" y="425"/>
                  </a:moveTo>
                  <a:cubicBezTo>
                    <a:pt x="235" y="425"/>
                    <a:pt x="232" y="424"/>
                    <a:pt x="230" y="425"/>
                  </a:cubicBezTo>
                  <a:cubicBezTo>
                    <a:pt x="227" y="427"/>
                    <a:pt x="229" y="430"/>
                    <a:pt x="229" y="430"/>
                  </a:cubicBezTo>
                  <a:lnTo>
                    <a:pt x="235" y="425"/>
                  </a:lnTo>
                  <a:close/>
                  <a:moveTo>
                    <a:pt x="215" y="439"/>
                  </a:moveTo>
                  <a:cubicBezTo>
                    <a:pt x="216" y="439"/>
                    <a:pt x="214" y="441"/>
                    <a:pt x="214" y="441"/>
                  </a:cubicBezTo>
                  <a:cubicBezTo>
                    <a:pt x="216" y="443"/>
                    <a:pt x="216" y="443"/>
                    <a:pt x="216" y="443"/>
                  </a:cubicBezTo>
                  <a:cubicBezTo>
                    <a:pt x="222" y="439"/>
                    <a:pt x="222" y="439"/>
                    <a:pt x="222" y="439"/>
                  </a:cubicBezTo>
                  <a:cubicBezTo>
                    <a:pt x="222" y="439"/>
                    <a:pt x="220" y="434"/>
                    <a:pt x="214" y="435"/>
                  </a:cubicBezTo>
                  <a:cubicBezTo>
                    <a:pt x="210" y="436"/>
                    <a:pt x="207" y="440"/>
                    <a:pt x="207" y="440"/>
                  </a:cubicBezTo>
                  <a:cubicBezTo>
                    <a:pt x="210" y="442"/>
                    <a:pt x="210" y="442"/>
                    <a:pt x="210" y="442"/>
                  </a:cubicBezTo>
                  <a:cubicBezTo>
                    <a:pt x="210" y="442"/>
                    <a:pt x="214" y="438"/>
                    <a:pt x="215" y="439"/>
                  </a:cubicBezTo>
                  <a:close/>
                  <a:moveTo>
                    <a:pt x="239" y="396"/>
                  </a:moveTo>
                  <a:cubicBezTo>
                    <a:pt x="244" y="390"/>
                    <a:pt x="244" y="390"/>
                    <a:pt x="244" y="390"/>
                  </a:cubicBezTo>
                  <a:cubicBezTo>
                    <a:pt x="242" y="387"/>
                    <a:pt x="242" y="387"/>
                    <a:pt x="242" y="387"/>
                  </a:cubicBezTo>
                  <a:cubicBezTo>
                    <a:pt x="242" y="387"/>
                    <a:pt x="236" y="386"/>
                    <a:pt x="237" y="391"/>
                  </a:cubicBezTo>
                  <a:cubicBezTo>
                    <a:pt x="237" y="396"/>
                    <a:pt x="239" y="396"/>
                    <a:pt x="239" y="396"/>
                  </a:cubicBezTo>
                  <a:close/>
                  <a:moveTo>
                    <a:pt x="242" y="408"/>
                  </a:moveTo>
                  <a:cubicBezTo>
                    <a:pt x="244" y="408"/>
                    <a:pt x="244" y="408"/>
                    <a:pt x="244" y="408"/>
                  </a:cubicBezTo>
                  <a:cubicBezTo>
                    <a:pt x="245" y="406"/>
                    <a:pt x="245" y="406"/>
                    <a:pt x="245" y="406"/>
                  </a:cubicBezTo>
                  <a:cubicBezTo>
                    <a:pt x="244" y="402"/>
                    <a:pt x="244" y="402"/>
                    <a:pt x="244" y="402"/>
                  </a:cubicBezTo>
                  <a:lnTo>
                    <a:pt x="242" y="408"/>
                  </a:lnTo>
                  <a:close/>
                  <a:moveTo>
                    <a:pt x="259" y="367"/>
                  </a:moveTo>
                  <a:cubicBezTo>
                    <a:pt x="259" y="367"/>
                    <a:pt x="254" y="371"/>
                    <a:pt x="253" y="373"/>
                  </a:cubicBezTo>
                  <a:cubicBezTo>
                    <a:pt x="252" y="374"/>
                    <a:pt x="255" y="378"/>
                    <a:pt x="255" y="378"/>
                  </a:cubicBezTo>
                  <a:cubicBezTo>
                    <a:pt x="260" y="373"/>
                    <a:pt x="260" y="373"/>
                    <a:pt x="260" y="373"/>
                  </a:cubicBezTo>
                  <a:cubicBezTo>
                    <a:pt x="265" y="370"/>
                    <a:pt x="265" y="370"/>
                    <a:pt x="265" y="370"/>
                  </a:cubicBezTo>
                  <a:cubicBezTo>
                    <a:pt x="266" y="367"/>
                    <a:pt x="266" y="367"/>
                    <a:pt x="266" y="367"/>
                  </a:cubicBezTo>
                  <a:cubicBezTo>
                    <a:pt x="260" y="370"/>
                    <a:pt x="260" y="370"/>
                    <a:pt x="260" y="370"/>
                  </a:cubicBezTo>
                  <a:lnTo>
                    <a:pt x="259" y="367"/>
                  </a:lnTo>
                  <a:close/>
                  <a:moveTo>
                    <a:pt x="253" y="366"/>
                  </a:moveTo>
                  <a:cubicBezTo>
                    <a:pt x="259" y="363"/>
                    <a:pt x="259" y="363"/>
                    <a:pt x="259" y="363"/>
                  </a:cubicBezTo>
                  <a:cubicBezTo>
                    <a:pt x="260" y="360"/>
                    <a:pt x="260" y="360"/>
                    <a:pt x="260" y="360"/>
                  </a:cubicBezTo>
                  <a:cubicBezTo>
                    <a:pt x="258" y="359"/>
                    <a:pt x="258" y="359"/>
                    <a:pt x="258" y="359"/>
                  </a:cubicBezTo>
                  <a:cubicBezTo>
                    <a:pt x="260" y="357"/>
                    <a:pt x="260" y="357"/>
                    <a:pt x="260" y="357"/>
                  </a:cubicBezTo>
                  <a:cubicBezTo>
                    <a:pt x="259" y="353"/>
                    <a:pt x="259" y="353"/>
                    <a:pt x="259" y="353"/>
                  </a:cubicBezTo>
                  <a:cubicBezTo>
                    <a:pt x="255" y="356"/>
                    <a:pt x="255" y="356"/>
                    <a:pt x="255" y="356"/>
                  </a:cubicBezTo>
                  <a:cubicBezTo>
                    <a:pt x="255" y="358"/>
                    <a:pt x="255" y="358"/>
                    <a:pt x="255" y="358"/>
                  </a:cubicBezTo>
                  <a:cubicBezTo>
                    <a:pt x="252" y="363"/>
                    <a:pt x="252" y="363"/>
                    <a:pt x="252" y="363"/>
                  </a:cubicBezTo>
                  <a:lnTo>
                    <a:pt x="253" y="366"/>
                  </a:lnTo>
                  <a:close/>
                  <a:moveTo>
                    <a:pt x="263" y="349"/>
                  </a:moveTo>
                  <a:cubicBezTo>
                    <a:pt x="262" y="352"/>
                    <a:pt x="262" y="352"/>
                    <a:pt x="262" y="352"/>
                  </a:cubicBezTo>
                  <a:cubicBezTo>
                    <a:pt x="264" y="355"/>
                    <a:pt x="264" y="355"/>
                    <a:pt x="264" y="355"/>
                  </a:cubicBezTo>
                  <a:cubicBezTo>
                    <a:pt x="268" y="350"/>
                    <a:pt x="268" y="350"/>
                    <a:pt x="268" y="350"/>
                  </a:cubicBezTo>
                  <a:lnTo>
                    <a:pt x="263" y="349"/>
                  </a:lnTo>
                  <a:close/>
                  <a:moveTo>
                    <a:pt x="264" y="359"/>
                  </a:moveTo>
                  <a:cubicBezTo>
                    <a:pt x="265" y="357"/>
                    <a:pt x="265" y="357"/>
                    <a:pt x="265" y="357"/>
                  </a:cubicBezTo>
                  <a:cubicBezTo>
                    <a:pt x="262" y="357"/>
                    <a:pt x="262" y="357"/>
                    <a:pt x="262" y="357"/>
                  </a:cubicBezTo>
                  <a:lnTo>
                    <a:pt x="264" y="359"/>
                  </a:lnTo>
                  <a:close/>
                  <a:moveTo>
                    <a:pt x="266" y="343"/>
                  </a:moveTo>
                  <a:cubicBezTo>
                    <a:pt x="269" y="340"/>
                    <a:pt x="269" y="340"/>
                    <a:pt x="269" y="340"/>
                  </a:cubicBezTo>
                  <a:cubicBezTo>
                    <a:pt x="265" y="339"/>
                    <a:pt x="265" y="339"/>
                    <a:pt x="265" y="339"/>
                  </a:cubicBezTo>
                  <a:lnTo>
                    <a:pt x="266" y="343"/>
                  </a:lnTo>
                  <a:close/>
                  <a:moveTo>
                    <a:pt x="261" y="330"/>
                  </a:moveTo>
                  <a:cubicBezTo>
                    <a:pt x="258" y="329"/>
                    <a:pt x="258" y="329"/>
                    <a:pt x="258" y="329"/>
                  </a:cubicBezTo>
                  <a:cubicBezTo>
                    <a:pt x="257" y="333"/>
                    <a:pt x="257" y="333"/>
                    <a:pt x="257" y="333"/>
                  </a:cubicBezTo>
                  <a:cubicBezTo>
                    <a:pt x="260" y="332"/>
                    <a:pt x="260" y="332"/>
                    <a:pt x="260" y="332"/>
                  </a:cubicBezTo>
                  <a:lnTo>
                    <a:pt x="261" y="330"/>
                  </a:lnTo>
                  <a:close/>
                  <a:moveTo>
                    <a:pt x="272" y="351"/>
                  </a:moveTo>
                  <a:cubicBezTo>
                    <a:pt x="269" y="350"/>
                    <a:pt x="269" y="350"/>
                    <a:pt x="269" y="350"/>
                  </a:cubicBezTo>
                  <a:cubicBezTo>
                    <a:pt x="268" y="356"/>
                    <a:pt x="268" y="356"/>
                    <a:pt x="268" y="356"/>
                  </a:cubicBezTo>
                  <a:lnTo>
                    <a:pt x="272" y="351"/>
                  </a:lnTo>
                  <a:close/>
                  <a:moveTo>
                    <a:pt x="280" y="319"/>
                  </a:moveTo>
                  <a:cubicBezTo>
                    <a:pt x="278" y="317"/>
                    <a:pt x="278" y="317"/>
                    <a:pt x="278" y="317"/>
                  </a:cubicBezTo>
                  <a:cubicBezTo>
                    <a:pt x="276" y="320"/>
                    <a:pt x="276" y="320"/>
                    <a:pt x="276" y="320"/>
                  </a:cubicBezTo>
                  <a:lnTo>
                    <a:pt x="280" y="319"/>
                  </a:lnTo>
                  <a:close/>
                  <a:moveTo>
                    <a:pt x="284" y="313"/>
                  </a:moveTo>
                  <a:cubicBezTo>
                    <a:pt x="279" y="312"/>
                    <a:pt x="279" y="312"/>
                    <a:pt x="279" y="312"/>
                  </a:cubicBezTo>
                  <a:cubicBezTo>
                    <a:pt x="276" y="315"/>
                    <a:pt x="276" y="315"/>
                    <a:pt x="276" y="315"/>
                  </a:cubicBezTo>
                  <a:cubicBezTo>
                    <a:pt x="284" y="315"/>
                    <a:pt x="284" y="315"/>
                    <a:pt x="284" y="315"/>
                  </a:cubicBezTo>
                  <a:lnTo>
                    <a:pt x="284" y="313"/>
                  </a:lnTo>
                  <a:close/>
                  <a:moveTo>
                    <a:pt x="301" y="300"/>
                  </a:moveTo>
                  <a:cubicBezTo>
                    <a:pt x="304" y="290"/>
                    <a:pt x="304" y="290"/>
                    <a:pt x="304" y="290"/>
                  </a:cubicBezTo>
                  <a:cubicBezTo>
                    <a:pt x="302" y="289"/>
                    <a:pt x="302" y="289"/>
                    <a:pt x="302" y="289"/>
                  </a:cubicBezTo>
                  <a:cubicBezTo>
                    <a:pt x="301" y="294"/>
                    <a:pt x="301" y="294"/>
                    <a:pt x="301" y="294"/>
                  </a:cubicBezTo>
                  <a:cubicBezTo>
                    <a:pt x="297" y="292"/>
                    <a:pt x="297" y="292"/>
                    <a:pt x="297" y="292"/>
                  </a:cubicBezTo>
                  <a:cubicBezTo>
                    <a:pt x="296" y="297"/>
                    <a:pt x="296" y="297"/>
                    <a:pt x="296" y="297"/>
                  </a:cubicBezTo>
                  <a:cubicBezTo>
                    <a:pt x="300" y="298"/>
                    <a:pt x="300" y="298"/>
                    <a:pt x="300" y="298"/>
                  </a:cubicBezTo>
                  <a:cubicBezTo>
                    <a:pt x="300" y="300"/>
                    <a:pt x="300" y="300"/>
                    <a:pt x="300" y="300"/>
                  </a:cubicBezTo>
                  <a:lnTo>
                    <a:pt x="301" y="300"/>
                  </a:lnTo>
                  <a:close/>
                  <a:moveTo>
                    <a:pt x="305" y="276"/>
                  </a:moveTo>
                  <a:cubicBezTo>
                    <a:pt x="298" y="279"/>
                    <a:pt x="304" y="279"/>
                    <a:pt x="306" y="278"/>
                  </a:cubicBezTo>
                  <a:cubicBezTo>
                    <a:pt x="311" y="276"/>
                    <a:pt x="310" y="273"/>
                    <a:pt x="305" y="276"/>
                  </a:cubicBezTo>
                  <a:close/>
                  <a:moveTo>
                    <a:pt x="262" y="260"/>
                  </a:moveTo>
                  <a:cubicBezTo>
                    <a:pt x="260" y="266"/>
                    <a:pt x="260" y="266"/>
                    <a:pt x="260" y="266"/>
                  </a:cubicBezTo>
                  <a:cubicBezTo>
                    <a:pt x="265" y="263"/>
                    <a:pt x="265" y="263"/>
                    <a:pt x="265" y="263"/>
                  </a:cubicBezTo>
                  <a:lnTo>
                    <a:pt x="262" y="260"/>
                  </a:lnTo>
                  <a:close/>
                  <a:moveTo>
                    <a:pt x="320" y="244"/>
                  </a:moveTo>
                  <a:cubicBezTo>
                    <a:pt x="327" y="242"/>
                    <a:pt x="327" y="242"/>
                    <a:pt x="327" y="242"/>
                  </a:cubicBezTo>
                  <a:cubicBezTo>
                    <a:pt x="327" y="241"/>
                    <a:pt x="327" y="241"/>
                    <a:pt x="327" y="241"/>
                  </a:cubicBezTo>
                  <a:cubicBezTo>
                    <a:pt x="320" y="239"/>
                    <a:pt x="320" y="239"/>
                    <a:pt x="320" y="239"/>
                  </a:cubicBezTo>
                  <a:lnTo>
                    <a:pt x="320" y="244"/>
                  </a:lnTo>
                  <a:close/>
                  <a:moveTo>
                    <a:pt x="323" y="236"/>
                  </a:moveTo>
                  <a:cubicBezTo>
                    <a:pt x="327" y="239"/>
                    <a:pt x="327" y="239"/>
                    <a:pt x="327" y="239"/>
                  </a:cubicBezTo>
                  <a:cubicBezTo>
                    <a:pt x="327" y="238"/>
                    <a:pt x="324" y="234"/>
                    <a:pt x="324" y="234"/>
                  </a:cubicBezTo>
                  <a:lnTo>
                    <a:pt x="323" y="236"/>
                  </a:lnTo>
                  <a:close/>
                  <a:moveTo>
                    <a:pt x="353" y="201"/>
                  </a:moveTo>
                  <a:cubicBezTo>
                    <a:pt x="346" y="195"/>
                    <a:pt x="347" y="207"/>
                    <a:pt x="347" y="207"/>
                  </a:cubicBezTo>
                  <a:cubicBezTo>
                    <a:pt x="344" y="210"/>
                    <a:pt x="344" y="210"/>
                    <a:pt x="344" y="210"/>
                  </a:cubicBezTo>
                  <a:cubicBezTo>
                    <a:pt x="345" y="210"/>
                    <a:pt x="345" y="210"/>
                    <a:pt x="345" y="210"/>
                  </a:cubicBezTo>
                  <a:cubicBezTo>
                    <a:pt x="351" y="208"/>
                    <a:pt x="351" y="208"/>
                    <a:pt x="351" y="208"/>
                  </a:cubicBezTo>
                  <a:cubicBezTo>
                    <a:pt x="351" y="208"/>
                    <a:pt x="358" y="206"/>
                    <a:pt x="353" y="201"/>
                  </a:cubicBezTo>
                  <a:close/>
                  <a:moveTo>
                    <a:pt x="343" y="217"/>
                  </a:moveTo>
                  <a:cubicBezTo>
                    <a:pt x="348" y="213"/>
                    <a:pt x="348" y="213"/>
                    <a:pt x="348" y="213"/>
                  </a:cubicBezTo>
                  <a:cubicBezTo>
                    <a:pt x="343" y="214"/>
                    <a:pt x="343" y="214"/>
                    <a:pt x="343" y="214"/>
                  </a:cubicBezTo>
                  <a:lnTo>
                    <a:pt x="343" y="217"/>
                  </a:lnTo>
                  <a:close/>
                  <a:moveTo>
                    <a:pt x="350" y="229"/>
                  </a:moveTo>
                  <a:cubicBezTo>
                    <a:pt x="348" y="232"/>
                    <a:pt x="348" y="232"/>
                    <a:pt x="348" y="232"/>
                  </a:cubicBezTo>
                  <a:cubicBezTo>
                    <a:pt x="354" y="232"/>
                    <a:pt x="354" y="232"/>
                    <a:pt x="354" y="232"/>
                  </a:cubicBezTo>
                  <a:lnTo>
                    <a:pt x="350" y="229"/>
                  </a:lnTo>
                  <a:close/>
                  <a:moveTo>
                    <a:pt x="265" y="251"/>
                  </a:moveTo>
                  <a:cubicBezTo>
                    <a:pt x="265" y="251"/>
                    <a:pt x="270" y="250"/>
                    <a:pt x="271" y="247"/>
                  </a:cubicBezTo>
                  <a:cubicBezTo>
                    <a:pt x="271" y="245"/>
                    <a:pt x="270" y="242"/>
                    <a:pt x="271" y="242"/>
                  </a:cubicBezTo>
                  <a:cubicBezTo>
                    <a:pt x="272" y="242"/>
                    <a:pt x="275" y="238"/>
                    <a:pt x="275" y="238"/>
                  </a:cubicBezTo>
                  <a:cubicBezTo>
                    <a:pt x="275" y="238"/>
                    <a:pt x="281" y="237"/>
                    <a:pt x="281" y="232"/>
                  </a:cubicBezTo>
                  <a:cubicBezTo>
                    <a:pt x="281" y="226"/>
                    <a:pt x="278" y="227"/>
                    <a:pt x="278" y="227"/>
                  </a:cubicBezTo>
                  <a:cubicBezTo>
                    <a:pt x="274" y="235"/>
                    <a:pt x="274" y="235"/>
                    <a:pt x="274" y="235"/>
                  </a:cubicBezTo>
                  <a:cubicBezTo>
                    <a:pt x="272" y="232"/>
                    <a:pt x="272" y="232"/>
                    <a:pt x="272" y="232"/>
                  </a:cubicBezTo>
                  <a:cubicBezTo>
                    <a:pt x="272" y="232"/>
                    <a:pt x="266" y="239"/>
                    <a:pt x="266" y="242"/>
                  </a:cubicBezTo>
                  <a:cubicBezTo>
                    <a:pt x="265" y="245"/>
                    <a:pt x="266" y="247"/>
                    <a:pt x="266" y="248"/>
                  </a:cubicBezTo>
                  <a:cubicBezTo>
                    <a:pt x="266" y="249"/>
                    <a:pt x="264" y="250"/>
                    <a:pt x="265" y="251"/>
                  </a:cubicBezTo>
                  <a:close/>
                  <a:moveTo>
                    <a:pt x="282" y="233"/>
                  </a:moveTo>
                  <a:cubicBezTo>
                    <a:pt x="282" y="233"/>
                    <a:pt x="287" y="233"/>
                    <a:pt x="289" y="232"/>
                  </a:cubicBezTo>
                  <a:cubicBezTo>
                    <a:pt x="292" y="231"/>
                    <a:pt x="290" y="226"/>
                    <a:pt x="290" y="226"/>
                  </a:cubicBezTo>
                  <a:cubicBezTo>
                    <a:pt x="290" y="226"/>
                    <a:pt x="297" y="222"/>
                    <a:pt x="301" y="221"/>
                  </a:cubicBezTo>
                  <a:cubicBezTo>
                    <a:pt x="303" y="220"/>
                    <a:pt x="298" y="215"/>
                    <a:pt x="296" y="215"/>
                  </a:cubicBezTo>
                  <a:cubicBezTo>
                    <a:pt x="293" y="215"/>
                    <a:pt x="298" y="219"/>
                    <a:pt x="296" y="220"/>
                  </a:cubicBezTo>
                  <a:cubicBezTo>
                    <a:pt x="294" y="221"/>
                    <a:pt x="292" y="215"/>
                    <a:pt x="292" y="215"/>
                  </a:cubicBezTo>
                  <a:cubicBezTo>
                    <a:pt x="288" y="219"/>
                    <a:pt x="288" y="219"/>
                    <a:pt x="288" y="219"/>
                  </a:cubicBezTo>
                  <a:cubicBezTo>
                    <a:pt x="285" y="220"/>
                    <a:pt x="285" y="220"/>
                    <a:pt x="285" y="220"/>
                  </a:cubicBezTo>
                  <a:cubicBezTo>
                    <a:pt x="285" y="223"/>
                    <a:pt x="285" y="223"/>
                    <a:pt x="285" y="223"/>
                  </a:cubicBezTo>
                  <a:cubicBezTo>
                    <a:pt x="282" y="224"/>
                    <a:pt x="282" y="224"/>
                    <a:pt x="282" y="224"/>
                  </a:cubicBezTo>
                  <a:cubicBezTo>
                    <a:pt x="282" y="227"/>
                    <a:pt x="282" y="227"/>
                    <a:pt x="282" y="227"/>
                  </a:cubicBezTo>
                  <a:cubicBezTo>
                    <a:pt x="284" y="229"/>
                    <a:pt x="284" y="229"/>
                    <a:pt x="284" y="229"/>
                  </a:cubicBezTo>
                  <a:lnTo>
                    <a:pt x="282" y="233"/>
                  </a:lnTo>
                  <a:close/>
                  <a:moveTo>
                    <a:pt x="303" y="221"/>
                  </a:moveTo>
                  <a:cubicBezTo>
                    <a:pt x="303" y="223"/>
                    <a:pt x="301" y="226"/>
                    <a:pt x="301" y="226"/>
                  </a:cubicBezTo>
                  <a:cubicBezTo>
                    <a:pt x="310" y="222"/>
                    <a:pt x="310" y="222"/>
                    <a:pt x="310" y="222"/>
                  </a:cubicBezTo>
                  <a:cubicBezTo>
                    <a:pt x="311" y="216"/>
                    <a:pt x="311" y="216"/>
                    <a:pt x="311" y="216"/>
                  </a:cubicBezTo>
                  <a:cubicBezTo>
                    <a:pt x="313" y="220"/>
                    <a:pt x="313" y="220"/>
                    <a:pt x="313" y="220"/>
                  </a:cubicBezTo>
                  <a:cubicBezTo>
                    <a:pt x="322" y="207"/>
                    <a:pt x="322" y="207"/>
                    <a:pt x="322" y="207"/>
                  </a:cubicBezTo>
                  <a:cubicBezTo>
                    <a:pt x="322" y="207"/>
                    <a:pt x="317" y="208"/>
                    <a:pt x="317" y="207"/>
                  </a:cubicBezTo>
                  <a:cubicBezTo>
                    <a:pt x="317" y="213"/>
                    <a:pt x="317" y="213"/>
                    <a:pt x="317" y="213"/>
                  </a:cubicBezTo>
                  <a:cubicBezTo>
                    <a:pt x="312" y="209"/>
                    <a:pt x="312" y="209"/>
                    <a:pt x="312" y="209"/>
                  </a:cubicBezTo>
                  <a:cubicBezTo>
                    <a:pt x="305" y="213"/>
                    <a:pt x="305" y="213"/>
                    <a:pt x="305" y="213"/>
                  </a:cubicBezTo>
                  <a:cubicBezTo>
                    <a:pt x="306" y="217"/>
                    <a:pt x="306" y="217"/>
                    <a:pt x="306" y="217"/>
                  </a:cubicBezTo>
                  <a:cubicBezTo>
                    <a:pt x="303" y="216"/>
                    <a:pt x="303" y="216"/>
                    <a:pt x="303" y="216"/>
                  </a:cubicBezTo>
                  <a:cubicBezTo>
                    <a:pt x="303" y="216"/>
                    <a:pt x="304" y="219"/>
                    <a:pt x="303" y="221"/>
                  </a:cubicBezTo>
                  <a:close/>
                  <a:moveTo>
                    <a:pt x="362" y="187"/>
                  </a:moveTo>
                  <a:cubicBezTo>
                    <a:pt x="362" y="187"/>
                    <a:pt x="366" y="187"/>
                    <a:pt x="367" y="186"/>
                  </a:cubicBezTo>
                  <a:cubicBezTo>
                    <a:pt x="369" y="186"/>
                    <a:pt x="372" y="184"/>
                    <a:pt x="372" y="184"/>
                  </a:cubicBezTo>
                  <a:cubicBezTo>
                    <a:pt x="367" y="178"/>
                    <a:pt x="367" y="178"/>
                    <a:pt x="367" y="178"/>
                  </a:cubicBezTo>
                  <a:lnTo>
                    <a:pt x="362" y="187"/>
                  </a:lnTo>
                  <a:close/>
                  <a:moveTo>
                    <a:pt x="378" y="177"/>
                  </a:moveTo>
                  <a:cubicBezTo>
                    <a:pt x="377" y="175"/>
                    <a:pt x="376" y="174"/>
                    <a:pt x="374" y="174"/>
                  </a:cubicBezTo>
                  <a:cubicBezTo>
                    <a:pt x="371" y="173"/>
                    <a:pt x="369" y="175"/>
                    <a:pt x="369" y="175"/>
                  </a:cubicBezTo>
                  <a:cubicBezTo>
                    <a:pt x="369" y="175"/>
                    <a:pt x="370" y="182"/>
                    <a:pt x="373" y="182"/>
                  </a:cubicBezTo>
                  <a:cubicBezTo>
                    <a:pt x="375" y="183"/>
                    <a:pt x="379" y="178"/>
                    <a:pt x="378" y="177"/>
                  </a:cubicBezTo>
                  <a:close/>
                  <a:moveTo>
                    <a:pt x="352" y="177"/>
                  </a:moveTo>
                  <a:cubicBezTo>
                    <a:pt x="355" y="179"/>
                    <a:pt x="357" y="179"/>
                    <a:pt x="357" y="179"/>
                  </a:cubicBezTo>
                  <a:cubicBezTo>
                    <a:pt x="357" y="174"/>
                    <a:pt x="357" y="174"/>
                    <a:pt x="357" y="174"/>
                  </a:cubicBezTo>
                  <a:cubicBezTo>
                    <a:pt x="350" y="171"/>
                    <a:pt x="350" y="171"/>
                    <a:pt x="350" y="171"/>
                  </a:cubicBezTo>
                  <a:cubicBezTo>
                    <a:pt x="348" y="173"/>
                    <a:pt x="348" y="173"/>
                    <a:pt x="348" y="173"/>
                  </a:cubicBezTo>
                  <a:cubicBezTo>
                    <a:pt x="348" y="173"/>
                    <a:pt x="350" y="177"/>
                    <a:pt x="352" y="177"/>
                  </a:cubicBezTo>
                  <a:close/>
                  <a:moveTo>
                    <a:pt x="348" y="178"/>
                  </a:moveTo>
                  <a:cubicBezTo>
                    <a:pt x="344" y="183"/>
                    <a:pt x="344" y="183"/>
                    <a:pt x="344" y="183"/>
                  </a:cubicBezTo>
                  <a:cubicBezTo>
                    <a:pt x="348" y="188"/>
                    <a:pt x="348" y="188"/>
                    <a:pt x="348" y="188"/>
                  </a:cubicBezTo>
                  <a:cubicBezTo>
                    <a:pt x="344" y="189"/>
                    <a:pt x="344" y="189"/>
                    <a:pt x="344" y="189"/>
                  </a:cubicBezTo>
                  <a:cubicBezTo>
                    <a:pt x="337" y="201"/>
                    <a:pt x="337" y="201"/>
                    <a:pt x="337" y="201"/>
                  </a:cubicBezTo>
                  <a:cubicBezTo>
                    <a:pt x="343" y="185"/>
                    <a:pt x="343" y="185"/>
                    <a:pt x="343" y="185"/>
                  </a:cubicBezTo>
                  <a:cubicBezTo>
                    <a:pt x="341" y="184"/>
                    <a:pt x="341" y="184"/>
                    <a:pt x="341" y="184"/>
                  </a:cubicBezTo>
                  <a:cubicBezTo>
                    <a:pt x="341" y="184"/>
                    <a:pt x="342" y="177"/>
                    <a:pt x="338" y="175"/>
                  </a:cubicBezTo>
                  <a:cubicBezTo>
                    <a:pt x="333" y="173"/>
                    <a:pt x="333" y="185"/>
                    <a:pt x="333" y="185"/>
                  </a:cubicBezTo>
                  <a:cubicBezTo>
                    <a:pt x="330" y="186"/>
                    <a:pt x="330" y="186"/>
                    <a:pt x="330" y="186"/>
                  </a:cubicBezTo>
                  <a:cubicBezTo>
                    <a:pt x="331" y="197"/>
                    <a:pt x="331" y="197"/>
                    <a:pt x="331" y="197"/>
                  </a:cubicBezTo>
                  <a:cubicBezTo>
                    <a:pt x="324" y="202"/>
                    <a:pt x="324" y="202"/>
                    <a:pt x="324" y="202"/>
                  </a:cubicBezTo>
                  <a:cubicBezTo>
                    <a:pt x="325" y="206"/>
                    <a:pt x="325" y="206"/>
                    <a:pt x="325" y="206"/>
                  </a:cubicBezTo>
                  <a:cubicBezTo>
                    <a:pt x="319" y="218"/>
                    <a:pt x="319" y="218"/>
                    <a:pt x="319" y="218"/>
                  </a:cubicBezTo>
                  <a:cubicBezTo>
                    <a:pt x="322" y="218"/>
                    <a:pt x="322" y="218"/>
                    <a:pt x="322" y="218"/>
                  </a:cubicBezTo>
                  <a:cubicBezTo>
                    <a:pt x="331" y="208"/>
                    <a:pt x="331" y="208"/>
                    <a:pt x="331" y="208"/>
                  </a:cubicBezTo>
                  <a:cubicBezTo>
                    <a:pt x="328" y="214"/>
                    <a:pt x="328" y="214"/>
                    <a:pt x="328" y="214"/>
                  </a:cubicBezTo>
                  <a:cubicBezTo>
                    <a:pt x="335" y="215"/>
                    <a:pt x="335" y="215"/>
                    <a:pt x="335" y="215"/>
                  </a:cubicBezTo>
                  <a:cubicBezTo>
                    <a:pt x="336" y="215"/>
                    <a:pt x="337" y="209"/>
                    <a:pt x="337" y="209"/>
                  </a:cubicBezTo>
                  <a:cubicBezTo>
                    <a:pt x="340" y="211"/>
                    <a:pt x="340" y="211"/>
                    <a:pt x="340" y="211"/>
                  </a:cubicBezTo>
                  <a:cubicBezTo>
                    <a:pt x="340" y="211"/>
                    <a:pt x="345" y="202"/>
                    <a:pt x="346" y="200"/>
                  </a:cubicBezTo>
                  <a:cubicBezTo>
                    <a:pt x="347" y="198"/>
                    <a:pt x="354" y="198"/>
                    <a:pt x="354" y="198"/>
                  </a:cubicBezTo>
                  <a:cubicBezTo>
                    <a:pt x="354" y="198"/>
                    <a:pt x="357" y="193"/>
                    <a:pt x="358" y="188"/>
                  </a:cubicBezTo>
                  <a:cubicBezTo>
                    <a:pt x="359" y="184"/>
                    <a:pt x="348" y="178"/>
                    <a:pt x="348" y="178"/>
                  </a:cubicBezTo>
                  <a:close/>
                  <a:moveTo>
                    <a:pt x="330" y="179"/>
                  </a:moveTo>
                  <a:cubicBezTo>
                    <a:pt x="330" y="174"/>
                    <a:pt x="330" y="174"/>
                    <a:pt x="330" y="174"/>
                  </a:cubicBezTo>
                  <a:cubicBezTo>
                    <a:pt x="335" y="174"/>
                    <a:pt x="335" y="174"/>
                    <a:pt x="335" y="174"/>
                  </a:cubicBezTo>
                  <a:cubicBezTo>
                    <a:pt x="343" y="162"/>
                    <a:pt x="343" y="162"/>
                    <a:pt x="343" y="162"/>
                  </a:cubicBezTo>
                  <a:cubicBezTo>
                    <a:pt x="343" y="162"/>
                    <a:pt x="351" y="146"/>
                    <a:pt x="341" y="155"/>
                  </a:cubicBezTo>
                  <a:cubicBezTo>
                    <a:pt x="331" y="162"/>
                    <a:pt x="326" y="174"/>
                    <a:pt x="327" y="177"/>
                  </a:cubicBezTo>
                  <a:cubicBezTo>
                    <a:pt x="328" y="181"/>
                    <a:pt x="330" y="179"/>
                    <a:pt x="330" y="179"/>
                  </a:cubicBezTo>
                  <a:close/>
                  <a:moveTo>
                    <a:pt x="312" y="197"/>
                  </a:moveTo>
                  <a:cubicBezTo>
                    <a:pt x="315" y="194"/>
                    <a:pt x="319" y="192"/>
                    <a:pt x="319" y="192"/>
                  </a:cubicBezTo>
                  <a:cubicBezTo>
                    <a:pt x="313" y="199"/>
                    <a:pt x="313" y="199"/>
                    <a:pt x="313" y="199"/>
                  </a:cubicBezTo>
                  <a:cubicBezTo>
                    <a:pt x="317" y="201"/>
                    <a:pt x="317" y="201"/>
                    <a:pt x="317" y="201"/>
                  </a:cubicBezTo>
                  <a:cubicBezTo>
                    <a:pt x="327" y="191"/>
                    <a:pt x="327" y="191"/>
                    <a:pt x="327" y="191"/>
                  </a:cubicBezTo>
                  <a:cubicBezTo>
                    <a:pt x="325" y="187"/>
                    <a:pt x="325" y="187"/>
                    <a:pt x="325" y="187"/>
                  </a:cubicBezTo>
                  <a:cubicBezTo>
                    <a:pt x="327" y="185"/>
                    <a:pt x="327" y="185"/>
                    <a:pt x="327" y="185"/>
                  </a:cubicBezTo>
                  <a:cubicBezTo>
                    <a:pt x="322" y="171"/>
                    <a:pt x="322" y="171"/>
                    <a:pt x="322" y="171"/>
                  </a:cubicBezTo>
                  <a:cubicBezTo>
                    <a:pt x="315" y="172"/>
                    <a:pt x="315" y="172"/>
                    <a:pt x="315" y="172"/>
                  </a:cubicBezTo>
                  <a:cubicBezTo>
                    <a:pt x="320" y="183"/>
                    <a:pt x="320" y="183"/>
                    <a:pt x="320" y="183"/>
                  </a:cubicBezTo>
                  <a:cubicBezTo>
                    <a:pt x="317" y="183"/>
                    <a:pt x="317" y="183"/>
                    <a:pt x="317" y="183"/>
                  </a:cubicBezTo>
                  <a:cubicBezTo>
                    <a:pt x="317" y="188"/>
                    <a:pt x="317" y="188"/>
                    <a:pt x="317" y="188"/>
                  </a:cubicBezTo>
                  <a:cubicBezTo>
                    <a:pt x="309" y="186"/>
                    <a:pt x="309" y="186"/>
                    <a:pt x="309" y="186"/>
                  </a:cubicBezTo>
                  <a:cubicBezTo>
                    <a:pt x="309" y="186"/>
                    <a:pt x="306" y="191"/>
                    <a:pt x="305" y="194"/>
                  </a:cubicBezTo>
                  <a:cubicBezTo>
                    <a:pt x="303" y="199"/>
                    <a:pt x="308" y="198"/>
                    <a:pt x="312" y="197"/>
                  </a:cubicBezTo>
                  <a:close/>
                  <a:moveTo>
                    <a:pt x="309" y="186"/>
                  </a:moveTo>
                  <a:cubicBezTo>
                    <a:pt x="309" y="186"/>
                    <a:pt x="309" y="186"/>
                    <a:pt x="309" y="186"/>
                  </a:cubicBezTo>
                  <a:moveTo>
                    <a:pt x="313" y="206"/>
                  </a:moveTo>
                  <a:cubicBezTo>
                    <a:pt x="322" y="206"/>
                    <a:pt x="319" y="202"/>
                    <a:pt x="313" y="202"/>
                  </a:cubicBezTo>
                  <a:cubicBezTo>
                    <a:pt x="307" y="202"/>
                    <a:pt x="306" y="206"/>
                    <a:pt x="313" y="206"/>
                  </a:cubicBezTo>
                  <a:close/>
                  <a:moveTo>
                    <a:pt x="361" y="157"/>
                  </a:moveTo>
                  <a:cubicBezTo>
                    <a:pt x="367" y="159"/>
                    <a:pt x="367" y="159"/>
                    <a:pt x="367" y="159"/>
                  </a:cubicBezTo>
                  <a:cubicBezTo>
                    <a:pt x="360" y="165"/>
                    <a:pt x="360" y="165"/>
                    <a:pt x="360" y="165"/>
                  </a:cubicBezTo>
                  <a:cubicBezTo>
                    <a:pt x="362" y="168"/>
                    <a:pt x="362" y="168"/>
                    <a:pt x="362" y="168"/>
                  </a:cubicBezTo>
                  <a:cubicBezTo>
                    <a:pt x="362" y="168"/>
                    <a:pt x="368" y="170"/>
                    <a:pt x="371" y="168"/>
                  </a:cubicBezTo>
                  <a:cubicBezTo>
                    <a:pt x="376" y="157"/>
                    <a:pt x="376" y="157"/>
                    <a:pt x="376" y="157"/>
                  </a:cubicBezTo>
                  <a:cubicBezTo>
                    <a:pt x="387" y="158"/>
                    <a:pt x="387" y="158"/>
                    <a:pt x="387" y="158"/>
                  </a:cubicBezTo>
                  <a:cubicBezTo>
                    <a:pt x="385" y="151"/>
                    <a:pt x="385" y="151"/>
                    <a:pt x="385" y="151"/>
                  </a:cubicBezTo>
                  <a:cubicBezTo>
                    <a:pt x="389" y="144"/>
                    <a:pt x="389" y="144"/>
                    <a:pt x="389" y="144"/>
                  </a:cubicBezTo>
                  <a:cubicBezTo>
                    <a:pt x="389" y="144"/>
                    <a:pt x="391" y="135"/>
                    <a:pt x="384" y="132"/>
                  </a:cubicBezTo>
                  <a:cubicBezTo>
                    <a:pt x="376" y="129"/>
                    <a:pt x="370" y="139"/>
                    <a:pt x="370" y="139"/>
                  </a:cubicBezTo>
                  <a:cubicBezTo>
                    <a:pt x="375" y="145"/>
                    <a:pt x="375" y="145"/>
                    <a:pt x="375" y="145"/>
                  </a:cubicBezTo>
                  <a:cubicBezTo>
                    <a:pt x="371" y="143"/>
                    <a:pt x="371" y="143"/>
                    <a:pt x="371" y="143"/>
                  </a:cubicBezTo>
                  <a:cubicBezTo>
                    <a:pt x="371" y="143"/>
                    <a:pt x="362" y="144"/>
                    <a:pt x="362" y="145"/>
                  </a:cubicBezTo>
                  <a:cubicBezTo>
                    <a:pt x="362" y="150"/>
                    <a:pt x="362" y="150"/>
                    <a:pt x="362" y="150"/>
                  </a:cubicBezTo>
                  <a:cubicBezTo>
                    <a:pt x="367" y="152"/>
                    <a:pt x="367" y="152"/>
                    <a:pt x="367" y="152"/>
                  </a:cubicBezTo>
                  <a:cubicBezTo>
                    <a:pt x="360" y="155"/>
                    <a:pt x="360" y="155"/>
                    <a:pt x="360" y="155"/>
                  </a:cubicBezTo>
                  <a:lnTo>
                    <a:pt x="361" y="157"/>
                  </a:lnTo>
                  <a:close/>
                  <a:moveTo>
                    <a:pt x="401" y="132"/>
                  </a:moveTo>
                  <a:cubicBezTo>
                    <a:pt x="406" y="130"/>
                    <a:pt x="406" y="127"/>
                    <a:pt x="406" y="127"/>
                  </a:cubicBezTo>
                  <a:cubicBezTo>
                    <a:pt x="404" y="127"/>
                    <a:pt x="404" y="127"/>
                    <a:pt x="404" y="127"/>
                  </a:cubicBezTo>
                  <a:cubicBezTo>
                    <a:pt x="404" y="127"/>
                    <a:pt x="405" y="121"/>
                    <a:pt x="407" y="120"/>
                  </a:cubicBezTo>
                  <a:cubicBezTo>
                    <a:pt x="408" y="119"/>
                    <a:pt x="410" y="118"/>
                    <a:pt x="410" y="118"/>
                  </a:cubicBezTo>
                  <a:cubicBezTo>
                    <a:pt x="410" y="118"/>
                    <a:pt x="408" y="111"/>
                    <a:pt x="403" y="112"/>
                  </a:cubicBezTo>
                  <a:cubicBezTo>
                    <a:pt x="399" y="112"/>
                    <a:pt x="401" y="119"/>
                    <a:pt x="401" y="119"/>
                  </a:cubicBezTo>
                  <a:cubicBezTo>
                    <a:pt x="397" y="118"/>
                    <a:pt x="397" y="118"/>
                    <a:pt x="397" y="118"/>
                  </a:cubicBezTo>
                  <a:cubicBezTo>
                    <a:pt x="393" y="121"/>
                    <a:pt x="393" y="121"/>
                    <a:pt x="393" y="121"/>
                  </a:cubicBezTo>
                  <a:cubicBezTo>
                    <a:pt x="394" y="124"/>
                    <a:pt x="394" y="124"/>
                    <a:pt x="394" y="124"/>
                  </a:cubicBezTo>
                  <a:cubicBezTo>
                    <a:pt x="390" y="123"/>
                    <a:pt x="390" y="123"/>
                    <a:pt x="390" y="123"/>
                  </a:cubicBezTo>
                  <a:cubicBezTo>
                    <a:pt x="389" y="126"/>
                    <a:pt x="389" y="126"/>
                    <a:pt x="389" y="126"/>
                  </a:cubicBezTo>
                  <a:cubicBezTo>
                    <a:pt x="390" y="129"/>
                    <a:pt x="390" y="129"/>
                    <a:pt x="390" y="129"/>
                  </a:cubicBezTo>
                  <a:cubicBezTo>
                    <a:pt x="388" y="128"/>
                    <a:pt x="388" y="128"/>
                    <a:pt x="388" y="128"/>
                  </a:cubicBezTo>
                  <a:cubicBezTo>
                    <a:pt x="388" y="132"/>
                    <a:pt x="388" y="132"/>
                    <a:pt x="388" y="132"/>
                  </a:cubicBezTo>
                  <a:cubicBezTo>
                    <a:pt x="388" y="132"/>
                    <a:pt x="395" y="134"/>
                    <a:pt x="401" y="132"/>
                  </a:cubicBezTo>
                  <a:close/>
                  <a:moveTo>
                    <a:pt x="408" y="111"/>
                  </a:moveTo>
                  <a:cubicBezTo>
                    <a:pt x="410" y="112"/>
                    <a:pt x="411" y="112"/>
                    <a:pt x="411" y="112"/>
                  </a:cubicBezTo>
                  <a:cubicBezTo>
                    <a:pt x="412" y="115"/>
                    <a:pt x="412" y="115"/>
                    <a:pt x="412" y="115"/>
                  </a:cubicBezTo>
                  <a:cubicBezTo>
                    <a:pt x="412" y="115"/>
                    <a:pt x="420" y="113"/>
                    <a:pt x="420" y="109"/>
                  </a:cubicBezTo>
                  <a:cubicBezTo>
                    <a:pt x="420" y="106"/>
                    <a:pt x="420" y="106"/>
                    <a:pt x="420" y="106"/>
                  </a:cubicBezTo>
                  <a:cubicBezTo>
                    <a:pt x="420" y="106"/>
                    <a:pt x="426" y="104"/>
                    <a:pt x="424" y="102"/>
                  </a:cubicBezTo>
                  <a:cubicBezTo>
                    <a:pt x="423" y="99"/>
                    <a:pt x="418" y="100"/>
                    <a:pt x="418" y="100"/>
                  </a:cubicBezTo>
                  <a:cubicBezTo>
                    <a:pt x="418" y="100"/>
                    <a:pt x="416" y="96"/>
                    <a:pt x="411" y="97"/>
                  </a:cubicBezTo>
                  <a:cubicBezTo>
                    <a:pt x="408" y="98"/>
                    <a:pt x="403" y="106"/>
                    <a:pt x="403" y="106"/>
                  </a:cubicBezTo>
                  <a:cubicBezTo>
                    <a:pt x="403" y="106"/>
                    <a:pt x="406" y="110"/>
                    <a:pt x="408" y="111"/>
                  </a:cubicBezTo>
                  <a:close/>
                  <a:moveTo>
                    <a:pt x="424" y="106"/>
                  </a:moveTo>
                  <a:cubicBezTo>
                    <a:pt x="421" y="111"/>
                    <a:pt x="421" y="111"/>
                    <a:pt x="421" y="111"/>
                  </a:cubicBezTo>
                  <a:cubicBezTo>
                    <a:pt x="428" y="111"/>
                    <a:pt x="428" y="111"/>
                    <a:pt x="428" y="111"/>
                  </a:cubicBezTo>
                  <a:cubicBezTo>
                    <a:pt x="433" y="100"/>
                    <a:pt x="433" y="100"/>
                    <a:pt x="433" y="100"/>
                  </a:cubicBezTo>
                  <a:cubicBezTo>
                    <a:pt x="429" y="100"/>
                    <a:pt x="429" y="100"/>
                    <a:pt x="429" y="100"/>
                  </a:cubicBezTo>
                  <a:lnTo>
                    <a:pt x="424" y="106"/>
                  </a:lnTo>
                  <a:close/>
                  <a:moveTo>
                    <a:pt x="426" y="97"/>
                  </a:moveTo>
                  <a:cubicBezTo>
                    <a:pt x="433" y="98"/>
                    <a:pt x="434" y="97"/>
                    <a:pt x="433" y="93"/>
                  </a:cubicBezTo>
                  <a:cubicBezTo>
                    <a:pt x="431" y="90"/>
                    <a:pt x="427" y="87"/>
                    <a:pt x="427" y="87"/>
                  </a:cubicBezTo>
                  <a:cubicBezTo>
                    <a:pt x="426" y="91"/>
                    <a:pt x="426" y="91"/>
                    <a:pt x="426" y="91"/>
                  </a:cubicBezTo>
                  <a:cubicBezTo>
                    <a:pt x="422" y="83"/>
                    <a:pt x="422" y="83"/>
                    <a:pt x="422" y="83"/>
                  </a:cubicBezTo>
                  <a:cubicBezTo>
                    <a:pt x="420" y="87"/>
                    <a:pt x="420" y="87"/>
                    <a:pt x="420" y="87"/>
                  </a:cubicBezTo>
                  <a:cubicBezTo>
                    <a:pt x="424" y="94"/>
                    <a:pt x="424" y="94"/>
                    <a:pt x="424" y="94"/>
                  </a:cubicBezTo>
                  <a:cubicBezTo>
                    <a:pt x="424" y="94"/>
                    <a:pt x="422" y="96"/>
                    <a:pt x="426" y="97"/>
                  </a:cubicBezTo>
                  <a:close/>
                  <a:moveTo>
                    <a:pt x="421" y="95"/>
                  </a:moveTo>
                  <a:cubicBezTo>
                    <a:pt x="417" y="91"/>
                    <a:pt x="417" y="91"/>
                    <a:pt x="417" y="91"/>
                  </a:cubicBezTo>
                  <a:cubicBezTo>
                    <a:pt x="417" y="94"/>
                    <a:pt x="417" y="94"/>
                    <a:pt x="417" y="94"/>
                  </a:cubicBezTo>
                  <a:lnTo>
                    <a:pt x="421" y="95"/>
                  </a:lnTo>
                  <a:close/>
                  <a:moveTo>
                    <a:pt x="413" y="95"/>
                  </a:moveTo>
                  <a:cubicBezTo>
                    <a:pt x="415" y="87"/>
                    <a:pt x="415" y="87"/>
                    <a:pt x="415" y="87"/>
                  </a:cubicBezTo>
                  <a:cubicBezTo>
                    <a:pt x="409" y="84"/>
                    <a:pt x="409" y="84"/>
                    <a:pt x="409" y="84"/>
                  </a:cubicBezTo>
                  <a:cubicBezTo>
                    <a:pt x="409" y="95"/>
                    <a:pt x="409" y="95"/>
                    <a:pt x="409" y="95"/>
                  </a:cubicBezTo>
                  <a:lnTo>
                    <a:pt x="413" y="95"/>
                  </a:lnTo>
                  <a:close/>
                  <a:moveTo>
                    <a:pt x="407" y="97"/>
                  </a:moveTo>
                  <a:cubicBezTo>
                    <a:pt x="403" y="94"/>
                    <a:pt x="403" y="94"/>
                    <a:pt x="403" y="94"/>
                  </a:cubicBezTo>
                  <a:cubicBezTo>
                    <a:pt x="403" y="98"/>
                    <a:pt x="403" y="98"/>
                    <a:pt x="403" y="98"/>
                  </a:cubicBezTo>
                  <a:cubicBezTo>
                    <a:pt x="397" y="96"/>
                    <a:pt x="397" y="96"/>
                    <a:pt x="397" y="96"/>
                  </a:cubicBezTo>
                  <a:cubicBezTo>
                    <a:pt x="400" y="103"/>
                    <a:pt x="400" y="103"/>
                    <a:pt x="400" y="103"/>
                  </a:cubicBezTo>
                  <a:lnTo>
                    <a:pt x="407" y="97"/>
                  </a:lnTo>
                  <a:close/>
                  <a:moveTo>
                    <a:pt x="443" y="96"/>
                  </a:moveTo>
                  <a:cubicBezTo>
                    <a:pt x="449" y="97"/>
                    <a:pt x="452" y="90"/>
                    <a:pt x="449" y="84"/>
                  </a:cubicBezTo>
                  <a:cubicBezTo>
                    <a:pt x="446" y="79"/>
                    <a:pt x="441" y="83"/>
                    <a:pt x="440" y="90"/>
                  </a:cubicBezTo>
                  <a:cubicBezTo>
                    <a:pt x="439" y="95"/>
                    <a:pt x="443" y="96"/>
                    <a:pt x="443" y="96"/>
                  </a:cubicBezTo>
                  <a:close/>
                  <a:moveTo>
                    <a:pt x="455" y="99"/>
                  </a:moveTo>
                  <a:cubicBezTo>
                    <a:pt x="451" y="96"/>
                    <a:pt x="451" y="96"/>
                    <a:pt x="451" y="96"/>
                  </a:cubicBezTo>
                  <a:cubicBezTo>
                    <a:pt x="451" y="96"/>
                    <a:pt x="449" y="99"/>
                    <a:pt x="448" y="100"/>
                  </a:cubicBezTo>
                  <a:lnTo>
                    <a:pt x="455" y="99"/>
                  </a:lnTo>
                  <a:close/>
                  <a:moveTo>
                    <a:pt x="445" y="105"/>
                  </a:moveTo>
                  <a:cubicBezTo>
                    <a:pt x="444" y="111"/>
                    <a:pt x="444" y="111"/>
                    <a:pt x="444" y="111"/>
                  </a:cubicBezTo>
                  <a:cubicBezTo>
                    <a:pt x="449" y="109"/>
                    <a:pt x="449" y="109"/>
                    <a:pt x="449" y="109"/>
                  </a:cubicBezTo>
                  <a:cubicBezTo>
                    <a:pt x="448" y="104"/>
                    <a:pt x="448" y="104"/>
                    <a:pt x="448" y="104"/>
                  </a:cubicBezTo>
                  <a:lnTo>
                    <a:pt x="445" y="105"/>
                  </a:lnTo>
                  <a:close/>
                  <a:moveTo>
                    <a:pt x="474" y="58"/>
                  </a:moveTo>
                  <a:cubicBezTo>
                    <a:pt x="479" y="58"/>
                    <a:pt x="479" y="58"/>
                    <a:pt x="479" y="58"/>
                  </a:cubicBezTo>
                  <a:cubicBezTo>
                    <a:pt x="476" y="63"/>
                    <a:pt x="476" y="63"/>
                    <a:pt x="476" y="63"/>
                  </a:cubicBezTo>
                  <a:cubicBezTo>
                    <a:pt x="478" y="65"/>
                    <a:pt x="484" y="64"/>
                    <a:pt x="492" y="60"/>
                  </a:cubicBezTo>
                  <a:cubicBezTo>
                    <a:pt x="500" y="56"/>
                    <a:pt x="497" y="50"/>
                    <a:pt x="497" y="50"/>
                  </a:cubicBezTo>
                  <a:cubicBezTo>
                    <a:pt x="504" y="41"/>
                    <a:pt x="504" y="41"/>
                    <a:pt x="504" y="41"/>
                  </a:cubicBezTo>
                  <a:cubicBezTo>
                    <a:pt x="500" y="36"/>
                    <a:pt x="500" y="36"/>
                    <a:pt x="500" y="36"/>
                  </a:cubicBezTo>
                  <a:cubicBezTo>
                    <a:pt x="492" y="40"/>
                    <a:pt x="492" y="40"/>
                    <a:pt x="492" y="40"/>
                  </a:cubicBezTo>
                  <a:cubicBezTo>
                    <a:pt x="493" y="48"/>
                    <a:pt x="493" y="48"/>
                    <a:pt x="493" y="48"/>
                  </a:cubicBezTo>
                  <a:cubicBezTo>
                    <a:pt x="488" y="44"/>
                    <a:pt x="488" y="44"/>
                    <a:pt x="488" y="44"/>
                  </a:cubicBezTo>
                  <a:cubicBezTo>
                    <a:pt x="486" y="46"/>
                    <a:pt x="486" y="46"/>
                    <a:pt x="486" y="46"/>
                  </a:cubicBezTo>
                  <a:cubicBezTo>
                    <a:pt x="490" y="52"/>
                    <a:pt x="490" y="52"/>
                    <a:pt x="490" y="52"/>
                  </a:cubicBezTo>
                  <a:cubicBezTo>
                    <a:pt x="483" y="48"/>
                    <a:pt x="483" y="48"/>
                    <a:pt x="483" y="48"/>
                  </a:cubicBezTo>
                  <a:cubicBezTo>
                    <a:pt x="478" y="48"/>
                    <a:pt x="478" y="48"/>
                    <a:pt x="478" y="48"/>
                  </a:cubicBezTo>
                  <a:cubicBezTo>
                    <a:pt x="479" y="53"/>
                    <a:pt x="479" y="53"/>
                    <a:pt x="479" y="53"/>
                  </a:cubicBezTo>
                  <a:cubicBezTo>
                    <a:pt x="472" y="55"/>
                    <a:pt x="472" y="55"/>
                    <a:pt x="472" y="55"/>
                  </a:cubicBezTo>
                  <a:lnTo>
                    <a:pt x="474" y="58"/>
                  </a:lnTo>
                  <a:close/>
                  <a:moveTo>
                    <a:pt x="484" y="73"/>
                  </a:moveTo>
                  <a:cubicBezTo>
                    <a:pt x="484" y="76"/>
                    <a:pt x="489" y="76"/>
                    <a:pt x="489" y="76"/>
                  </a:cubicBezTo>
                  <a:cubicBezTo>
                    <a:pt x="489" y="76"/>
                    <a:pt x="498" y="77"/>
                    <a:pt x="497" y="73"/>
                  </a:cubicBezTo>
                  <a:cubicBezTo>
                    <a:pt x="497" y="68"/>
                    <a:pt x="482" y="66"/>
                    <a:pt x="484" y="73"/>
                  </a:cubicBezTo>
                  <a:close/>
                  <a:moveTo>
                    <a:pt x="503" y="55"/>
                  </a:moveTo>
                  <a:cubicBezTo>
                    <a:pt x="501" y="59"/>
                    <a:pt x="501" y="59"/>
                    <a:pt x="501" y="59"/>
                  </a:cubicBezTo>
                  <a:cubicBezTo>
                    <a:pt x="499" y="57"/>
                    <a:pt x="499" y="57"/>
                    <a:pt x="499" y="57"/>
                  </a:cubicBezTo>
                  <a:cubicBezTo>
                    <a:pt x="493" y="66"/>
                    <a:pt x="493" y="66"/>
                    <a:pt x="493" y="66"/>
                  </a:cubicBezTo>
                  <a:cubicBezTo>
                    <a:pt x="499" y="68"/>
                    <a:pt x="499" y="68"/>
                    <a:pt x="499" y="68"/>
                  </a:cubicBezTo>
                  <a:cubicBezTo>
                    <a:pt x="500" y="66"/>
                    <a:pt x="500" y="66"/>
                    <a:pt x="500" y="66"/>
                  </a:cubicBezTo>
                  <a:cubicBezTo>
                    <a:pt x="500" y="72"/>
                    <a:pt x="500" y="72"/>
                    <a:pt x="500" y="72"/>
                  </a:cubicBezTo>
                  <a:cubicBezTo>
                    <a:pt x="504" y="72"/>
                    <a:pt x="504" y="72"/>
                    <a:pt x="504" y="72"/>
                  </a:cubicBezTo>
                  <a:cubicBezTo>
                    <a:pt x="509" y="59"/>
                    <a:pt x="509" y="59"/>
                    <a:pt x="509" y="59"/>
                  </a:cubicBezTo>
                  <a:cubicBezTo>
                    <a:pt x="505" y="48"/>
                    <a:pt x="505" y="48"/>
                    <a:pt x="505" y="48"/>
                  </a:cubicBezTo>
                  <a:cubicBezTo>
                    <a:pt x="501" y="50"/>
                    <a:pt x="501" y="50"/>
                    <a:pt x="501" y="50"/>
                  </a:cubicBezTo>
                  <a:lnTo>
                    <a:pt x="503" y="55"/>
                  </a:lnTo>
                  <a:close/>
                  <a:moveTo>
                    <a:pt x="514" y="56"/>
                  </a:moveTo>
                  <a:cubicBezTo>
                    <a:pt x="517" y="56"/>
                    <a:pt x="521" y="48"/>
                    <a:pt x="516" y="43"/>
                  </a:cubicBezTo>
                  <a:cubicBezTo>
                    <a:pt x="509" y="37"/>
                    <a:pt x="505" y="43"/>
                    <a:pt x="508" y="50"/>
                  </a:cubicBezTo>
                  <a:cubicBezTo>
                    <a:pt x="508" y="50"/>
                    <a:pt x="510" y="56"/>
                    <a:pt x="514" y="56"/>
                  </a:cubicBezTo>
                  <a:close/>
                  <a:moveTo>
                    <a:pt x="513" y="22"/>
                  </a:moveTo>
                  <a:cubicBezTo>
                    <a:pt x="506" y="22"/>
                    <a:pt x="511" y="30"/>
                    <a:pt x="511" y="30"/>
                  </a:cubicBezTo>
                  <a:cubicBezTo>
                    <a:pt x="517" y="29"/>
                    <a:pt x="518" y="22"/>
                    <a:pt x="513" y="22"/>
                  </a:cubicBezTo>
                  <a:close/>
                  <a:moveTo>
                    <a:pt x="528" y="14"/>
                  </a:moveTo>
                  <a:cubicBezTo>
                    <a:pt x="523" y="17"/>
                    <a:pt x="523" y="17"/>
                    <a:pt x="523" y="17"/>
                  </a:cubicBezTo>
                  <a:cubicBezTo>
                    <a:pt x="531" y="19"/>
                    <a:pt x="531" y="19"/>
                    <a:pt x="531" y="19"/>
                  </a:cubicBezTo>
                  <a:lnTo>
                    <a:pt x="528" y="14"/>
                  </a:lnTo>
                  <a:close/>
                  <a:moveTo>
                    <a:pt x="538" y="19"/>
                  </a:moveTo>
                  <a:cubicBezTo>
                    <a:pt x="539" y="19"/>
                    <a:pt x="541" y="17"/>
                    <a:pt x="541" y="17"/>
                  </a:cubicBezTo>
                  <a:cubicBezTo>
                    <a:pt x="541" y="20"/>
                    <a:pt x="541" y="20"/>
                    <a:pt x="541" y="20"/>
                  </a:cubicBezTo>
                  <a:cubicBezTo>
                    <a:pt x="548" y="22"/>
                    <a:pt x="548" y="22"/>
                    <a:pt x="548" y="22"/>
                  </a:cubicBezTo>
                  <a:cubicBezTo>
                    <a:pt x="559" y="16"/>
                    <a:pt x="559" y="16"/>
                    <a:pt x="559" y="16"/>
                  </a:cubicBezTo>
                  <a:cubicBezTo>
                    <a:pt x="559" y="12"/>
                    <a:pt x="559" y="12"/>
                    <a:pt x="559" y="12"/>
                  </a:cubicBezTo>
                  <a:cubicBezTo>
                    <a:pt x="553" y="16"/>
                    <a:pt x="553" y="16"/>
                    <a:pt x="553" y="16"/>
                  </a:cubicBezTo>
                  <a:cubicBezTo>
                    <a:pt x="550" y="14"/>
                    <a:pt x="550" y="14"/>
                    <a:pt x="550" y="14"/>
                  </a:cubicBezTo>
                  <a:cubicBezTo>
                    <a:pt x="555" y="10"/>
                    <a:pt x="555" y="10"/>
                    <a:pt x="555" y="10"/>
                  </a:cubicBezTo>
                  <a:cubicBezTo>
                    <a:pt x="552" y="6"/>
                    <a:pt x="552" y="6"/>
                    <a:pt x="552" y="6"/>
                  </a:cubicBezTo>
                  <a:cubicBezTo>
                    <a:pt x="550" y="10"/>
                    <a:pt x="550" y="10"/>
                    <a:pt x="550" y="10"/>
                  </a:cubicBezTo>
                  <a:cubicBezTo>
                    <a:pt x="548" y="5"/>
                    <a:pt x="548" y="5"/>
                    <a:pt x="548" y="5"/>
                  </a:cubicBezTo>
                  <a:cubicBezTo>
                    <a:pt x="544" y="8"/>
                    <a:pt x="544" y="8"/>
                    <a:pt x="544" y="8"/>
                  </a:cubicBezTo>
                  <a:cubicBezTo>
                    <a:pt x="546" y="12"/>
                    <a:pt x="546" y="12"/>
                    <a:pt x="546" y="12"/>
                  </a:cubicBezTo>
                  <a:cubicBezTo>
                    <a:pt x="537" y="14"/>
                    <a:pt x="537" y="14"/>
                    <a:pt x="537" y="14"/>
                  </a:cubicBezTo>
                  <a:lnTo>
                    <a:pt x="538" y="19"/>
                  </a:lnTo>
                  <a:close/>
                  <a:moveTo>
                    <a:pt x="658" y="62"/>
                  </a:moveTo>
                  <a:cubicBezTo>
                    <a:pt x="659" y="72"/>
                    <a:pt x="659" y="72"/>
                    <a:pt x="659" y="72"/>
                  </a:cubicBezTo>
                  <a:cubicBezTo>
                    <a:pt x="665" y="68"/>
                    <a:pt x="665" y="68"/>
                    <a:pt x="665" y="68"/>
                  </a:cubicBezTo>
                  <a:cubicBezTo>
                    <a:pt x="662" y="60"/>
                    <a:pt x="662" y="60"/>
                    <a:pt x="662" y="60"/>
                  </a:cubicBezTo>
                  <a:lnTo>
                    <a:pt x="658" y="62"/>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5" name="Freeform 26"/>
            <p:cNvSpPr/>
            <p:nvPr/>
          </p:nvSpPr>
          <p:spPr bwMode="auto">
            <a:xfrm>
              <a:off x="4419898" y="3925169"/>
              <a:ext cx="565150" cy="298450"/>
            </a:xfrm>
            <a:custGeom>
              <a:avLst/>
              <a:gdLst/>
              <a:ahLst/>
              <a:cxnLst>
                <a:cxn ang="0">
                  <a:pos x="221" y="7"/>
                </a:cxn>
                <a:cxn ang="0">
                  <a:pos x="202" y="1"/>
                </a:cxn>
                <a:cxn ang="0">
                  <a:pos x="179" y="7"/>
                </a:cxn>
                <a:cxn ang="0">
                  <a:pos x="165" y="9"/>
                </a:cxn>
                <a:cxn ang="0">
                  <a:pos x="141" y="16"/>
                </a:cxn>
                <a:cxn ang="0">
                  <a:pos x="130" y="23"/>
                </a:cxn>
                <a:cxn ang="0">
                  <a:pos x="125" y="19"/>
                </a:cxn>
                <a:cxn ang="0">
                  <a:pos x="116" y="14"/>
                </a:cxn>
                <a:cxn ang="0">
                  <a:pos x="113" y="11"/>
                </a:cxn>
                <a:cxn ang="0">
                  <a:pos x="102" y="9"/>
                </a:cxn>
                <a:cxn ang="0">
                  <a:pos x="96" y="16"/>
                </a:cxn>
                <a:cxn ang="0">
                  <a:pos x="86" y="10"/>
                </a:cxn>
                <a:cxn ang="0">
                  <a:pos x="76" y="13"/>
                </a:cxn>
                <a:cxn ang="0">
                  <a:pos x="64" y="23"/>
                </a:cxn>
                <a:cxn ang="0">
                  <a:pos x="51" y="43"/>
                </a:cxn>
                <a:cxn ang="0">
                  <a:pos x="43" y="53"/>
                </a:cxn>
                <a:cxn ang="0">
                  <a:pos x="14" y="59"/>
                </a:cxn>
                <a:cxn ang="0">
                  <a:pos x="4" y="73"/>
                </a:cxn>
                <a:cxn ang="0">
                  <a:pos x="0" y="90"/>
                </a:cxn>
                <a:cxn ang="0">
                  <a:pos x="9" y="105"/>
                </a:cxn>
                <a:cxn ang="0">
                  <a:pos x="14" y="117"/>
                </a:cxn>
                <a:cxn ang="0">
                  <a:pos x="37" y="126"/>
                </a:cxn>
                <a:cxn ang="0">
                  <a:pos x="56" y="129"/>
                </a:cxn>
                <a:cxn ang="0">
                  <a:pos x="76" y="126"/>
                </a:cxn>
                <a:cxn ang="0">
                  <a:pos x="93" y="118"/>
                </a:cxn>
                <a:cxn ang="0">
                  <a:pos x="102" y="104"/>
                </a:cxn>
                <a:cxn ang="0">
                  <a:pos x="123" y="89"/>
                </a:cxn>
                <a:cxn ang="0">
                  <a:pos x="155" y="83"/>
                </a:cxn>
                <a:cxn ang="0">
                  <a:pos x="185" y="63"/>
                </a:cxn>
                <a:cxn ang="0">
                  <a:pos x="210" y="63"/>
                </a:cxn>
                <a:cxn ang="0">
                  <a:pos x="225" y="67"/>
                </a:cxn>
                <a:cxn ang="0">
                  <a:pos x="232" y="55"/>
                </a:cxn>
                <a:cxn ang="0">
                  <a:pos x="241" y="30"/>
                </a:cxn>
                <a:cxn ang="0">
                  <a:pos x="222" y="14"/>
                </a:cxn>
              </a:cxnLst>
              <a:rect l="0" t="0" r="r" b="b"/>
              <a:pathLst>
                <a:path w="246" h="130" extrusionOk="0">
                  <a:moveTo>
                    <a:pt x="222" y="14"/>
                  </a:moveTo>
                  <a:cubicBezTo>
                    <a:pt x="222" y="14"/>
                    <a:pt x="222" y="9"/>
                    <a:pt x="221" y="7"/>
                  </a:cubicBezTo>
                  <a:cubicBezTo>
                    <a:pt x="220" y="5"/>
                    <a:pt x="208" y="5"/>
                    <a:pt x="208" y="5"/>
                  </a:cubicBezTo>
                  <a:cubicBezTo>
                    <a:pt x="202" y="1"/>
                    <a:pt x="202" y="1"/>
                    <a:pt x="202" y="1"/>
                  </a:cubicBezTo>
                  <a:cubicBezTo>
                    <a:pt x="202" y="1"/>
                    <a:pt x="199" y="0"/>
                    <a:pt x="192" y="1"/>
                  </a:cubicBezTo>
                  <a:cubicBezTo>
                    <a:pt x="184" y="3"/>
                    <a:pt x="179" y="7"/>
                    <a:pt x="179" y="7"/>
                  </a:cubicBezTo>
                  <a:cubicBezTo>
                    <a:pt x="179" y="7"/>
                    <a:pt x="178" y="13"/>
                    <a:pt x="173" y="14"/>
                  </a:cubicBezTo>
                  <a:cubicBezTo>
                    <a:pt x="166" y="15"/>
                    <a:pt x="165" y="9"/>
                    <a:pt x="165" y="9"/>
                  </a:cubicBezTo>
                  <a:cubicBezTo>
                    <a:pt x="153" y="9"/>
                    <a:pt x="153" y="9"/>
                    <a:pt x="153" y="9"/>
                  </a:cubicBezTo>
                  <a:cubicBezTo>
                    <a:pt x="146" y="10"/>
                    <a:pt x="141" y="16"/>
                    <a:pt x="141" y="16"/>
                  </a:cubicBezTo>
                  <a:cubicBezTo>
                    <a:pt x="138" y="26"/>
                    <a:pt x="138" y="26"/>
                    <a:pt x="138" y="26"/>
                  </a:cubicBezTo>
                  <a:cubicBezTo>
                    <a:pt x="130" y="23"/>
                    <a:pt x="130" y="23"/>
                    <a:pt x="130" y="23"/>
                  </a:cubicBezTo>
                  <a:cubicBezTo>
                    <a:pt x="130" y="23"/>
                    <a:pt x="126" y="26"/>
                    <a:pt x="124" y="26"/>
                  </a:cubicBezTo>
                  <a:cubicBezTo>
                    <a:pt x="120" y="26"/>
                    <a:pt x="125" y="19"/>
                    <a:pt x="125" y="19"/>
                  </a:cubicBezTo>
                  <a:cubicBezTo>
                    <a:pt x="122" y="12"/>
                    <a:pt x="122" y="12"/>
                    <a:pt x="122" y="12"/>
                  </a:cubicBezTo>
                  <a:cubicBezTo>
                    <a:pt x="116" y="14"/>
                    <a:pt x="116" y="14"/>
                    <a:pt x="116" y="14"/>
                  </a:cubicBezTo>
                  <a:cubicBezTo>
                    <a:pt x="117" y="11"/>
                    <a:pt x="117" y="11"/>
                    <a:pt x="117" y="11"/>
                  </a:cubicBezTo>
                  <a:cubicBezTo>
                    <a:pt x="113" y="11"/>
                    <a:pt x="113" y="11"/>
                    <a:pt x="113" y="11"/>
                  </a:cubicBezTo>
                  <a:cubicBezTo>
                    <a:pt x="113" y="11"/>
                    <a:pt x="112" y="4"/>
                    <a:pt x="108" y="3"/>
                  </a:cubicBezTo>
                  <a:cubicBezTo>
                    <a:pt x="103" y="3"/>
                    <a:pt x="102" y="9"/>
                    <a:pt x="102" y="9"/>
                  </a:cubicBezTo>
                  <a:cubicBezTo>
                    <a:pt x="99" y="9"/>
                    <a:pt x="99" y="9"/>
                    <a:pt x="99" y="9"/>
                  </a:cubicBezTo>
                  <a:cubicBezTo>
                    <a:pt x="96" y="16"/>
                    <a:pt x="96" y="16"/>
                    <a:pt x="96" y="16"/>
                  </a:cubicBezTo>
                  <a:cubicBezTo>
                    <a:pt x="86" y="18"/>
                    <a:pt x="86" y="18"/>
                    <a:pt x="86" y="18"/>
                  </a:cubicBezTo>
                  <a:cubicBezTo>
                    <a:pt x="86" y="10"/>
                    <a:pt x="86" y="10"/>
                    <a:pt x="86" y="10"/>
                  </a:cubicBezTo>
                  <a:cubicBezTo>
                    <a:pt x="83" y="10"/>
                    <a:pt x="83" y="10"/>
                    <a:pt x="83" y="10"/>
                  </a:cubicBezTo>
                  <a:cubicBezTo>
                    <a:pt x="76" y="13"/>
                    <a:pt x="76" y="13"/>
                    <a:pt x="76" y="13"/>
                  </a:cubicBezTo>
                  <a:cubicBezTo>
                    <a:pt x="69" y="12"/>
                    <a:pt x="69" y="12"/>
                    <a:pt x="69" y="12"/>
                  </a:cubicBezTo>
                  <a:cubicBezTo>
                    <a:pt x="69" y="12"/>
                    <a:pt x="68" y="20"/>
                    <a:pt x="64" y="23"/>
                  </a:cubicBezTo>
                  <a:cubicBezTo>
                    <a:pt x="60" y="26"/>
                    <a:pt x="58" y="24"/>
                    <a:pt x="54" y="27"/>
                  </a:cubicBezTo>
                  <a:cubicBezTo>
                    <a:pt x="52" y="31"/>
                    <a:pt x="54" y="39"/>
                    <a:pt x="51" y="43"/>
                  </a:cubicBezTo>
                  <a:cubicBezTo>
                    <a:pt x="49" y="47"/>
                    <a:pt x="47" y="43"/>
                    <a:pt x="44" y="46"/>
                  </a:cubicBezTo>
                  <a:cubicBezTo>
                    <a:pt x="41" y="50"/>
                    <a:pt x="43" y="53"/>
                    <a:pt x="43" y="53"/>
                  </a:cubicBezTo>
                  <a:cubicBezTo>
                    <a:pt x="30" y="61"/>
                    <a:pt x="30" y="61"/>
                    <a:pt x="30" y="61"/>
                  </a:cubicBezTo>
                  <a:cubicBezTo>
                    <a:pt x="30" y="61"/>
                    <a:pt x="18" y="57"/>
                    <a:pt x="14" y="59"/>
                  </a:cubicBezTo>
                  <a:cubicBezTo>
                    <a:pt x="10" y="61"/>
                    <a:pt x="5" y="69"/>
                    <a:pt x="4" y="72"/>
                  </a:cubicBezTo>
                  <a:cubicBezTo>
                    <a:pt x="4" y="73"/>
                    <a:pt x="4" y="73"/>
                    <a:pt x="4" y="73"/>
                  </a:cubicBezTo>
                  <a:cubicBezTo>
                    <a:pt x="4" y="83"/>
                    <a:pt x="4" y="83"/>
                    <a:pt x="4" y="83"/>
                  </a:cubicBezTo>
                  <a:cubicBezTo>
                    <a:pt x="4" y="83"/>
                    <a:pt x="1" y="85"/>
                    <a:pt x="0" y="90"/>
                  </a:cubicBezTo>
                  <a:cubicBezTo>
                    <a:pt x="0" y="95"/>
                    <a:pt x="7" y="99"/>
                    <a:pt x="7" y="99"/>
                  </a:cubicBezTo>
                  <a:cubicBezTo>
                    <a:pt x="9" y="105"/>
                    <a:pt x="9" y="105"/>
                    <a:pt x="9" y="105"/>
                  </a:cubicBezTo>
                  <a:cubicBezTo>
                    <a:pt x="9" y="105"/>
                    <a:pt x="12" y="109"/>
                    <a:pt x="14" y="113"/>
                  </a:cubicBezTo>
                  <a:cubicBezTo>
                    <a:pt x="14" y="114"/>
                    <a:pt x="15" y="116"/>
                    <a:pt x="14" y="117"/>
                  </a:cubicBezTo>
                  <a:cubicBezTo>
                    <a:pt x="18" y="116"/>
                    <a:pt x="22" y="116"/>
                    <a:pt x="25" y="117"/>
                  </a:cubicBezTo>
                  <a:cubicBezTo>
                    <a:pt x="30" y="118"/>
                    <a:pt x="37" y="126"/>
                    <a:pt x="37" y="126"/>
                  </a:cubicBezTo>
                  <a:cubicBezTo>
                    <a:pt x="37" y="126"/>
                    <a:pt x="41" y="130"/>
                    <a:pt x="46" y="130"/>
                  </a:cubicBezTo>
                  <a:cubicBezTo>
                    <a:pt x="50" y="130"/>
                    <a:pt x="56" y="129"/>
                    <a:pt x="56" y="129"/>
                  </a:cubicBezTo>
                  <a:cubicBezTo>
                    <a:pt x="63" y="129"/>
                    <a:pt x="63" y="129"/>
                    <a:pt x="63" y="129"/>
                  </a:cubicBezTo>
                  <a:cubicBezTo>
                    <a:pt x="76" y="126"/>
                    <a:pt x="76" y="126"/>
                    <a:pt x="76" y="126"/>
                  </a:cubicBezTo>
                  <a:cubicBezTo>
                    <a:pt x="86" y="125"/>
                    <a:pt x="86" y="125"/>
                    <a:pt x="86" y="125"/>
                  </a:cubicBezTo>
                  <a:cubicBezTo>
                    <a:pt x="93" y="118"/>
                    <a:pt x="93" y="118"/>
                    <a:pt x="93" y="118"/>
                  </a:cubicBezTo>
                  <a:cubicBezTo>
                    <a:pt x="93" y="118"/>
                    <a:pt x="86" y="113"/>
                    <a:pt x="90" y="106"/>
                  </a:cubicBezTo>
                  <a:cubicBezTo>
                    <a:pt x="93" y="101"/>
                    <a:pt x="102" y="104"/>
                    <a:pt x="102" y="104"/>
                  </a:cubicBezTo>
                  <a:cubicBezTo>
                    <a:pt x="119" y="98"/>
                    <a:pt x="119" y="98"/>
                    <a:pt x="119" y="98"/>
                  </a:cubicBezTo>
                  <a:cubicBezTo>
                    <a:pt x="119" y="98"/>
                    <a:pt x="118" y="90"/>
                    <a:pt x="123" y="89"/>
                  </a:cubicBezTo>
                  <a:cubicBezTo>
                    <a:pt x="127" y="88"/>
                    <a:pt x="138" y="94"/>
                    <a:pt x="138" y="94"/>
                  </a:cubicBezTo>
                  <a:cubicBezTo>
                    <a:pt x="138" y="94"/>
                    <a:pt x="150" y="87"/>
                    <a:pt x="155" y="83"/>
                  </a:cubicBezTo>
                  <a:cubicBezTo>
                    <a:pt x="159" y="79"/>
                    <a:pt x="158" y="69"/>
                    <a:pt x="163" y="66"/>
                  </a:cubicBezTo>
                  <a:cubicBezTo>
                    <a:pt x="168" y="62"/>
                    <a:pt x="176" y="61"/>
                    <a:pt x="185" y="63"/>
                  </a:cubicBezTo>
                  <a:cubicBezTo>
                    <a:pt x="194" y="67"/>
                    <a:pt x="201" y="58"/>
                    <a:pt x="201" y="58"/>
                  </a:cubicBezTo>
                  <a:cubicBezTo>
                    <a:pt x="210" y="63"/>
                    <a:pt x="210" y="63"/>
                    <a:pt x="210" y="63"/>
                  </a:cubicBezTo>
                  <a:cubicBezTo>
                    <a:pt x="210" y="63"/>
                    <a:pt x="211" y="71"/>
                    <a:pt x="216" y="72"/>
                  </a:cubicBezTo>
                  <a:cubicBezTo>
                    <a:pt x="222" y="73"/>
                    <a:pt x="222" y="69"/>
                    <a:pt x="225" y="67"/>
                  </a:cubicBezTo>
                  <a:cubicBezTo>
                    <a:pt x="228" y="64"/>
                    <a:pt x="234" y="66"/>
                    <a:pt x="234" y="66"/>
                  </a:cubicBezTo>
                  <a:cubicBezTo>
                    <a:pt x="234" y="66"/>
                    <a:pt x="232" y="59"/>
                    <a:pt x="232" y="55"/>
                  </a:cubicBezTo>
                  <a:cubicBezTo>
                    <a:pt x="232" y="51"/>
                    <a:pt x="240" y="43"/>
                    <a:pt x="240" y="43"/>
                  </a:cubicBezTo>
                  <a:cubicBezTo>
                    <a:pt x="241" y="30"/>
                    <a:pt x="241" y="30"/>
                    <a:pt x="241" y="30"/>
                  </a:cubicBezTo>
                  <a:cubicBezTo>
                    <a:pt x="246" y="18"/>
                    <a:pt x="246" y="18"/>
                    <a:pt x="246" y="18"/>
                  </a:cubicBezTo>
                  <a:lnTo>
                    <a:pt x="222" y="14"/>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6" name="Freeform 27"/>
            <p:cNvSpPr/>
            <p:nvPr/>
          </p:nvSpPr>
          <p:spPr bwMode="auto">
            <a:xfrm>
              <a:off x="4362748" y="4058519"/>
              <a:ext cx="688975" cy="460375"/>
            </a:xfrm>
            <a:custGeom>
              <a:avLst/>
              <a:gdLst/>
              <a:ahLst/>
              <a:cxnLst>
                <a:cxn ang="0">
                  <a:pos x="292" y="23"/>
                </a:cxn>
                <a:cxn ang="0">
                  <a:pos x="276" y="15"/>
                </a:cxn>
                <a:cxn ang="0">
                  <a:pos x="265" y="10"/>
                </a:cxn>
                <a:cxn ang="0">
                  <a:pos x="250" y="9"/>
                </a:cxn>
                <a:cxn ang="0">
                  <a:pos x="235" y="5"/>
                </a:cxn>
                <a:cxn ang="0">
                  <a:pos x="210" y="5"/>
                </a:cxn>
                <a:cxn ang="0">
                  <a:pos x="180" y="25"/>
                </a:cxn>
                <a:cxn ang="0">
                  <a:pos x="148" y="31"/>
                </a:cxn>
                <a:cxn ang="0">
                  <a:pos x="127" y="46"/>
                </a:cxn>
                <a:cxn ang="0">
                  <a:pos x="118" y="60"/>
                </a:cxn>
                <a:cxn ang="0">
                  <a:pos x="101" y="68"/>
                </a:cxn>
                <a:cxn ang="0">
                  <a:pos x="81" y="71"/>
                </a:cxn>
                <a:cxn ang="0">
                  <a:pos x="62" y="68"/>
                </a:cxn>
                <a:cxn ang="0">
                  <a:pos x="39" y="59"/>
                </a:cxn>
                <a:cxn ang="0">
                  <a:pos x="36" y="67"/>
                </a:cxn>
                <a:cxn ang="0">
                  <a:pos x="38" y="76"/>
                </a:cxn>
                <a:cxn ang="0">
                  <a:pos x="19" y="75"/>
                </a:cxn>
                <a:cxn ang="0">
                  <a:pos x="14" y="84"/>
                </a:cxn>
                <a:cxn ang="0">
                  <a:pos x="23" y="90"/>
                </a:cxn>
                <a:cxn ang="0">
                  <a:pos x="14" y="107"/>
                </a:cxn>
                <a:cxn ang="0">
                  <a:pos x="17" y="116"/>
                </a:cxn>
                <a:cxn ang="0">
                  <a:pos x="6" y="126"/>
                </a:cxn>
                <a:cxn ang="0">
                  <a:pos x="9" y="135"/>
                </a:cxn>
                <a:cxn ang="0">
                  <a:pos x="13" y="143"/>
                </a:cxn>
                <a:cxn ang="0">
                  <a:pos x="21" y="152"/>
                </a:cxn>
                <a:cxn ang="0">
                  <a:pos x="27" y="160"/>
                </a:cxn>
                <a:cxn ang="0">
                  <a:pos x="38" y="166"/>
                </a:cxn>
                <a:cxn ang="0">
                  <a:pos x="60" y="189"/>
                </a:cxn>
                <a:cxn ang="0">
                  <a:pos x="76" y="198"/>
                </a:cxn>
                <a:cxn ang="0">
                  <a:pos x="115" y="199"/>
                </a:cxn>
                <a:cxn ang="0">
                  <a:pos x="129" y="188"/>
                </a:cxn>
                <a:cxn ang="0">
                  <a:pos x="140" y="179"/>
                </a:cxn>
                <a:cxn ang="0">
                  <a:pos x="157" y="173"/>
                </a:cxn>
                <a:cxn ang="0">
                  <a:pos x="173" y="168"/>
                </a:cxn>
                <a:cxn ang="0">
                  <a:pos x="202" y="163"/>
                </a:cxn>
                <a:cxn ang="0">
                  <a:pos x="213" y="162"/>
                </a:cxn>
                <a:cxn ang="0">
                  <a:pos x="234" y="152"/>
                </a:cxn>
                <a:cxn ang="0">
                  <a:pos x="239" y="140"/>
                </a:cxn>
                <a:cxn ang="0">
                  <a:pos x="241" y="127"/>
                </a:cxn>
                <a:cxn ang="0">
                  <a:pos x="245" y="114"/>
                </a:cxn>
                <a:cxn ang="0">
                  <a:pos x="250" y="98"/>
                </a:cxn>
                <a:cxn ang="0">
                  <a:pos x="259" y="76"/>
                </a:cxn>
                <a:cxn ang="0">
                  <a:pos x="262" y="66"/>
                </a:cxn>
                <a:cxn ang="0">
                  <a:pos x="276" y="46"/>
                </a:cxn>
                <a:cxn ang="0">
                  <a:pos x="297" y="31"/>
                </a:cxn>
              </a:cxnLst>
              <a:rect l="0" t="0" r="r" b="b"/>
              <a:pathLst>
                <a:path w="300" h="200" extrusionOk="0">
                  <a:moveTo>
                    <a:pt x="294" y="30"/>
                  </a:moveTo>
                  <a:cubicBezTo>
                    <a:pt x="294" y="30"/>
                    <a:pt x="300" y="25"/>
                    <a:pt x="292" y="23"/>
                  </a:cubicBezTo>
                  <a:cubicBezTo>
                    <a:pt x="285" y="21"/>
                    <a:pt x="283" y="25"/>
                    <a:pt x="281" y="21"/>
                  </a:cubicBezTo>
                  <a:cubicBezTo>
                    <a:pt x="279" y="19"/>
                    <a:pt x="279" y="16"/>
                    <a:pt x="276" y="15"/>
                  </a:cubicBezTo>
                  <a:cubicBezTo>
                    <a:pt x="273" y="15"/>
                    <a:pt x="270" y="16"/>
                    <a:pt x="270" y="16"/>
                  </a:cubicBezTo>
                  <a:cubicBezTo>
                    <a:pt x="270" y="16"/>
                    <a:pt x="267" y="11"/>
                    <a:pt x="265" y="10"/>
                  </a:cubicBezTo>
                  <a:cubicBezTo>
                    <a:pt x="263" y="8"/>
                    <a:pt x="259" y="8"/>
                    <a:pt x="259" y="8"/>
                  </a:cubicBezTo>
                  <a:cubicBezTo>
                    <a:pt x="259" y="8"/>
                    <a:pt x="253" y="6"/>
                    <a:pt x="250" y="9"/>
                  </a:cubicBezTo>
                  <a:cubicBezTo>
                    <a:pt x="247" y="11"/>
                    <a:pt x="247" y="15"/>
                    <a:pt x="241" y="14"/>
                  </a:cubicBezTo>
                  <a:cubicBezTo>
                    <a:pt x="236" y="13"/>
                    <a:pt x="235" y="5"/>
                    <a:pt x="235" y="5"/>
                  </a:cubicBezTo>
                  <a:cubicBezTo>
                    <a:pt x="226" y="0"/>
                    <a:pt x="226" y="0"/>
                    <a:pt x="226" y="0"/>
                  </a:cubicBezTo>
                  <a:cubicBezTo>
                    <a:pt x="226" y="0"/>
                    <a:pt x="219" y="9"/>
                    <a:pt x="210" y="5"/>
                  </a:cubicBezTo>
                  <a:cubicBezTo>
                    <a:pt x="201" y="3"/>
                    <a:pt x="193" y="4"/>
                    <a:pt x="188" y="8"/>
                  </a:cubicBezTo>
                  <a:cubicBezTo>
                    <a:pt x="183" y="11"/>
                    <a:pt x="184" y="21"/>
                    <a:pt x="180" y="25"/>
                  </a:cubicBezTo>
                  <a:cubicBezTo>
                    <a:pt x="175" y="29"/>
                    <a:pt x="163" y="36"/>
                    <a:pt x="163" y="36"/>
                  </a:cubicBezTo>
                  <a:cubicBezTo>
                    <a:pt x="163" y="36"/>
                    <a:pt x="152" y="30"/>
                    <a:pt x="148" y="31"/>
                  </a:cubicBezTo>
                  <a:cubicBezTo>
                    <a:pt x="143" y="32"/>
                    <a:pt x="144" y="40"/>
                    <a:pt x="144" y="40"/>
                  </a:cubicBezTo>
                  <a:cubicBezTo>
                    <a:pt x="127" y="46"/>
                    <a:pt x="127" y="46"/>
                    <a:pt x="127" y="46"/>
                  </a:cubicBezTo>
                  <a:cubicBezTo>
                    <a:pt x="127" y="46"/>
                    <a:pt x="118" y="43"/>
                    <a:pt x="115" y="48"/>
                  </a:cubicBezTo>
                  <a:cubicBezTo>
                    <a:pt x="111" y="55"/>
                    <a:pt x="118" y="60"/>
                    <a:pt x="118" y="60"/>
                  </a:cubicBezTo>
                  <a:cubicBezTo>
                    <a:pt x="111" y="67"/>
                    <a:pt x="111" y="67"/>
                    <a:pt x="111" y="67"/>
                  </a:cubicBezTo>
                  <a:cubicBezTo>
                    <a:pt x="101" y="68"/>
                    <a:pt x="101" y="68"/>
                    <a:pt x="101" y="68"/>
                  </a:cubicBezTo>
                  <a:cubicBezTo>
                    <a:pt x="88" y="71"/>
                    <a:pt x="88" y="71"/>
                    <a:pt x="88" y="71"/>
                  </a:cubicBezTo>
                  <a:cubicBezTo>
                    <a:pt x="81" y="71"/>
                    <a:pt x="81" y="71"/>
                    <a:pt x="81" y="71"/>
                  </a:cubicBezTo>
                  <a:cubicBezTo>
                    <a:pt x="81" y="71"/>
                    <a:pt x="75" y="72"/>
                    <a:pt x="71" y="72"/>
                  </a:cubicBezTo>
                  <a:cubicBezTo>
                    <a:pt x="66" y="72"/>
                    <a:pt x="62" y="68"/>
                    <a:pt x="62" y="68"/>
                  </a:cubicBezTo>
                  <a:cubicBezTo>
                    <a:pt x="62" y="68"/>
                    <a:pt x="55" y="60"/>
                    <a:pt x="50" y="59"/>
                  </a:cubicBezTo>
                  <a:cubicBezTo>
                    <a:pt x="47" y="58"/>
                    <a:pt x="43" y="58"/>
                    <a:pt x="39" y="59"/>
                  </a:cubicBezTo>
                  <a:cubicBezTo>
                    <a:pt x="39" y="65"/>
                    <a:pt x="39" y="65"/>
                    <a:pt x="39" y="65"/>
                  </a:cubicBezTo>
                  <a:cubicBezTo>
                    <a:pt x="36" y="67"/>
                    <a:pt x="36" y="67"/>
                    <a:pt x="36" y="67"/>
                  </a:cubicBezTo>
                  <a:cubicBezTo>
                    <a:pt x="38" y="68"/>
                    <a:pt x="38" y="68"/>
                    <a:pt x="38" y="68"/>
                  </a:cubicBezTo>
                  <a:cubicBezTo>
                    <a:pt x="38" y="76"/>
                    <a:pt x="38" y="76"/>
                    <a:pt x="38" y="76"/>
                  </a:cubicBezTo>
                  <a:cubicBezTo>
                    <a:pt x="25" y="80"/>
                    <a:pt x="25" y="80"/>
                    <a:pt x="25" y="80"/>
                  </a:cubicBezTo>
                  <a:cubicBezTo>
                    <a:pt x="25" y="80"/>
                    <a:pt x="21" y="75"/>
                    <a:pt x="19" y="75"/>
                  </a:cubicBezTo>
                  <a:cubicBezTo>
                    <a:pt x="17" y="76"/>
                    <a:pt x="12" y="77"/>
                    <a:pt x="11" y="81"/>
                  </a:cubicBezTo>
                  <a:cubicBezTo>
                    <a:pt x="9" y="86"/>
                    <a:pt x="14" y="84"/>
                    <a:pt x="14" y="84"/>
                  </a:cubicBezTo>
                  <a:cubicBezTo>
                    <a:pt x="19" y="83"/>
                    <a:pt x="19" y="83"/>
                    <a:pt x="19" y="83"/>
                  </a:cubicBezTo>
                  <a:cubicBezTo>
                    <a:pt x="19" y="83"/>
                    <a:pt x="21" y="83"/>
                    <a:pt x="23" y="90"/>
                  </a:cubicBezTo>
                  <a:cubicBezTo>
                    <a:pt x="25" y="96"/>
                    <a:pt x="11" y="99"/>
                    <a:pt x="10" y="102"/>
                  </a:cubicBezTo>
                  <a:cubicBezTo>
                    <a:pt x="10" y="105"/>
                    <a:pt x="14" y="105"/>
                    <a:pt x="14" y="107"/>
                  </a:cubicBezTo>
                  <a:cubicBezTo>
                    <a:pt x="14" y="108"/>
                    <a:pt x="11" y="110"/>
                    <a:pt x="12" y="113"/>
                  </a:cubicBezTo>
                  <a:cubicBezTo>
                    <a:pt x="12" y="115"/>
                    <a:pt x="17" y="116"/>
                    <a:pt x="17" y="116"/>
                  </a:cubicBezTo>
                  <a:cubicBezTo>
                    <a:pt x="16" y="125"/>
                    <a:pt x="16" y="125"/>
                    <a:pt x="16" y="125"/>
                  </a:cubicBezTo>
                  <a:cubicBezTo>
                    <a:pt x="6" y="126"/>
                    <a:pt x="6" y="126"/>
                    <a:pt x="6" y="126"/>
                  </a:cubicBezTo>
                  <a:cubicBezTo>
                    <a:pt x="0" y="132"/>
                    <a:pt x="0" y="132"/>
                    <a:pt x="0" y="132"/>
                  </a:cubicBezTo>
                  <a:cubicBezTo>
                    <a:pt x="4" y="134"/>
                    <a:pt x="8" y="135"/>
                    <a:pt x="9" y="135"/>
                  </a:cubicBezTo>
                  <a:cubicBezTo>
                    <a:pt x="13" y="137"/>
                    <a:pt x="10" y="139"/>
                    <a:pt x="9" y="141"/>
                  </a:cubicBezTo>
                  <a:cubicBezTo>
                    <a:pt x="9" y="144"/>
                    <a:pt x="13" y="143"/>
                    <a:pt x="13" y="143"/>
                  </a:cubicBezTo>
                  <a:cubicBezTo>
                    <a:pt x="13" y="150"/>
                    <a:pt x="13" y="150"/>
                    <a:pt x="13" y="150"/>
                  </a:cubicBezTo>
                  <a:cubicBezTo>
                    <a:pt x="13" y="153"/>
                    <a:pt x="21" y="152"/>
                    <a:pt x="21" y="152"/>
                  </a:cubicBezTo>
                  <a:cubicBezTo>
                    <a:pt x="21" y="157"/>
                    <a:pt x="21" y="157"/>
                    <a:pt x="21" y="157"/>
                  </a:cubicBezTo>
                  <a:cubicBezTo>
                    <a:pt x="27" y="160"/>
                    <a:pt x="27" y="160"/>
                    <a:pt x="27" y="160"/>
                  </a:cubicBezTo>
                  <a:cubicBezTo>
                    <a:pt x="29" y="165"/>
                    <a:pt x="29" y="165"/>
                    <a:pt x="29" y="165"/>
                  </a:cubicBezTo>
                  <a:cubicBezTo>
                    <a:pt x="29" y="165"/>
                    <a:pt x="36" y="163"/>
                    <a:pt x="38" y="166"/>
                  </a:cubicBezTo>
                  <a:cubicBezTo>
                    <a:pt x="40" y="169"/>
                    <a:pt x="42" y="174"/>
                    <a:pt x="42" y="174"/>
                  </a:cubicBezTo>
                  <a:cubicBezTo>
                    <a:pt x="60" y="189"/>
                    <a:pt x="60" y="189"/>
                    <a:pt x="60" y="189"/>
                  </a:cubicBezTo>
                  <a:cubicBezTo>
                    <a:pt x="60" y="189"/>
                    <a:pt x="67" y="188"/>
                    <a:pt x="71" y="190"/>
                  </a:cubicBezTo>
                  <a:cubicBezTo>
                    <a:pt x="75" y="192"/>
                    <a:pt x="76" y="198"/>
                    <a:pt x="76" y="198"/>
                  </a:cubicBezTo>
                  <a:cubicBezTo>
                    <a:pt x="76" y="198"/>
                    <a:pt x="94" y="200"/>
                    <a:pt x="99" y="200"/>
                  </a:cubicBezTo>
                  <a:cubicBezTo>
                    <a:pt x="104" y="200"/>
                    <a:pt x="115" y="199"/>
                    <a:pt x="115" y="199"/>
                  </a:cubicBezTo>
                  <a:cubicBezTo>
                    <a:pt x="122" y="189"/>
                    <a:pt x="122" y="189"/>
                    <a:pt x="122" y="189"/>
                  </a:cubicBezTo>
                  <a:cubicBezTo>
                    <a:pt x="129" y="188"/>
                    <a:pt x="129" y="188"/>
                    <a:pt x="129" y="188"/>
                  </a:cubicBezTo>
                  <a:cubicBezTo>
                    <a:pt x="139" y="183"/>
                    <a:pt x="139" y="183"/>
                    <a:pt x="139" y="183"/>
                  </a:cubicBezTo>
                  <a:cubicBezTo>
                    <a:pt x="140" y="179"/>
                    <a:pt x="140" y="179"/>
                    <a:pt x="140" y="179"/>
                  </a:cubicBezTo>
                  <a:cubicBezTo>
                    <a:pt x="145" y="181"/>
                    <a:pt x="145" y="181"/>
                    <a:pt x="145" y="181"/>
                  </a:cubicBezTo>
                  <a:cubicBezTo>
                    <a:pt x="145" y="181"/>
                    <a:pt x="154" y="176"/>
                    <a:pt x="157" y="173"/>
                  </a:cubicBezTo>
                  <a:cubicBezTo>
                    <a:pt x="159" y="170"/>
                    <a:pt x="164" y="165"/>
                    <a:pt x="166" y="165"/>
                  </a:cubicBezTo>
                  <a:cubicBezTo>
                    <a:pt x="169" y="165"/>
                    <a:pt x="173" y="168"/>
                    <a:pt x="173" y="168"/>
                  </a:cubicBezTo>
                  <a:cubicBezTo>
                    <a:pt x="173" y="168"/>
                    <a:pt x="175" y="162"/>
                    <a:pt x="184" y="163"/>
                  </a:cubicBezTo>
                  <a:cubicBezTo>
                    <a:pt x="202" y="163"/>
                    <a:pt x="202" y="163"/>
                    <a:pt x="202" y="163"/>
                  </a:cubicBezTo>
                  <a:cubicBezTo>
                    <a:pt x="204" y="160"/>
                    <a:pt x="204" y="160"/>
                    <a:pt x="204" y="160"/>
                  </a:cubicBezTo>
                  <a:cubicBezTo>
                    <a:pt x="204" y="160"/>
                    <a:pt x="209" y="163"/>
                    <a:pt x="213" y="162"/>
                  </a:cubicBezTo>
                  <a:cubicBezTo>
                    <a:pt x="216" y="161"/>
                    <a:pt x="214" y="154"/>
                    <a:pt x="219" y="153"/>
                  </a:cubicBezTo>
                  <a:cubicBezTo>
                    <a:pt x="225" y="152"/>
                    <a:pt x="231" y="156"/>
                    <a:pt x="234" y="152"/>
                  </a:cubicBezTo>
                  <a:cubicBezTo>
                    <a:pt x="237" y="149"/>
                    <a:pt x="235" y="143"/>
                    <a:pt x="235" y="143"/>
                  </a:cubicBezTo>
                  <a:cubicBezTo>
                    <a:pt x="239" y="140"/>
                    <a:pt x="239" y="140"/>
                    <a:pt x="239" y="140"/>
                  </a:cubicBezTo>
                  <a:cubicBezTo>
                    <a:pt x="237" y="127"/>
                    <a:pt x="237" y="127"/>
                    <a:pt x="237" y="127"/>
                  </a:cubicBezTo>
                  <a:cubicBezTo>
                    <a:pt x="241" y="127"/>
                    <a:pt x="241" y="127"/>
                    <a:pt x="241" y="127"/>
                  </a:cubicBezTo>
                  <a:cubicBezTo>
                    <a:pt x="247" y="119"/>
                    <a:pt x="247" y="119"/>
                    <a:pt x="247" y="119"/>
                  </a:cubicBezTo>
                  <a:cubicBezTo>
                    <a:pt x="245" y="114"/>
                    <a:pt x="245" y="114"/>
                    <a:pt x="245" y="114"/>
                  </a:cubicBezTo>
                  <a:cubicBezTo>
                    <a:pt x="251" y="104"/>
                    <a:pt x="251" y="104"/>
                    <a:pt x="251" y="104"/>
                  </a:cubicBezTo>
                  <a:cubicBezTo>
                    <a:pt x="250" y="98"/>
                    <a:pt x="250" y="98"/>
                    <a:pt x="250" y="98"/>
                  </a:cubicBezTo>
                  <a:cubicBezTo>
                    <a:pt x="257" y="87"/>
                    <a:pt x="257" y="87"/>
                    <a:pt x="257" y="87"/>
                  </a:cubicBezTo>
                  <a:cubicBezTo>
                    <a:pt x="259" y="76"/>
                    <a:pt x="259" y="76"/>
                    <a:pt x="259" y="76"/>
                  </a:cubicBezTo>
                  <a:cubicBezTo>
                    <a:pt x="263" y="73"/>
                    <a:pt x="263" y="73"/>
                    <a:pt x="263" y="73"/>
                  </a:cubicBezTo>
                  <a:cubicBezTo>
                    <a:pt x="262" y="66"/>
                    <a:pt x="262" y="66"/>
                    <a:pt x="262" y="66"/>
                  </a:cubicBezTo>
                  <a:cubicBezTo>
                    <a:pt x="273" y="49"/>
                    <a:pt x="273" y="49"/>
                    <a:pt x="273" y="49"/>
                  </a:cubicBezTo>
                  <a:cubicBezTo>
                    <a:pt x="276" y="46"/>
                    <a:pt x="276" y="46"/>
                    <a:pt x="276" y="46"/>
                  </a:cubicBezTo>
                  <a:cubicBezTo>
                    <a:pt x="285" y="46"/>
                    <a:pt x="285" y="46"/>
                    <a:pt x="285" y="46"/>
                  </a:cubicBezTo>
                  <a:cubicBezTo>
                    <a:pt x="297" y="31"/>
                    <a:pt x="297" y="31"/>
                    <a:pt x="297" y="31"/>
                  </a:cubicBezTo>
                  <a:lnTo>
                    <a:pt x="294" y="30"/>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7" name="Freeform 28"/>
            <p:cNvSpPr>
              <a:spLocks noEditPoints="1"/>
            </p:cNvSpPr>
            <p:nvPr/>
          </p:nvSpPr>
          <p:spPr bwMode="auto">
            <a:xfrm>
              <a:off x="4711998" y="2359894"/>
              <a:ext cx="493713" cy="314325"/>
            </a:xfrm>
            <a:custGeom>
              <a:avLst/>
              <a:gdLst/>
              <a:ahLst/>
              <a:cxnLst>
                <a:cxn ang="0">
                  <a:pos x="199" y="82"/>
                </a:cxn>
                <a:cxn ang="0">
                  <a:pos x="192" y="42"/>
                </a:cxn>
                <a:cxn ang="0">
                  <a:pos x="198" y="11"/>
                </a:cxn>
                <a:cxn ang="0">
                  <a:pos x="194" y="5"/>
                </a:cxn>
                <a:cxn ang="0">
                  <a:pos x="150" y="5"/>
                </a:cxn>
                <a:cxn ang="0">
                  <a:pos x="133" y="7"/>
                </a:cxn>
                <a:cxn ang="0">
                  <a:pos x="129" y="8"/>
                </a:cxn>
                <a:cxn ang="0">
                  <a:pos x="124" y="7"/>
                </a:cxn>
                <a:cxn ang="0">
                  <a:pos x="118" y="3"/>
                </a:cxn>
                <a:cxn ang="0">
                  <a:pos x="114" y="8"/>
                </a:cxn>
                <a:cxn ang="0">
                  <a:pos x="103" y="17"/>
                </a:cxn>
                <a:cxn ang="0">
                  <a:pos x="91" y="24"/>
                </a:cxn>
                <a:cxn ang="0">
                  <a:pos x="75" y="30"/>
                </a:cxn>
                <a:cxn ang="0">
                  <a:pos x="66" y="31"/>
                </a:cxn>
                <a:cxn ang="0">
                  <a:pos x="67" y="39"/>
                </a:cxn>
                <a:cxn ang="0">
                  <a:pos x="56" y="44"/>
                </a:cxn>
                <a:cxn ang="0">
                  <a:pos x="51" y="45"/>
                </a:cxn>
                <a:cxn ang="0">
                  <a:pos x="52" y="50"/>
                </a:cxn>
                <a:cxn ang="0">
                  <a:pos x="52" y="61"/>
                </a:cxn>
                <a:cxn ang="0">
                  <a:pos x="51" y="65"/>
                </a:cxn>
                <a:cxn ang="0">
                  <a:pos x="58" y="72"/>
                </a:cxn>
                <a:cxn ang="0">
                  <a:pos x="56" y="77"/>
                </a:cxn>
                <a:cxn ang="0">
                  <a:pos x="57" y="88"/>
                </a:cxn>
                <a:cxn ang="0">
                  <a:pos x="69" y="101"/>
                </a:cxn>
                <a:cxn ang="0">
                  <a:pos x="78" y="99"/>
                </a:cxn>
                <a:cxn ang="0">
                  <a:pos x="87" y="94"/>
                </a:cxn>
                <a:cxn ang="0">
                  <a:pos x="97" y="112"/>
                </a:cxn>
                <a:cxn ang="0">
                  <a:pos x="98" y="126"/>
                </a:cxn>
                <a:cxn ang="0">
                  <a:pos x="105" y="122"/>
                </a:cxn>
                <a:cxn ang="0">
                  <a:pos x="119" y="108"/>
                </a:cxn>
                <a:cxn ang="0">
                  <a:pos x="127" y="108"/>
                </a:cxn>
                <a:cxn ang="0">
                  <a:pos x="140" y="117"/>
                </a:cxn>
                <a:cxn ang="0">
                  <a:pos x="154" y="117"/>
                </a:cxn>
                <a:cxn ang="0">
                  <a:pos x="164" y="131"/>
                </a:cxn>
                <a:cxn ang="0">
                  <a:pos x="188" y="126"/>
                </a:cxn>
                <a:cxn ang="0">
                  <a:pos x="202" y="123"/>
                </a:cxn>
                <a:cxn ang="0">
                  <a:pos x="205" y="108"/>
                </a:cxn>
                <a:cxn ang="0">
                  <a:pos x="28" y="91"/>
                </a:cxn>
                <a:cxn ang="0">
                  <a:pos x="15" y="93"/>
                </a:cxn>
                <a:cxn ang="0">
                  <a:pos x="11" y="104"/>
                </a:cxn>
                <a:cxn ang="0">
                  <a:pos x="0" y="99"/>
                </a:cxn>
                <a:cxn ang="0">
                  <a:pos x="6" y="108"/>
                </a:cxn>
                <a:cxn ang="0">
                  <a:pos x="16" y="119"/>
                </a:cxn>
                <a:cxn ang="0">
                  <a:pos x="13" y="125"/>
                </a:cxn>
                <a:cxn ang="0">
                  <a:pos x="13" y="137"/>
                </a:cxn>
                <a:cxn ang="0">
                  <a:pos x="24" y="114"/>
                </a:cxn>
                <a:cxn ang="0">
                  <a:pos x="44" y="99"/>
                </a:cxn>
                <a:cxn ang="0">
                  <a:pos x="28" y="91"/>
                </a:cxn>
                <a:cxn ang="0">
                  <a:pos x="18" y="77"/>
                </a:cxn>
                <a:cxn ang="0">
                  <a:pos x="26" y="80"/>
                </a:cxn>
                <a:cxn ang="0">
                  <a:pos x="32" y="76"/>
                </a:cxn>
                <a:cxn ang="0">
                  <a:pos x="32" y="65"/>
                </a:cxn>
                <a:cxn ang="0">
                  <a:pos x="19" y="57"/>
                </a:cxn>
                <a:cxn ang="0">
                  <a:pos x="8" y="71"/>
                </a:cxn>
                <a:cxn ang="0">
                  <a:pos x="9" y="75"/>
                </a:cxn>
                <a:cxn ang="0">
                  <a:pos x="45" y="83"/>
                </a:cxn>
                <a:cxn ang="0">
                  <a:pos x="45" y="88"/>
                </a:cxn>
                <a:cxn ang="0">
                  <a:pos x="51" y="83"/>
                </a:cxn>
                <a:cxn ang="0">
                  <a:pos x="45" y="58"/>
                </a:cxn>
              </a:cxnLst>
              <a:rect l="0" t="0" r="r" b="b"/>
              <a:pathLst>
                <a:path w="215" h="137" extrusionOk="0">
                  <a:moveTo>
                    <a:pt x="205" y="96"/>
                  </a:moveTo>
                  <a:cubicBezTo>
                    <a:pt x="205" y="96"/>
                    <a:pt x="205" y="93"/>
                    <a:pt x="204" y="89"/>
                  </a:cubicBezTo>
                  <a:cubicBezTo>
                    <a:pt x="204" y="86"/>
                    <a:pt x="199" y="82"/>
                    <a:pt x="199" y="82"/>
                  </a:cubicBezTo>
                  <a:cubicBezTo>
                    <a:pt x="199" y="82"/>
                    <a:pt x="198" y="72"/>
                    <a:pt x="195" y="65"/>
                  </a:cubicBezTo>
                  <a:cubicBezTo>
                    <a:pt x="192" y="59"/>
                    <a:pt x="186" y="47"/>
                    <a:pt x="186" y="47"/>
                  </a:cubicBezTo>
                  <a:cubicBezTo>
                    <a:pt x="186" y="47"/>
                    <a:pt x="189" y="44"/>
                    <a:pt x="192" y="42"/>
                  </a:cubicBezTo>
                  <a:cubicBezTo>
                    <a:pt x="193" y="40"/>
                    <a:pt x="197" y="30"/>
                    <a:pt x="197" y="30"/>
                  </a:cubicBezTo>
                  <a:cubicBezTo>
                    <a:pt x="200" y="14"/>
                    <a:pt x="200" y="14"/>
                    <a:pt x="200" y="14"/>
                  </a:cubicBezTo>
                  <a:cubicBezTo>
                    <a:pt x="200" y="14"/>
                    <a:pt x="198" y="12"/>
                    <a:pt x="198" y="11"/>
                  </a:cubicBezTo>
                  <a:cubicBezTo>
                    <a:pt x="198" y="9"/>
                    <a:pt x="204" y="5"/>
                    <a:pt x="204" y="5"/>
                  </a:cubicBezTo>
                  <a:cubicBezTo>
                    <a:pt x="198" y="0"/>
                    <a:pt x="198" y="0"/>
                    <a:pt x="198" y="0"/>
                  </a:cubicBezTo>
                  <a:cubicBezTo>
                    <a:pt x="198" y="0"/>
                    <a:pt x="197" y="4"/>
                    <a:pt x="194" y="5"/>
                  </a:cubicBezTo>
                  <a:cubicBezTo>
                    <a:pt x="191" y="8"/>
                    <a:pt x="184" y="4"/>
                    <a:pt x="178" y="5"/>
                  </a:cubicBezTo>
                  <a:cubicBezTo>
                    <a:pt x="171" y="7"/>
                    <a:pt x="175" y="10"/>
                    <a:pt x="167" y="10"/>
                  </a:cubicBezTo>
                  <a:cubicBezTo>
                    <a:pt x="159" y="10"/>
                    <a:pt x="150" y="5"/>
                    <a:pt x="150" y="5"/>
                  </a:cubicBezTo>
                  <a:cubicBezTo>
                    <a:pt x="147" y="8"/>
                    <a:pt x="147" y="8"/>
                    <a:pt x="147" y="8"/>
                  </a:cubicBezTo>
                  <a:cubicBezTo>
                    <a:pt x="139" y="5"/>
                    <a:pt x="139" y="5"/>
                    <a:pt x="139" y="5"/>
                  </a:cubicBezTo>
                  <a:cubicBezTo>
                    <a:pt x="133" y="7"/>
                    <a:pt x="133" y="7"/>
                    <a:pt x="133" y="7"/>
                  </a:cubicBezTo>
                  <a:cubicBezTo>
                    <a:pt x="131" y="3"/>
                    <a:pt x="131" y="3"/>
                    <a:pt x="131" y="3"/>
                  </a:cubicBezTo>
                  <a:cubicBezTo>
                    <a:pt x="128" y="4"/>
                    <a:pt x="128" y="4"/>
                    <a:pt x="128" y="4"/>
                  </a:cubicBezTo>
                  <a:cubicBezTo>
                    <a:pt x="129" y="8"/>
                    <a:pt x="129" y="8"/>
                    <a:pt x="129" y="8"/>
                  </a:cubicBezTo>
                  <a:cubicBezTo>
                    <a:pt x="126" y="8"/>
                    <a:pt x="126" y="8"/>
                    <a:pt x="126" y="8"/>
                  </a:cubicBezTo>
                  <a:cubicBezTo>
                    <a:pt x="126" y="7"/>
                    <a:pt x="126" y="7"/>
                    <a:pt x="126" y="7"/>
                  </a:cubicBezTo>
                  <a:cubicBezTo>
                    <a:pt x="124" y="7"/>
                    <a:pt x="124" y="7"/>
                    <a:pt x="124" y="7"/>
                  </a:cubicBezTo>
                  <a:cubicBezTo>
                    <a:pt x="124" y="10"/>
                    <a:pt x="124" y="10"/>
                    <a:pt x="124" y="10"/>
                  </a:cubicBezTo>
                  <a:cubicBezTo>
                    <a:pt x="122" y="10"/>
                    <a:pt x="122" y="10"/>
                    <a:pt x="122" y="10"/>
                  </a:cubicBezTo>
                  <a:cubicBezTo>
                    <a:pt x="118" y="3"/>
                    <a:pt x="118" y="3"/>
                    <a:pt x="118" y="3"/>
                  </a:cubicBezTo>
                  <a:cubicBezTo>
                    <a:pt x="117" y="4"/>
                    <a:pt x="117" y="4"/>
                    <a:pt x="117" y="4"/>
                  </a:cubicBezTo>
                  <a:cubicBezTo>
                    <a:pt x="117" y="4"/>
                    <a:pt x="119" y="10"/>
                    <a:pt x="118" y="11"/>
                  </a:cubicBezTo>
                  <a:cubicBezTo>
                    <a:pt x="117" y="11"/>
                    <a:pt x="114" y="8"/>
                    <a:pt x="114" y="8"/>
                  </a:cubicBezTo>
                  <a:cubicBezTo>
                    <a:pt x="114" y="14"/>
                    <a:pt x="114" y="14"/>
                    <a:pt x="114" y="14"/>
                  </a:cubicBezTo>
                  <a:cubicBezTo>
                    <a:pt x="114" y="14"/>
                    <a:pt x="114" y="15"/>
                    <a:pt x="112" y="16"/>
                  </a:cubicBezTo>
                  <a:cubicBezTo>
                    <a:pt x="110" y="17"/>
                    <a:pt x="103" y="17"/>
                    <a:pt x="103" y="17"/>
                  </a:cubicBezTo>
                  <a:cubicBezTo>
                    <a:pt x="103" y="17"/>
                    <a:pt x="98" y="20"/>
                    <a:pt x="97" y="20"/>
                  </a:cubicBezTo>
                  <a:cubicBezTo>
                    <a:pt x="96" y="20"/>
                    <a:pt x="90" y="15"/>
                    <a:pt x="89" y="16"/>
                  </a:cubicBezTo>
                  <a:cubicBezTo>
                    <a:pt x="88" y="17"/>
                    <a:pt x="91" y="24"/>
                    <a:pt x="91" y="24"/>
                  </a:cubicBezTo>
                  <a:cubicBezTo>
                    <a:pt x="87" y="26"/>
                    <a:pt x="87" y="26"/>
                    <a:pt x="87" y="26"/>
                  </a:cubicBezTo>
                  <a:cubicBezTo>
                    <a:pt x="87" y="26"/>
                    <a:pt x="80" y="24"/>
                    <a:pt x="78" y="25"/>
                  </a:cubicBezTo>
                  <a:cubicBezTo>
                    <a:pt x="75" y="26"/>
                    <a:pt x="75" y="30"/>
                    <a:pt x="75" y="30"/>
                  </a:cubicBezTo>
                  <a:cubicBezTo>
                    <a:pt x="72" y="30"/>
                    <a:pt x="72" y="30"/>
                    <a:pt x="72" y="30"/>
                  </a:cubicBezTo>
                  <a:cubicBezTo>
                    <a:pt x="73" y="33"/>
                    <a:pt x="73" y="33"/>
                    <a:pt x="73" y="33"/>
                  </a:cubicBezTo>
                  <a:cubicBezTo>
                    <a:pt x="66" y="31"/>
                    <a:pt x="66" y="31"/>
                    <a:pt x="66" y="31"/>
                  </a:cubicBezTo>
                  <a:cubicBezTo>
                    <a:pt x="66" y="33"/>
                    <a:pt x="66" y="33"/>
                    <a:pt x="66" y="33"/>
                  </a:cubicBezTo>
                  <a:cubicBezTo>
                    <a:pt x="66" y="33"/>
                    <a:pt x="70" y="39"/>
                    <a:pt x="69" y="40"/>
                  </a:cubicBezTo>
                  <a:cubicBezTo>
                    <a:pt x="68" y="41"/>
                    <a:pt x="67" y="39"/>
                    <a:pt x="67" y="39"/>
                  </a:cubicBezTo>
                  <a:cubicBezTo>
                    <a:pt x="60" y="40"/>
                    <a:pt x="60" y="40"/>
                    <a:pt x="60" y="40"/>
                  </a:cubicBezTo>
                  <a:cubicBezTo>
                    <a:pt x="57" y="41"/>
                    <a:pt x="57" y="41"/>
                    <a:pt x="57" y="41"/>
                  </a:cubicBezTo>
                  <a:cubicBezTo>
                    <a:pt x="56" y="44"/>
                    <a:pt x="56" y="44"/>
                    <a:pt x="56" y="44"/>
                  </a:cubicBezTo>
                  <a:cubicBezTo>
                    <a:pt x="55" y="44"/>
                    <a:pt x="55" y="44"/>
                    <a:pt x="55" y="44"/>
                  </a:cubicBezTo>
                  <a:cubicBezTo>
                    <a:pt x="51" y="46"/>
                    <a:pt x="51" y="46"/>
                    <a:pt x="51" y="46"/>
                  </a:cubicBezTo>
                  <a:cubicBezTo>
                    <a:pt x="51" y="45"/>
                    <a:pt x="51" y="45"/>
                    <a:pt x="51" y="45"/>
                  </a:cubicBezTo>
                  <a:cubicBezTo>
                    <a:pt x="50" y="45"/>
                    <a:pt x="50" y="45"/>
                    <a:pt x="50" y="45"/>
                  </a:cubicBezTo>
                  <a:cubicBezTo>
                    <a:pt x="50" y="48"/>
                    <a:pt x="50" y="48"/>
                    <a:pt x="50" y="48"/>
                  </a:cubicBezTo>
                  <a:cubicBezTo>
                    <a:pt x="52" y="50"/>
                    <a:pt x="52" y="50"/>
                    <a:pt x="52" y="50"/>
                  </a:cubicBezTo>
                  <a:cubicBezTo>
                    <a:pt x="51" y="55"/>
                    <a:pt x="51" y="55"/>
                    <a:pt x="51" y="55"/>
                  </a:cubicBezTo>
                  <a:cubicBezTo>
                    <a:pt x="51" y="55"/>
                    <a:pt x="49" y="55"/>
                    <a:pt x="49" y="57"/>
                  </a:cubicBezTo>
                  <a:cubicBezTo>
                    <a:pt x="49" y="59"/>
                    <a:pt x="51" y="61"/>
                    <a:pt x="52" y="61"/>
                  </a:cubicBezTo>
                  <a:cubicBezTo>
                    <a:pt x="54" y="61"/>
                    <a:pt x="55" y="59"/>
                    <a:pt x="55" y="59"/>
                  </a:cubicBezTo>
                  <a:cubicBezTo>
                    <a:pt x="56" y="60"/>
                    <a:pt x="56" y="60"/>
                    <a:pt x="56" y="60"/>
                  </a:cubicBezTo>
                  <a:cubicBezTo>
                    <a:pt x="56" y="60"/>
                    <a:pt x="51" y="63"/>
                    <a:pt x="51" y="65"/>
                  </a:cubicBezTo>
                  <a:cubicBezTo>
                    <a:pt x="50" y="67"/>
                    <a:pt x="54" y="71"/>
                    <a:pt x="54" y="71"/>
                  </a:cubicBezTo>
                  <a:cubicBezTo>
                    <a:pt x="53" y="75"/>
                    <a:pt x="53" y="75"/>
                    <a:pt x="53" y="75"/>
                  </a:cubicBezTo>
                  <a:cubicBezTo>
                    <a:pt x="58" y="72"/>
                    <a:pt x="58" y="72"/>
                    <a:pt x="58" y="72"/>
                  </a:cubicBezTo>
                  <a:cubicBezTo>
                    <a:pt x="64" y="73"/>
                    <a:pt x="64" y="73"/>
                    <a:pt x="64" y="73"/>
                  </a:cubicBezTo>
                  <a:cubicBezTo>
                    <a:pt x="63" y="76"/>
                    <a:pt x="63" y="76"/>
                    <a:pt x="63" y="76"/>
                  </a:cubicBezTo>
                  <a:cubicBezTo>
                    <a:pt x="56" y="77"/>
                    <a:pt x="56" y="77"/>
                    <a:pt x="56" y="77"/>
                  </a:cubicBezTo>
                  <a:cubicBezTo>
                    <a:pt x="57" y="78"/>
                    <a:pt x="57" y="78"/>
                    <a:pt x="57" y="78"/>
                  </a:cubicBezTo>
                  <a:cubicBezTo>
                    <a:pt x="55" y="79"/>
                    <a:pt x="55" y="79"/>
                    <a:pt x="55" y="79"/>
                  </a:cubicBezTo>
                  <a:cubicBezTo>
                    <a:pt x="57" y="88"/>
                    <a:pt x="57" y="88"/>
                    <a:pt x="57" y="88"/>
                  </a:cubicBezTo>
                  <a:cubicBezTo>
                    <a:pt x="57" y="88"/>
                    <a:pt x="61" y="87"/>
                    <a:pt x="63" y="89"/>
                  </a:cubicBezTo>
                  <a:cubicBezTo>
                    <a:pt x="65" y="91"/>
                    <a:pt x="66" y="94"/>
                    <a:pt x="67" y="96"/>
                  </a:cubicBezTo>
                  <a:cubicBezTo>
                    <a:pt x="68" y="98"/>
                    <a:pt x="69" y="101"/>
                    <a:pt x="69" y="101"/>
                  </a:cubicBezTo>
                  <a:cubicBezTo>
                    <a:pt x="71" y="99"/>
                    <a:pt x="71" y="99"/>
                    <a:pt x="71" y="99"/>
                  </a:cubicBezTo>
                  <a:cubicBezTo>
                    <a:pt x="73" y="102"/>
                    <a:pt x="73" y="102"/>
                    <a:pt x="73" y="102"/>
                  </a:cubicBezTo>
                  <a:cubicBezTo>
                    <a:pt x="78" y="99"/>
                    <a:pt x="78" y="99"/>
                    <a:pt x="78" y="99"/>
                  </a:cubicBezTo>
                  <a:cubicBezTo>
                    <a:pt x="83" y="104"/>
                    <a:pt x="83" y="104"/>
                    <a:pt x="83" y="104"/>
                  </a:cubicBezTo>
                  <a:cubicBezTo>
                    <a:pt x="86" y="101"/>
                    <a:pt x="86" y="101"/>
                    <a:pt x="86" y="101"/>
                  </a:cubicBezTo>
                  <a:cubicBezTo>
                    <a:pt x="86" y="101"/>
                    <a:pt x="86" y="95"/>
                    <a:pt x="87" y="94"/>
                  </a:cubicBezTo>
                  <a:cubicBezTo>
                    <a:pt x="89" y="93"/>
                    <a:pt x="95" y="94"/>
                    <a:pt x="96" y="96"/>
                  </a:cubicBezTo>
                  <a:cubicBezTo>
                    <a:pt x="98" y="97"/>
                    <a:pt x="94" y="103"/>
                    <a:pt x="94" y="103"/>
                  </a:cubicBezTo>
                  <a:cubicBezTo>
                    <a:pt x="97" y="112"/>
                    <a:pt x="97" y="112"/>
                    <a:pt x="97" y="112"/>
                  </a:cubicBezTo>
                  <a:cubicBezTo>
                    <a:pt x="95" y="120"/>
                    <a:pt x="95" y="120"/>
                    <a:pt x="95" y="120"/>
                  </a:cubicBezTo>
                  <a:cubicBezTo>
                    <a:pt x="96" y="126"/>
                    <a:pt x="96" y="126"/>
                    <a:pt x="96" y="126"/>
                  </a:cubicBezTo>
                  <a:cubicBezTo>
                    <a:pt x="98" y="126"/>
                    <a:pt x="98" y="126"/>
                    <a:pt x="98" y="126"/>
                  </a:cubicBezTo>
                  <a:cubicBezTo>
                    <a:pt x="99" y="122"/>
                    <a:pt x="99" y="122"/>
                    <a:pt x="99" y="122"/>
                  </a:cubicBezTo>
                  <a:cubicBezTo>
                    <a:pt x="102" y="119"/>
                    <a:pt x="102" y="119"/>
                    <a:pt x="102" y="119"/>
                  </a:cubicBezTo>
                  <a:cubicBezTo>
                    <a:pt x="105" y="122"/>
                    <a:pt x="105" y="122"/>
                    <a:pt x="105" y="122"/>
                  </a:cubicBezTo>
                  <a:cubicBezTo>
                    <a:pt x="108" y="115"/>
                    <a:pt x="108" y="115"/>
                    <a:pt x="108" y="115"/>
                  </a:cubicBezTo>
                  <a:cubicBezTo>
                    <a:pt x="114" y="117"/>
                    <a:pt x="114" y="117"/>
                    <a:pt x="114" y="117"/>
                  </a:cubicBezTo>
                  <a:cubicBezTo>
                    <a:pt x="119" y="108"/>
                    <a:pt x="119" y="108"/>
                    <a:pt x="119" y="108"/>
                  </a:cubicBezTo>
                  <a:cubicBezTo>
                    <a:pt x="122" y="108"/>
                    <a:pt x="122" y="108"/>
                    <a:pt x="122" y="108"/>
                  </a:cubicBezTo>
                  <a:cubicBezTo>
                    <a:pt x="126" y="113"/>
                    <a:pt x="126" y="113"/>
                    <a:pt x="126" y="113"/>
                  </a:cubicBezTo>
                  <a:cubicBezTo>
                    <a:pt x="127" y="108"/>
                    <a:pt x="127" y="108"/>
                    <a:pt x="127" y="108"/>
                  </a:cubicBezTo>
                  <a:cubicBezTo>
                    <a:pt x="133" y="112"/>
                    <a:pt x="133" y="112"/>
                    <a:pt x="133" y="112"/>
                  </a:cubicBezTo>
                  <a:cubicBezTo>
                    <a:pt x="137" y="112"/>
                    <a:pt x="137" y="112"/>
                    <a:pt x="137" y="112"/>
                  </a:cubicBezTo>
                  <a:cubicBezTo>
                    <a:pt x="140" y="117"/>
                    <a:pt x="140" y="117"/>
                    <a:pt x="140" y="117"/>
                  </a:cubicBezTo>
                  <a:cubicBezTo>
                    <a:pt x="144" y="114"/>
                    <a:pt x="144" y="114"/>
                    <a:pt x="144" y="114"/>
                  </a:cubicBezTo>
                  <a:cubicBezTo>
                    <a:pt x="144" y="114"/>
                    <a:pt x="146" y="119"/>
                    <a:pt x="148" y="119"/>
                  </a:cubicBezTo>
                  <a:cubicBezTo>
                    <a:pt x="150" y="119"/>
                    <a:pt x="154" y="117"/>
                    <a:pt x="154" y="117"/>
                  </a:cubicBezTo>
                  <a:cubicBezTo>
                    <a:pt x="154" y="121"/>
                    <a:pt x="154" y="121"/>
                    <a:pt x="154" y="121"/>
                  </a:cubicBezTo>
                  <a:cubicBezTo>
                    <a:pt x="154" y="121"/>
                    <a:pt x="159" y="123"/>
                    <a:pt x="161" y="124"/>
                  </a:cubicBezTo>
                  <a:cubicBezTo>
                    <a:pt x="163" y="126"/>
                    <a:pt x="162" y="131"/>
                    <a:pt x="164" y="131"/>
                  </a:cubicBezTo>
                  <a:cubicBezTo>
                    <a:pt x="173" y="131"/>
                    <a:pt x="173" y="131"/>
                    <a:pt x="173" y="131"/>
                  </a:cubicBezTo>
                  <a:cubicBezTo>
                    <a:pt x="177" y="134"/>
                    <a:pt x="177" y="134"/>
                    <a:pt x="177" y="134"/>
                  </a:cubicBezTo>
                  <a:cubicBezTo>
                    <a:pt x="188" y="126"/>
                    <a:pt x="188" y="126"/>
                    <a:pt x="188" y="126"/>
                  </a:cubicBezTo>
                  <a:cubicBezTo>
                    <a:pt x="188" y="126"/>
                    <a:pt x="196" y="129"/>
                    <a:pt x="199" y="128"/>
                  </a:cubicBezTo>
                  <a:cubicBezTo>
                    <a:pt x="200" y="128"/>
                    <a:pt x="202" y="128"/>
                    <a:pt x="203" y="127"/>
                  </a:cubicBezTo>
                  <a:cubicBezTo>
                    <a:pt x="202" y="123"/>
                    <a:pt x="202" y="123"/>
                    <a:pt x="202" y="123"/>
                  </a:cubicBezTo>
                  <a:cubicBezTo>
                    <a:pt x="203" y="117"/>
                    <a:pt x="203" y="117"/>
                    <a:pt x="203" y="117"/>
                  </a:cubicBezTo>
                  <a:cubicBezTo>
                    <a:pt x="203" y="117"/>
                    <a:pt x="206" y="117"/>
                    <a:pt x="208" y="114"/>
                  </a:cubicBezTo>
                  <a:cubicBezTo>
                    <a:pt x="208" y="112"/>
                    <a:pt x="205" y="108"/>
                    <a:pt x="205" y="108"/>
                  </a:cubicBezTo>
                  <a:cubicBezTo>
                    <a:pt x="205" y="108"/>
                    <a:pt x="214" y="106"/>
                    <a:pt x="215" y="104"/>
                  </a:cubicBezTo>
                  <a:cubicBezTo>
                    <a:pt x="215" y="102"/>
                    <a:pt x="205" y="96"/>
                    <a:pt x="205" y="96"/>
                  </a:cubicBezTo>
                  <a:close/>
                  <a:moveTo>
                    <a:pt x="28" y="91"/>
                  </a:moveTo>
                  <a:cubicBezTo>
                    <a:pt x="24" y="88"/>
                    <a:pt x="24" y="88"/>
                    <a:pt x="24" y="88"/>
                  </a:cubicBezTo>
                  <a:cubicBezTo>
                    <a:pt x="24" y="88"/>
                    <a:pt x="22" y="90"/>
                    <a:pt x="21" y="91"/>
                  </a:cubicBezTo>
                  <a:cubicBezTo>
                    <a:pt x="20" y="92"/>
                    <a:pt x="15" y="93"/>
                    <a:pt x="15" y="93"/>
                  </a:cubicBezTo>
                  <a:cubicBezTo>
                    <a:pt x="15" y="93"/>
                    <a:pt x="18" y="98"/>
                    <a:pt x="16" y="99"/>
                  </a:cubicBezTo>
                  <a:cubicBezTo>
                    <a:pt x="14" y="99"/>
                    <a:pt x="12" y="94"/>
                    <a:pt x="12" y="94"/>
                  </a:cubicBezTo>
                  <a:cubicBezTo>
                    <a:pt x="11" y="104"/>
                    <a:pt x="11" y="104"/>
                    <a:pt x="11" y="104"/>
                  </a:cubicBezTo>
                  <a:cubicBezTo>
                    <a:pt x="6" y="102"/>
                    <a:pt x="6" y="102"/>
                    <a:pt x="6" y="102"/>
                  </a:cubicBezTo>
                  <a:cubicBezTo>
                    <a:pt x="6" y="99"/>
                    <a:pt x="6" y="99"/>
                    <a:pt x="6" y="99"/>
                  </a:cubicBezTo>
                  <a:cubicBezTo>
                    <a:pt x="0" y="99"/>
                    <a:pt x="0" y="99"/>
                    <a:pt x="0" y="99"/>
                  </a:cubicBezTo>
                  <a:cubicBezTo>
                    <a:pt x="0" y="102"/>
                    <a:pt x="0" y="102"/>
                    <a:pt x="0" y="102"/>
                  </a:cubicBezTo>
                  <a:cubicBezTo>
                    <a:pt x="4" y="105"/>
                    <a:pt x="4" y="105"/>
                    <a:pt x="4" y="105"/>
                  </a:cubicBezTo>
                  <a:cubicBezTo>
                    <a:pt x="6" y="108"/>
                    <a:pt x="6" y="108"/>
                    <a:pt x="6" y="108"/>
                  </a:cubicBezTo>
                  <a:cubicBezTo>
                    <a:pt x="2" y="114"/>
                    <a:pt x="2" y="114"/>
                    <a:pt x="2" y="114"/>
                  </a:cubicBezTo>
                  <a:cubicBezTo>
                    <a:pt x="2" y="114"/>
                    <a:pt x="7" y="117"/>
                    <a:pt x="9" y="118"/>
                  </a:cubicBezTo>
                  <a:cubicBezTo>
                    <a:pt x="12" y="120"/>
                    <a:pt x="16" y="119"/>
                    <a:pt x="16" y="119"/>
                  </a:cubicBezTo>
                  <a:cubicBezTo>
                    <a:pt x="16" y="119"/>
                    <a:pt x="17" y="120"/>
                    <a:pt x="17" y="123"/>
                  </a:cubicBezTo>
                  <a:cubicBezTo>
                    <a:pt x="17" y="125"/>
                    <a:pt x="16" y="126"/>
                    <a:pt x="16" y="126"/>
                  </a:cubicBezTo>
                  <a:cubicBezTo>
                    <a:pt x="13" y="125"/>
                    <a:pt x="13" y="125"/>
                    <a:pt x="13" y="125"/>
                  </a:cubicBezTo>
                  <a:cubicBezTo>
                    <a:pt x="13" y="129"/>
                    <a:pt x="13" y="129"/>
                    <a:pt x="13" y="129"/>
                  </a:cubicBezTo>
                  <a:cubicBezTo>
                    <a:pt x="13" y="131"/>
                    <a:pt x="9" y="134"/>
                    <a:pt x="9" y="134"/>
                  </a:cubicBezTo>
                  <a:cubicBezTo>
                    <a:pt x="13" y="137"/>
                    <a:pt x="13" y="137"/>
                    <a:pt x="13" y="137"/>
                  </a:cubicBezTo>
                  <a:cubicBezTo>
                    <a:pt x="13" y="137"/>
                    <a:pt x="16" y="134"/>
                    <a:pt x="18" y="130"/>
                  </a:cubicBezTo>
                  <a:cubicBezTo>
                    <a:pt x="20" y="126"/>
                    <a:pt x="20" y="118"/>
                    <a:pt x="20" y="118"/>
                  </a:cubicBezTo>
                  <a:cubicBezTo>
                    <a:pt x="20" y="118"/>
                    <a:pt x="23" y="115"/>
                    <a:pt x="24" y="114"/>
                  </a:cubicBezTo>
                  <a:cubicBezTo>
                    <a:pt x="25" y="114"/>
                    <a:pt x="32" y="112"/>
                    <a:pt x="32" y="112"/>
                  </a:cubicBezTo>
                  <a:cubicBezTo>
                    <a:pt x="41" y="103"/>
                    <a:pt x="41" y="103"/>
                    <a:pt x="41" y="103"/>
                  </a:cubicBezTo>
                  <a:cubicBezTo>
                    <a:pt x="44" y="99"/>
                    <a:pt x="44" y="99"/>
                    <a:pt x="44" y="99"/>
                  </a:cubicBezTo>
                  <a:cubicBezTo>
                    <a:pt x="48" y="93"/>
                    <a:pt x="48" y="93"/>
                    <a:pt x="48" y="93"/>
                  </a:cubicBezTo>
                  <a:cubicBezTo>
                    <a:pt x="48" y="93"/>
                    <a:pt x="39" y="87"/>
                    <a:pt x="34" y="87"/>
                  </a:cubicBezTo>
                  <a:cubicBezTo>
                    <a:pt x="30" y="87"/>
                    <a:pt x="28" y="91"/>
                    <a:pt x="28" y="91"/>
                  </a:cubicBezTo>
                  <a:close/>
                  <a:moveTo>
                    <a:pt x="14" y="72"/>
                  </a:moveTo>
                  <a:cubicBezTo>
                    <a:pt x="19" y="75"/>
                    <a:pt x="19" y="75"/>
                    <a:pt x="19" y="75"/>
                  </a:cubicBezTo>
                  <a:cubicBezTo>
                    <a:pt x="18" y="77"/>
                    <a:pt x="18" y="77"/>
                    <a:pt x="18" y="77"/>
                  </a:cubicBezTo>
                  <a:cubicBezTo>
                    <a:pt x="21" y="83"/>
                    <a:pt x="21" y="83"/>
                    <a:pt x="21" y="83"/>
                  </a:cubicBezTo>
                  <a:cubicBezTo>
                    <a:pt x="24" y="83"/>
                    <a:pt x="24" y="83"/>
                    <a:pt x="24" y="83"/>
                  </a:cubicBezTo>
                  <a:cubicBezTo>
                    <a:pt x="26" y="80"/>
                    <a:pt x="26" y="80"/>
                    <a:pt x="26" y="80"/>
                  </a:cubicBezTo>
                  <a:cubicBezTo>
                    <a:pt x="28" y="78"/>
                    <a:pt x="28" y="78"/>
                    <a:pt x="28" y="78"/>
                  </a:cubicBezTo>
                  <a:cubicBezTo>
                    <a:pt x="30" y="78"/>
                    <a:pt x="30" y="78"/>
                    <a:pt x="30" y="78"/>
                  </a:cubicBezTo>
                  <a:cubicBezTo>
                    <a:pt x="32" y="76"/>
                    <a:pt x="32" y="76"/>
                    <a:pt x="32" y="76"/>
                  </a:cubicBezTo>
                  <a:cubicBezTo>
                    <a:pt x="31" y="73"/>
                    <a:pt x="31" y="73"/>
                    <a:pt x="31" y="73"/>
                  </a:cubicBezTo>
                  <a:cubicBezTo>
                    <a:pt x="38" y="72"/>
                    <a:pt x="38" y="72"/>
                    <a:pt x="38" y="72"/>
                  </a:cubicBezTo>
                  <a:cubicBezTo>
                    <a:pt x="38" y="72"/>
                    <a:pt x="34" y="67"/>
                    <a:pt x="32" y="65"/>
                  </a:cubicBezTo>
                  <a:cubicBezTo>
                    <a:pt x="29" y="63"/>
                    <a:pt x="26" y="63"/>
                    <a:pt x="26" y="63"/>
                  </a:cubicBezTo>
                  <a:cubicBezTo>
                    <a:pt x="22" y="59"/>
                    <a:pt x="22" y="59"/>
                    <a:pt x="22" y="59"/>
                  </a:cubicBezTo>
                  <a:cubicBezTo>
                    <a:pt x="19" y="57"/>
                    <a:pt x="19" y="57"/>
                    <a:pt x="19" y="57"/>
                  </a:cubicBezTo>
                  <a:cubicBezTo>
                    <a:pt x="20" y="62"/>
                    <a:pt x="20" y="62"/>
                    <a:pt x="20" y="62"/>
                  </a:cubicBezTo>
                  <a:cubicBezTo>
                    <a:pt x="16" y="68"/>
                    <a:pt x="16" y="68"/>
                    <a:pt x="16" y="68"/>
                  </a:cubicBezTo>
                  <a:cubicBezTo>
                    <a:pt x="8" y="71"/>
                    <a:pt x="8" y="71"/>
                    <a:pt x="8" y="71"/>
                  </a:cubicBezTo>
                  <a:cubicBezTo>
                    <a:pt x="6" y="70"/>
                    <a:pt x="6" y="70"/>
                    <a:pt x="6" y="70"/>
                  </a:cubicBezTo>
                  <a:cubicBezTo>
                    <a:pt x="2" y="72"/>
                    <a:pt x="2" y="72"/>
                    <a:pt x="2" y="72"/>
                  </a:cubicBezTo>
                  <a:cubicBezTo>
                    <a:pt x="9" y="75"/>
                    <a:pt x="9" y="75"/>
                    <a:pt x="9" y="75"/>
                  </a:cubicBezTo>
                  <a:lnTo>
                    <a:pt x="14" y="72"/>
                  </a:lnTo>
                  <a:close/>
                  <a:moveTo>
                    <a:pt x="45" y="80"/>
                  </a:moveTo>
                  <a:cubicBezTo>
                    <a:pt x="45" y="83"/>
                    <a:pt x="45" y="83"/>
                    <a:pt x="45" y="83"/>
                  </a:cubicBezTo>
                  <a:cubicBezTo>
                    <a:pt x="41" y="86"/>
                    <a:pt x="41" y="86"/>
                    <a:pt x="41" y="86"/>
                  </a:cubicBezTo>
                  <a:cubicBezTo>
                    <a:pt x="44" y="88"/>
                    <a:pt x="44" y="88"/>
                    <a:pt x="44" y="88"/>
                  </a:cubicBezTo>
                  <a:cubicBezTo>
                    <a:pt x="45" y="88"/>
                    <a:pt x="45" y="88"/>
                    <a:pt x="45" y="88"/>
                  </a:cubicBezTo>
                  <a:cubicBezTo>
                    <a:pt x="48" y="91"/>
                    <a:pt x="48" y="91"/>
                    <a:pt x="48" y="91"/>
                  </a:cubicBezTo>
                  <a:cubicBezTo>
                    <a:pt x="53" y="89"/>
                    <a:pt x="53" y="89"/>
                    <a:pt x="53" y="89"/>
                  </a:cubicBezTo>
                  <a:cubicBezTo>
                    <a:pt x="51" y="83"/>
                    <a:pt x="51" y="83"/>
                    <a:pt x="51" y="83"/>
                  </a:cubicBezTo>
                  <a:lnTo>
                    <a:pt x="45" y="80"/>
                  </a:lnTo>
                  <a:close/>
                  <a:moveTo>
                    <a:pt x="42" y="62"/>
                  </a:moveTo>
                  <a:cubicBezTo>
                    <a:pt x="53" y="65"/>
                    <a:pt x="48" y="58"/>
                    <a:pt x="45" y="58"/>
                  </a:cubicBezTo>
                  <a:cubicBezTo>
                    <a:pt x="41" y="58"/>
                    <a:pt x="35" y="60"/>
                    <a:pt x="42" y="62"/>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8" name="Freeform 29"/>
            <p:cNvSpPr/>
            <p:nvPr/>
          </p:nvSpPr>
          <p:spPr bwMode="auto">
            <a:xfrm>
              <a:off x="4956473" y="2834556"/>
              <a:ext cx="838200" cy="758825"/>
            </a:xfrm>
            <a:custGeom>
              <a:avLst/>
              <a:gdLst/>
              <a:ahLst/>
              <a:cxnLst>
                <a:cxn ang="0">
                  <a:pos x="364" y="131"/>
                </a:cxn>
                <a:cxn ang="0">
                  <a:pos x="349" y="115"/>
                </a:cxn>
                <a:cxn ang="0">
                  <a:pos x="320" y="117"/>
                </a:cxn>
                <a:cxn ang="0">
                  <a:pos x="310" y="96"/>
                </a:cxn>
                <a:cxn ang="0">
                  <a:pos x="288" y="82"/>
                </a:cxn>
                <a:cxn ang="0">
                  <a:pos x="283" y="70"/>
                </a:cxn>
                <a:cxn ang="0">
                  <a:pos x="267" y="46"/>
                </a:cxn>
                <a:cxn ang="0">
                  <a:pos x="256" y="14"/>
                </a:cxn>
                <a:cxn ang="0">
                  <a:pos x="219" y="7"/>
                </a:cxn>
                <a:cxn ang="0">
                  <a:pos x="202" y="20"/>
                </a:cxn>
                <a:cxn ang="0">
                  <a:pos x="177" y="5"/>
                </a:cxn>
                <a:cxn ang="0">
                  <a:pos x="167" y="1"/>
                </a:cxn>
                <a:cxn ang="0">
                  <a:pos x="145" y="3"/>
                </a:cxn>
                <a:cxn ang="0">
                  <a:pos x="132" y="20"/>
                </a:cxn>
                <a:cxn ang="0">
                  <a:pos x="125" y="30"/>
                </a:cxn>
                <a:cxn ang="0">
                  <a:pos x="113" y="28"/>
                </a:cxn>
                <a:cxn ang="0">
                  <a:pos x="106" y="39"/>
                </a:cxn>
                <a:cxn ang="0">
                  <a:pos x="96" y="44"/>
                </a:cxn>
                <a:cxn ang="0">
                  <a:pos x="94" y="56"/>
                </a:cxn>
                <a:cxn ang="0">
                  <a:pos x="107" y="64"/>
                </a:cxn>
                <a:cxn ang="0">
                  <a:pos x="104" y="78"/>
                </a:cxn>
                <a:cxn ang="0">
                  <a:pos x="86" y="94"/>
                </a:cxn>
                <a:cxn ang="0">
                  <a:pos x="77" y="121"/>
                </a:cxn>
                <a:cxn ang="0">
                  <a:pos x="83" y="141"/>
                </a:cxn>
                <a:cxn ang="0">
                  <a:pos x="72" y="142"/>
                </a:cxn>
                <a:cxn ang="0">
                  <a:pos x="57" y="154"/>
                </a:cxn>
                <a:cxn ang="0">
                  <a:pos x="49" y="166"/>
                </a:cxn>
                <a:cxn ang="0">
                  <a:pos x="34" y="174"/>
                </a:cxn>
                <a:cxn ang="0">
                  <a:pos x="20" y="173"/>
                </a:cxn>
                <a:cxn ang="0">
                  <a:pos x="12" y="175"/>
                </a:cxn>
                <a:cxn ang="0">
                  <a:pos x="8" y="189"/>
                </a:cxn>
                <a:cxn ang="0">
                  <a:pos x="27" y="225"/>
                </a:cxn>
                <a:cxn ang="0">
                  <a:pos x="30" y="237"/>
                </a:cxn>
                <a:cxn ang="0">
                  <a:pos x="30" y="257"/>
                </a:cxn>
                <a:cxn ang="0">
                  <a:pos x="5" y="286"/>
                </a:cxn>
                <a:cxn ang="0">
                  <a:pos x="29" y="299"/>
                </a:cxn>
                <a:cxn ang="0">
                  <a:pos x="30" y="313"/>
                </a:cxn>
                <a:cxn ang="0">
                  <a:pos x="28" y="326"/>
                </a:cxn>
                <a:cxn ang="0">
                  <a:pos x="36" y="321"/>
                </a:cxn>
                <a:cxn ang="0">
                  <a:pos x="59" y="302"/>
                </a:cxn>
                <a:cxn ang="0">
                  <a:pos x="98" y="292"/>
                </a:cxn>
                <a:cxn ang="0">
                  <a:pos x="129" y="288"/>
                </a:cxn>
                <a:cxn ang="0">
                  <a:pos x="145" y="292"/>
                </a:cxn>
                <a:cxn ang="0">
                  <a:pos x="163" y="293"/>
                </a:cxn>
                <a:cxn ang="0">
                  <a:pos x="184" y="296"/>
                </a:cxn>
                <a:cxn ang="0">
                  <a:pos x="201" y="301"/>
                </a:cxn>
                <a:cxn ang="0">
                  <a:pos x="209" y="293"/>
                </a:cxn>
                <a:cxn ang="0">
                  <a:pos x="223" y="293"/>
                </a:cxn>
                <a:cxn ang="0">
                  <a:pos x="235" y="286"/>
                </a:cxn>
                <a:cxn ang="0">
                  <a:pos x="242" y="285"/>
                </a:cxn>
                <a:cxn ang="0">
                  <a:pos x="253" y="277"/>
                </a:cxn>
                <a:cxn ang="0">
                  <a:pos x="265" y="292"/>
                </a:cxn>
                <a:cxn ang="0">
                  <a:pos x="279" y="280"/>
                </a:cxn>
                <a:cxn ang="0">
                  <a:pos x="302" y="276"/>
                </a:cxn>
                <a:cxn ang="0">
                  <a:pos x="311" y="265"/>
                </a:cxn>
                <a:cxn ang="0">
                  <a:pos x="337" y="225"/>
                </a:cxn>
                <a:cxn ang="0">
                  <a:pos x="351" y="221"/>
                </a:cxn>
                <a:cxn ang="0">
                  <a:pos x="335" y="196"/>
                </a:cxn>
                <a:cxn ang="0">
                  <a:pos x="326" y="180"/>
                </a:cxn>
                <a:cxn ang="0">
                  <a:pos x="316" y="166"/>
                </a:cxn>
                <a:cxn ang="0">
                  <a:pos x="326" y="155"/>
                </a:cxn>
                <a:cxn ang="0">
                  <a:pos x="356" y="145"/>
                </a:cxn>
                <a:cxn ang="0">
                  <a:pos x="365" y="136"/>
                </a:cxn>
              </a:cxnLst>
              <a:rect l="0" t="0" r="r" b="b"/>
              <a:pathLst>
                <a:path w="365" h="330" extrusionOk="0">
                  <a:moveTo>
                    <a:pt x="365" y="136"/>
                  </a:moveTo>
                  <a:cubicBezTo>
                    <a:pt x="364" y="131"/>
                    <a:pt x="364" y="131"/>
                    <a:pt x="364" y="131"/>
                  </a:cubicBezTo>
                  <a:cubicBezTo>
                    <a:pt x="344" y="122"/>
                    <a:pt x="344" y="122"/>
                    <a:pt x="344" y="122"/>
                  </a:cubicBezTo>
                  <a:cubicBezTo>
                    <a:pt x="349" y="115"/>
                    <a:pt x="349" y="115"/>
                    <a:pt x="349" y="115"/>
                  </a:cubicBezTo>
                  <a:cubicBezTo>
                    <a:pt x="333" y="113"/>
                    <a:pt x="333" y="113"/>
                    <a:pt x="333" y="113"/>
                  </a:cubicBezTo>
                  <a:cubicBezTo>
                    <a:pt x="320" y="117"/>
                    <a:pt x="320" y="117"/>
                    <a:pt x="320" y="117"/>
                  </a:cubicBezTo>
                  <a:cubicBezTo>
                    <a:pt x="320" y="117"/>
                    <a:pt x="322" y="104"/>
                    <a:pt x="319" y="101"/>
                  </a:cubicBezTo>
                  <a:cubicBezTo>
                    <a:pt x="316" y="97"/>
                    <a:pt x="310" y="96"/>
                    <a:pt x="310" y="96"/>
                  </a:cubicBezTo>
                  <a:cubicBezTo>
                    <a:pt x="310" y="96"/>
                    <a:pt x="292" y="95"/>
                    <a:pt x="291" y="91"/>
                  </a:cubicBezTo>
                  <a:cubicBezTo>
                    <a:pt x="289" y="87"/>
                    <a:pt x="288" y="82"/>
                    <a:pt x="288" y="82"/>
                  </a:cubicBezTo>
                  <a:cubicBezTo>
                    <a:pt x="280" y="80"/>
                    <a:pt x="280" y="80"/>
                    <a:pt x="280" y="80"/>
                  </a:cubicBezTo>
                  <a:cubicBezTo>
                    <a:pt x="280" y="80"/>
                    <a:pt x="289" y="73"/>
                    <a:pt x="283" y="70"/>
                  </a:cubicBezTo>
                  <a:cubicBezTo>
                    <a:pt x="276" y="66"/>
                    <a:pt x="265" y="64"/>
                    <a:pt x="265" y="64"/>
                  </a:cubicBezTo>
                  <a:cubicBezTo>
                    <a:pt x="267" y="46"/>
                    <a:pt x="267" y="46"/>
                    <a:pt x="267" y="46"/>
                  </a:cubicBezTo>
                  <a:cubicBezTo>
                    <a:pt x="255" y="30"/>
                    <a:pt x="255" y="30"/>
                    <a:pt x="255" y="30"/>
                  </a:cubicBezTo>
                  <a:cubicBezTo>
                    <a:pt x="255" y="30"/>
                    <a:pt x="263" y="21"/>
                    <a:pt x="256" y="14"/>
                  </a:cubicBezTo>
                  <a:cubicBezTo>
                    <a:pt x="250" y="8"/>
                    <a:pt x="244" y="11"/>
                    <a:pt x="238" y="8"/>
                  </a:cubicBezTo>
                  <a:cubicBezTo>
                    <a:pt x="233" y="3"/>
                    <a:pt x="225" y="3"/>
                    <a:pt x="219" y="7"/>
                  </a:cubicBezTo>
                  <a:cubicBezTo>
                    <a:pt x="211" y="10"/>
                    <a:pt x="205" y="12"/>
                    <a:pt x="205" y="12"/>
                  </a:cubicBezTo>
                  <a:cubicBezTo>
                    <a:pt x="205" y="12"/>
                    <a:pt x="211" y="20"/>
                    <a:pt x="202" y="20"/>
                  </a:cubicBezTo>
                  <a:cubicBezTo>
                    <a:pt x="191" y="18"/>
                    <a:pt x="203" y="9"/>
                    <a:pt x="197" y="5"/>
                  </a:cubicBezTo>
                  <a:cubicBezTo>
                    <a:pt x="192" y="0"/>
                    <a:pt x="178" y="2"/>
                    <a:pt x="177" y="5"/>
                  </a:cubicBezTo>
                  <a:cubicBezTo>
                    <a:pt x="175" y="6"/>
                    <a:pt x="176" y="12"/>
                    <a:pt x="171" y="11"/>
                  </a:cubicBezTo>
                  <a:cubicBezTo>
                    <a:pt x="164" y="10"/>
                    <a:pt x="172" y="2"/>
                    <a:pt x="167" y="1"/>
                  </a:cubicBezTo>
                  <a:cubicBezTo>
                    <a:pt x="161" y="0"/>
                    <a:pt x="155" y="5"/>
                    <a:pt x="152" y="5"/>
                  </a:cubicBezTo>
                  <a:cubicBezTo>
                    <a:pt x="149" y="5"/>
                    <a:pt x="147" y="3"/>
                    <a:pt x="145" y="3"/>
                  </a:cubicBezTo>
                  <a:cubicBezTo>
                    <a:pt x="143" y="6"/>
                    <a:pt x="141" y="6"/>
                    <a:pt x="141" y="6"/>
                  </a:cubicBezTo>
                  <a:cubicBezTo>
                    <a:pt x="132" y="20"/>
                    <a:pt x="132" y="20"/>
                    <a:pt x="132" y="20"/>
                  </a:cubicBezTo>
                  <a:cubicBezTo>
                    <a:pt x="132" y="20"/>
                    <a:pt x="135" y="26"/>
                    <a:pt x="132" y="29"/>
                  </a:cubicBezTo>
                  <a:cubicBezTo>
                    <a:pt x="129" y="31"/>
                    <a:pt x="125" y="30"/>
                    <a:pt x="125" y="30"/>
                  </a:cubicBezTo>
                  <a:cubicBezTo>
                    <a:pt x="125" y="30"/>
                    <a:pt x="122" y="31"/>
                    <a:pt x="120" y="31"/>
                  </a:cubicBezTo>
                  <a:cubicBezTo>
                    <a:pt x="118" y="31"/>
                    <a:pt x="113" y="28"/>
                    <a:pt x="113" y="28"/>
                  </a:cubicBezTo>
                  <a:cubicBezTo>
                    <a:pt x="109" y="30"/>
                    <a:pt x="109" y="30"/>
                    <a:pt x="109" y="30"/>
                  </a:cubicBezTo>
                  <a:cubicBezTo>
                    <a:pt x="109" y="30"/>
                    <a:pt x="109" y="37"/>
                    <a:pt x="106" y="39"/>
                  </a:cubicBezTo>
                  <a:cubicBezTo>
                    <a:pt x="104" y="42"/>
                    <a:pt x="100" y="41"/>
                    <a:pt x="100" y="41"/>
                  </a:cubicBezTo>
                  <a:cubicBezTo>
                    <a:pt x="96" y="44"/>
                    <a:pt x="96" y="44"/>
                    <a:pt x="96" y="44"/>
                  </a:cubicBezTo>
                  <a:cubicBezTo>
                    <a:pt x="96" y="50"/>
                    <a:pt x="96" y="50"/>
                    <a:pt x="96" y="50"/>
                  </a:cubicBezTo>
                  <a:cubicBezTo>
                    <a:pt x="94" y="56"/>
                    <a:pt x="94" y="56"/>
                    <a:pt x="94" y="56"/>
                  </a:cubicBezTo>
                  <a:cubicBezTo>
                    <a:pt x="93" y="66"/>
                    <a:pt x="93" y="66"/>
                    <a:pt x="93" y="66"/>
                  </a:cubicBezTo>
                  <a:cubicBezTo>
                    <a:pt x="93" y="66"/>
                    <a:pt x="106" y="61"/>
                    <a:pt x="107" y="64"/>
                  </a:cubicBezTo>
                  <a:cubicBezTo>
                    <a:pt x="108" y="68"/>
                    <a:pt x="104" y="73"/>
                    <a:pt x="104" y="73"/>
                  </a:cubicBezTo>
                  <a:cubicBezTo>
                    <a:pt x="104" y="78"/>
                    <a:pt x="104" y="78"/>
                    <a:pt x="104" y="78"/>
                  </a:cubicBezTo>
                  <a:cubicBezTo>
                    <a:pt x="89" y="82"/>
                    <a:pt x="89" y="82"/>
                    <a:pt x="89" y="82"/>
                  </a:cubicBezTo>
                  <a:cubicBezTo>
                    <a:pt x="89" y="82"/>
                    <a:pt x="90" y="92"/>
                    <a:pt x="86" y="94"/>
                  </a:cubicBezTo>
                  <a:cubicBezTo>
                    <a:pt x="81" y="95"/>
                    <a:pt x="74" y="100"/>
                    <a:pt x="74" y="104"/>
                  </a:cubicBezTo>
                  <a:cubicBezTo>
                    <a:pt x="74" y="109"/>
                    <a:pt x="77" y="121"/>
                    <a:pt x="77" y="121"/>
                  </a:cubicBezTo>
                  <a:cubicBezTo>
                    <a:pt x="74" y="137"/>
                    <a:pt x="74" y="137"/>
                    <a:pt x="74" y="137"/>
                  </a:cubicBezTo>
                  <a:cubicBezTo>
                    <a:pt x="74" y="137"/>
                    <a:pt x="83" y="136"/>
                    <a:pt x="83" y="141"/>
                  </a:cubicBezTo>
                  <a:cubicBezTo>
                    <a:pt x="85" y="148"/>
                    <a:pt x="78" y="153"/>
                    <a:pt x="75" y="150"/>
                  </a:cubicBezTo>
                  <a:cubicBezTo>
                    <a:pt x="72" y="147"/>
                    <a:pt x="76" y="141"/>
                    <a:pt x="72" y="142"/>
                  </a:cubicBezTo>
                  <a:cubicBezTo>
                    <a:pt x="67" y="142"/>
                    <a:pt x="61" y="144"/>
                    <a:pt x="61" y="144"/>
                  </a:cubicBezTo>
                  <a:cubicBezTo>
                    <a:pt x="57" y="154"/>
                    <a:pt x="57" y="154"/>
                    <a:pt x="57" y="154"/>
                  </a:cubicBezTo>
                  <a:cubicBezTo>
                    <a:pt x="57" y="154"/>
                    <a:pt x="49" y="151"/>
                    <a:pt x="47" y="154"/>
                  </a:cubicBezTo>
                  <a:cubicBezTo>
                    <a:pt x="46" y="156"/>
                    <a:pt x="53" y="165"/>
                    <a:pt x="49" y="166"/>
                  </a:cubicBezTo>
                  <a:cubicBezTo>
                    <a:pt x="45" y="168"/>
                    <a:pt x="41" y="166"/>
                    <a:pt x="41" y="166"/>
                  </a:cubicBezTo>
                  <a:cubicBezTo>
                    <a:pt x="34" y="174"/>
                    <a:pt x="34" y="174"/>
                    <a:pt x="34" y="174"/>
                  </a:cubicBezTo>
                  <a:cubicBezTo>
                    <a:pt x="27" y="171"/>
                    <a:pt x="27" y="171"/>
                    <a:pt x="27" y="171"/>
                  </a:cubicBezTo>
                  <a:cubicBezTo>
                    <a:pt x="20" y="173"/>
                    <a:pt x="20" y="173"/>
                    <a:pt x="20" y="173"/>
                  </a:cubicBezTo>
                  <a:cubicBezTo>
                    <a:pt x="13" y="171"/>
                    <a:pt x="13" y="171"/>
                    <a:pt x="13" y="171"/>
                  </a:cubicBezTo>
                  <a:cubicBezTo>
                    <a:pt x="12" y="175"/>
                    <a:pt x="12" y="175"/>
                    <a:pt x="12" y="175"/>
                  </a:cubicBezTo>
                  <a:cubicBezTo>
                    <a:pt x="0" y="176"/>
                    <a:pt x="0" y="176"/>
                    <a:pt x="0" y="176"/>
                  </a:cubicBezTo>
                  <a:cubicBezTo>
                    <a:pt x="8" y="189"/>
                    <a:pt x="8" y="189"/>
                    <a:pt x="8" y="189"/>
                  </a:cubicBezTo>
                  <a:cubicBezTo>
                    <a:pt x="8" y="189"/>
                    <a:pt x="9" y="195"/>
                    <a:pt x="11" y="201"/>
                  </a:cubicBezTo>
                  <a:cubicBezTo>
                    <a:pt x="12" y="207"/>
                    <a:pt x="27" y="225"/>
                    <a:pt x="27" y="225"/>
                  </a:cubicBezTo>
                  <a:cubicBezTo>
                    <a:pt x="25" y="229"/>
                    <a:pt x="25" y="229"/>
                    <a:pt x="25" y="229"/>
                  </a:cubicBezTo>
                  <a:cubicBezTo>
                    <a:pt x="30" y="237"/>
                    <a:pt x="30" y="237"/>
                    <a:pt x="30" y="237"/>
                  </a:cubicBezTo>
                  <a:cubicBezTo>
                    <a:pt x="28" y="238"/>
                    <a:pt x="28" y="238"/>
                    <a:pt x="28" y="238"/>
                  </a:cubicBezTo>
                  <a:cubicBezTo>
                    <a:pt x="30" y="257"/>
                    <a:pt x="30" y="257"/>
                    <a:pt x="30" y="257"/>
                  </a:cubicBezTo>
                  <a:cubicBezTo>
                    <a:pt x="30" y="257"/>
                    <a:pt x="18" y="260"/>
                    <a:pt x="12" y="265"/>
                  </a:cubicBezTo>
                  <a:cubicBezTo>
                    <a:pt x="6" y="271"/>
                    <a:pt x="5" y="286"/>
                    <a:pt x="5" y="286"/>
                  </a:cubicBezTo>
                  <a:cubicBezTo>
                    <a:pt x="5" y="286"/>
                    <a:pt x="12" y="286"/>
                    <a:pt x="22" y="291"/>
                  </a:cubicBezTo>
                  <a:cubicBezTo>
                    <a:pt x="31" y="294"/>
                    <a:pt x="29" y="299"/>
                    <a:pt x="29" y="299"/>
                  </a:cubicBezTo>
                  <a:cubicBezTo>
                    <a:pt x="27" y="307"/>
                    <a:pt x="27" y="307"/>
                    <a:pt x="27" y="307"/>
                  </a:cubicBezTo>
                  <a:cubicBezTo>
                    <a:pt x="30" y="313"/>
                    <a:pt x="30" y="313"/>
                    <a:pt x="30" y="313"/>
                  </a:cubicBezTo>
                  <a:cubicBezTo>
                    <a:pt x="26" y="317"/>
                    <a:pt x="26" y="317"/>
                    <a:pt x="26" y="317"/>
                  </a:cubicBezTo>
                  <a:cubicBezTo>
                    <a:pt x="26" y="317"/>
                    <a:pt x="26" y="323"/>
                    <a:pt x="28" y="326"/>
                  </a:cubicBezTo>
                  <a:cubicBezTo>
                    <a:pt x="29" y="327"/>
                    <a:pt x="30" y="329"/>
                    <a:pt x="31" y="330"/>
                  </a:cubicBezTo>
                  <a:cubicBezTo>
                    <a:pt x="31" y="328"/>
                    <a:pt x="31" y="321"/>
                    <a:pt x="36" y="321"/>
                  </a:cubicBezTo>
                  <a:cubicBezTo>
                    <a:pt x="41" y="321"/>
                    <a:pt x="42" y="326"/>
                    <a:pt x="50" y="320"/>
                  </a:cubicBezTo>
                  <a:cubicBezTo>
                    <a:pt x="59" y="314"/>
                    <a:pt x="51" y="307"/>
                    <a:pt x="59" y="302"/>
                  </a:cubicBezTo>
                  <a:cubicBezTo>
                    <a:pt x="66" y="297"/>
                    <a:pt x="72" y="300"/>
                    <a:pt x="80" y="296"/>
                  </a:cubicBezTo>
                  <a:cubicBezTo>
                    <a:pt x="89" y="292"/>
                    <a:pt x="90" y="291"/>
                    <a:pt x="98" y="292"/>
                  </a:cubicBezTo>
                  <a:cubicBezTo>
                    <a:pt x="107" y="293"/>
                    <a:pt x="110" y="290"/>
                    <a:pt x="115" y="288"/>
                  </a:cubicBezTo>
                  <a:cubicBezTo>
                    <a:pt x="121" y="286"/>
                    <a:pt x="129" y="288"/>
                    <a:pt x="129" y="288"/>
                  </a:cubicBezTo>
                  <a:cubicBezTo>
                    <a:pt x="139" y="288"/>
                    <a:pt x="139" y="288"/>
                    <a:pt x="139" y="288"/>
                  </a:cubicBezTo>
                  <a:cubicBezTo>
                    <a:pt x="145" y="292"/>
                    <a:pt x="145" y="292"/>
                    <a:pt x="145" y="292"/>
                  </a:cubicBezTo>
                  <a:cubicBezTo>
                    <a:pt x="152" y="288"/>
                    <a:pt x="152" y="288"/>
                    <a:pt x="152" y="288"/>
                  </a:cubicBezTo>
                  <a:cubicBezTo>
                    <a:pt x="163" y="293"/>
                    <a:pt x="163" y="293"/>
                    <a:pt x="163" y="293"/>
                  </a:cubicBezTo>
                  <a:cubicBezTo>
                    <a:pt x="163" y="293"/>
                    <a:pt x="169" y="281"/>
                    <a:pt x="174" y="288"/>
                  </a:cubicBezTo>
                  <a:cubicBezTo>
                    <a:pt x="179" y="293"/>
                    <a:pt x="176" y="298"/>
                    <a:pt x="184" y="296"/>
                  </a:cubicBezTo>
                  <a:cubicBezTo>
                    <a:pt x="192" y="294"/>
                    <a:pt x="196" y="295"/>
                    <a:pt x="196" y="295"/>
                  </a:cubicBezTo>
                  <a:cubicBezTo>
                    <a:pt x="196" y="295"/>
                    <a:pt x="197" y="301"/>
                    <a:pt x="201" y="301"/>
                  </a:cubicBezTo>
                  <a:cubicBezTo>
                    <a:pt x="204" y="301"/>
                    <a:pt x="201" y="293"/>
                    <a:pt x="201" y="293"/>
                  </a:cubicBezTo>
                  <a:cubicBezTo>
                    <a:pt x="209" y="293"/>
                    <a:pt x="209" y="293"/>
                    <a:pt x="209" y="293"/>
                  </a:cubicBezTo>
                  <a:cubicBezTo>
                    <a:pt x="218" y="285"/>
                    <a:pt x="218" y="285"/>
                    <a:pt x="218" y="285"/>
                  </a:cubicBezTo>
                  <a:cubicBezTo>
                    <a:pt x="223" y="293"/>
                    <a:pt x="223" y="293"/>
                    <a:pt x="223" y="293"/>
                  </a:cubicBezTo>
                  <a:cubicBezTo>
                    <a:pt x="226" y="288"/>
                    <a:pt x="226" y="288"/>
                    <a:pt x="226" y="288"/>
                  </a:cubicBezTo>
                  <a:cubicBezTo>
                    <a:pt x="235" y="286"/>
                    <a:pt x="235" y="286"/>
                    <a:pt x="235" y="286"/>
                  </a:cubicBezTo>
                  <a:cubicBezTo>
                    <a:pt x="235" y="286"/>
                    <a:pt x="233" y="295"/>
                    <a:pt x="238" y="294"/>
                  </a:cubicBezTo>
                  <a:cubicBezTo>
                    <a:pt x="243" y="293"/>
                    <a:pt x="242" y="285"/>
                    <a:pt x="242" y="285"/>
                  </a:cubicBezTo>
                  <a:cubicBezTo>
                    <a:pt x="251" y="283"/>
                    <a:pt x="251" y="283"/>
                    <a:pt x="251" y="283"/>
                  </a:cubicBezTo>
                  <a:cubicBezTo>
                    <a:pt x="253" y="277"/>
                    <a:pt x="253" y="277"/>
                    <a:pt x="253" y="277"/>
                  </a:cubicBezTo>
                  <a:cubicBezTo>
                    <a:pt x="259" y="280"/>
                    <a:pt x="259" y="280"/>
                    <a:pt x="259" y="280"/>
                  </a:cubicBezTo>
                  <a:cubicBezTo>
                    <a:pt x="259" y="280"/>
                    <a:pt x="259" y="293"/>
                    <a:pt x="265" y="292"/>
                  </a:cubicBezTo>
                  <a:cubicBezTo>
                    <a:pt x="270" y="292"/>
                    <a:pt x="270" y="284"/>
                    <a:pt x="270" y="284"/>
                  </a:cubicBezTo>
                  <a:cubicBezTo>
                    <a:pt x="279" y="280"/>
                    <a:pt x="279" y="280"/>
                    <a:pt x="279" y="280"/>
                  </a:cubicBezTo>
                  <a:cubicBezTo>
                    <a:pt x="282" y="283"/>
                    <a:pt x="282" y="283"/>
                    <a:pt x="282" y="283"/>
                  </a:cubicBezTo>
                  <a:cubicBezTo>
                    <a:pt x="282" y="283"/>
                    <a:pt x="295" y="269"/>
                    <a:pt x="302" y="276"/>
                  </a:cubicBezTo>
                  <a:cubicBezTo>
                    <a:pt x="307" y="281"/>
                    <a:pt x="313" y="291"/>
                    <a:pt x="317" y="286"/>
                  </a:cubicBezTo>
                  <a:cubicBezTo>
                    <a:pt x="320" y="281"/>
                    <a:pt x="310" y="279"/>
                    <a:pt x="311" y="265"/>
                  </a:cubicBezTo>
                  <a:cubicBezTo>
                    <a:pt x="312" y="252"/>
                    <a:pt x="313" y="233"/>
                    <a:pt x="324" y="232"/>
                  </a:cubicBezTo>
                  <a:cubicBezTo>
                    <a:pt x="335" y="231"/>
                    <a:pt x="337" y="225"/>
                    <a:pt x="337" y="225"/>
                  </a:cubicBezTo>
                  <a:cubicBezTo>
                    <a:pt x="347" y="225"/>
                    <a:pt x="347" y="225"/>
                    <a:pt x="347" y="225"/>
                  </a:cubicBezTo>
                  <a:cubicBezTo>
                    <a:pt x="351" y="221"/>
                    <a:pt x="351" y="221"/>
                    <a:pt x="351" y="221"/>
                  </a:cubicBezTo>
                  <a:cubicBezTo>
                    <a:pt x="339" y="212"/>
                    <a:pt x="339" y="212"/>
                    <a:pt x="339" y="212"/>
                  </a:cubicBezTo>
                  <a:cubicBezTo>
                    <a:pt x="339" y="212"/>
                    <a:pt x="338" y="200"/>
                    <a:pt x="335" y="196"/>
                  </a:cubicBezTo>
                  <a:cubicBezTo>
                    <a:pt x="333" y="192"/>
                    <a:pt x="331" y="191"/>
                    <a:pt x="331" y="191"/>
                  </a:cubicBezTo>
                  <a:cubicBezTo>
                    <a:pt x="331" y="191"/>
                    <a:pt x="333" y="185"/>
                    <a:pt x="326" y="180"/>
                  </a:cubicBezTo>
                  <a:cubicBezTo>
                    <a:pt x="321" y="175"/>
                    <a:pt x="313" y="173"/>
                    <a:pt x="313" y="173"/>
                  </a:cubicBezTo>
                  <a:cubicBezTo>
                    <a:pt x="316" y="166"/>
                    <a:pt x="316" y="166"/>
                    <a:pt x="316" y="166"/>
                  </a:cubicBezTo>
                  <a:cubicBezTo>
                    <a:pt x="315" y="158"/>
                    <a:pt x="315" y="158"/>
                    <a:pt x="315" y="158"/>
                  </a:cubicBezTo>
                  <a:cubicBezTo>
                    <a:pt x="326" y="155"/>
                    <a:pt x="326" y="155"/>
                    <a:pt x="326" y="155"/>
                  </a:cubicBezTo>
                  <a:cubicBezTo>
                    <a:pt x="326" y="155"/>
                    <a:pt x="335" y="163"/>
                    <a:pt x="344" y="157"/>
                  </a:cubicBezTo>
                  <a:cubicBezTo>
                    <a:pt x="353" y="153"/>
                    <a:pt x="356" y="145"/>
                    <a:pt x="356" y="145"/>
                  </a:cubicBezTo>
                  <a:cubicBezTo>
                    <a:pt x="354" y="140"/>
                    <a:pt x="354" y="140"/>
                    <a:pt x="354" y="140"/>
                  </a:cubicBezTo>
                  <a:lnTo>
                    <a:pt x="365" y="136"/>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29" name="Freeform 30"/>
            <p:cNvSpPr/>
            <p:nvPr/>
          </p:nvSpPr>
          <p:spPr bwMode="auto">
            <a:xfrm>
              <a:off x="4681836" y="2609131"/>
              <a:ext cx="612775" cy="346075"/>
            </a:xfrm>
            <a:custGeom>
              <a:avLst/>
              <a:gdLst/>
              <a:ahLst/>
              <a:cxnLst>
                <a:cxn ang="0">
                  <a:pos x="264" y="89"/>
                </a:cxn>
                <a:cxn ang="0">
                  <a:pos x="259" y="74"/>
                </a:cxn>
                <a:cxn ang="0">
                  <a:pos x="255" y="68"/>
                </a:cxn>
                <a:cxn ang="0">
                  <a:pos x="249" y="61"/>
                </a:cxn>
                <a:cxn ang="0">
                  <a:pos x="237" y="61"/>
                </a:cxn>
                <a:cxn ang="0">
                  <a:pos x="237" y="46"/>
                </a:cxn>
                <a:cxn ang="0">
                  <a:pos x="240" y="31"/>
                </a:cxn>
                <a:cxn ang="0">
                  <a:pos x="225" y="25"/>
                </a:cxn>
                <a:cxn ang="0">
                  <a:pos x="212" y="20"/>
                </a:cxn>
                <a:cxn ang="0">
                  <a:pos x="190" y="26"/>
                </a:cxn>
                <a:cxn ang="0">
                  <a:pos x="177" y="23"/>
                </a:cxn>
                <a:cxn ang="0">
                  <a:pos x="167" y="13"/>
                </a:cxn>
                <a:cxn ang="0">
                  <a:pos x="161" y="11"/>
                </a:cxn>
                <a:cxn ang="0">
                  <a:pos x="153" y="9"/>
                </a:cxn>
                <a:cxn ang="0">
                  <a:pos x="146" y="4"/>
                </a:cxn>
                <a:cxn ang="0">
                  <a:pos x="139" y="5"/>
                </a:cxn>
                <a:cxn ang="0">
                  <a:pos x="132" y="0"/>
                </a:cxn>
                <a:cxn ang="0">
                  <a:pos x="121" y="7"/>
                </a:cxn>
                <a:cxn ang="0">
                  <a:pos x="115" y="11"/>
                </a:cxn>
                <a:cxn ang="0">
                  <a:pos x="111" y="18"/>
                </a:cxn>
                <a:cxn ang="0">
                  <a:pos x="109" y="23"/>
                </a:cxn>
                <a:cxn ang="0">
                  <a:pos x="117" y="60"/>
                </a:cxn>
                <a:cxn ang="0">
                  <a:pos x="95" y="79"/>
                </a:cxn>
                <a:cxn ang="0">
                  <a:pos x="78" y="75"/>
                </a:cxn>
                <a:cxn ang="0">
                  <a:pos x="73" y="62"/>
                </a:cxn>
                <a:cxn ang="0">
                  <a:pos x="65" y="56"/>
                </a:cxn>
                <a:cxn ang="0">
                  <a:pos x="51" y="46"/>
                </a:cxn>
                <a:cxn ang="0">
                  <a:pos x="18" y="54"/>
                </a:cxn>
                <a:cxn ang="0">
                  <a:pos x="12" y="88"/>
                </a:cxn>
                <a:cxn ang="0">
                  <a:pos x="2" y="116"/>
                </a:cxn>
                <a:cxn ang="0">
                  <a:pos x="2" y="127"/>
                </a:cxn>
                <a:cxn ang="0">
                  <a:pos x="4" y="123"/>
                </a:cxn>
                <a:cxn ang="0">
                  <a:pos x="3" y="132"/>
                </a:cxn>
                <a:cxn ang="0">
                  <a:pos x="0" y="135"/>
                </a:cxn>
                <a:cxn ang="0">
                  <a:pos x="5" y="151"/>
                </a:cxn>
                <a:cxn ang="0">
                  <a:pos x="10" y="149"/>
                </a:cxn>
                <a:cxn ang="0">
                  <a:pos x="21" y="133"/>
                </a:cxn>
                <a:cxn ang="0">
                  <a:pos x="33" y="127"/>
                </a:cxn>
                <a:cxn ang="0">
                  <a:pos x="41" y="123"/>
                </a:cxn>
                <a:cxn ang="0">
                  <a:pos x="63" y="125"/>
                </a:cxn>
                <a:cxn ang="0">
                  <a:pos x="75" y="119"/>
                </a:cxn>
                <a:cxn ang="0">
                  <a:pos x="80" y="125"/>
                </a:cxn>
                <a:cxn ang="0">
                  <a:pos x="88" y="119"/>
                </a:cxn>
                <a:cxn ang="0">
                  <a:pos x="99" y="117"/>
                </a:cxn>
                <a:cxn ang="0">
                  <a:pos x="118" y="122"/>
                </a:cxn>
                <a:cxn ang="0">
                  <a:pos x="129" y="120"/>
                </a:cxn>
                <a:cxn ang="0">
                  <a:pos x="135" y="112"/>
                </a:cxn>
                <a:cxn ang="0">
                  <a:pos x="147" y="109"/>
                </a:cxn>
                <a:cxn ang="0">
                  <a:pos x="174" y="119"/>
                </a:cxn>
                <a:cxn ang="0">
                  <a:pos x="191" y="126"/>
                </a:cxn>
                <a:cxn ang="0">
                  <a:pos x="201" y="136"/>
                </a:cxn>
                <a:cxn ang="0">
                  <a:pos x="215" y="143"/>
                </a:cxn>
                <a:cxn ang="0">
                  <a:pos x="225" y="138"/>
                </a:cxn>
                <a:cxn ang="0">
                  <a:pos x="232" y="127"/>
                </a:cxn>
                <a:cxn ang="0">
                  <a:pos x="244" y="129"/>
                </a:cxn>
                <a:cxn ang="0">
                  <a:pos x="251" y="119"/>
                </a:cxn>
                <a:cxn ang="0">
                  <a:pos x="265" y="101"/>
                </a:cxn>
              </a:cxnLst>
              <a:rect l="0" t="0" r="r" b="b"/>
              <a:pathLst>
                <a:path w="267" h="151" extrusionOk="0">
                  <a:moveTo>
                    <a:pt x="266" y="90"/>
                  </a:moveTo>
                  <a:cubicBezTo>
                    <a:pt x="264" y="89"/>
                    <a:pt x="264" y="89"/>
                    <a:pt x="264" y="89"/>
                  </a:cubicBezTo>
                  <a:cubicBezTo>
                    <a:pt x="262" y="83"/>
                    <a:pt x="262" y="83"/>
                    <a:pt x="262" y="83"/>
                  </a:cubicBezTo>
                  <a:cubicBezTo>
                    <a:pt x="259" y="74"/>
                    <a:pt x="259" y="74"/>
                    <a:pt x="259" y="74"/>
                  </a:cubicBezTo>
                  <a:cubicBezTo>
                    <a:pt x="256" y="73"/>
                    <a:pt x="256" y="73"/>
                    <a:pt x="256" y="73"/>
                  </a:cubicBezTo>
                  <a:cubicBezTo>
                    <a:pt x="255" y="68"/>
                    <a:pt x="255" y="68"/>
                    <a:pt x="255" y="68"/>
                  </a:cubicBezTo>
                  <a:cubicBezTo>
                    <a:pt x="247" y="66"/>
                    <a:pt x="247" y="66"/>
                    <a:pt x="247" y="66"/>
                  </a:cubicBezTo>
                  <a:cubicBezTo>
                    <a:pt x="249" y="61"/>
                    <a:pt x="249" y="61"/>
                    <a:pt x="249" y="61"/>
                  </a:cubicBezTo>
                  <a:cubicBezTo>
                    <a:pt x="249" y="61"/>
                    <a:pt x="247" y="58"/>
                    <a:pt x="245" y="58"/>
                  </a:cubicBezTo>
                  <a:cubicBezTo>
                    <a:pt x="242" y="58"/>
                    <a:pt x="237" y="61"/>
                    <a:pt x="237" y="61"/>
                  </a:cubicBezTo>
                  <a:cubicBezTo>
                    <a:pt x="239" y="50"/>
                    <a:pt x="239" y="50"/>
                    <a:pt x="239" y="50"/>
                  </a:cubicBezTo>
                  <a:cubicBezTo>
                    <a:pt x="237" y="46"/>
                    <a:pt x="237" y="46"/>
                    <a:pt x="237" y="46"/>
                  </a:cubicBezTo>
                  <a:cubicBezTo>
                    <a:pt x="240" y="42"/>
                    <a:pt x="240" y="42"/>
                    <a:pt x="240" y="42"/>
                  </a:cubicBezTo>
                  <a:cubicBezTo>
                    <a:pt x="240" y="31"/>
                    <a:pt x="240" y="31"/>
                    <a:pt x="240" y="31"/>
                  </a:cubicBezTo>
                  <a:cubicBezTo>
                    <a:pt x="240" y="31"/>
                    <a:pt x="237" y="28"/>
                    <a:pt x="234" y="27"/>
                  </a:cubicBezTo>
                  <a:cubicBezTo>
                    <a:pt x="232" y="26"/>
                    <a:pt x="225" y="25"/>
                    <a:pt x="225" y="25"/>
                  </a:cubicBezTo>
                  <a:cubicBezTo>
                    <a:pt x="223" y="18"/>
                    <a:pt x="223" y="18"/>
                    <a:pt x="223" y="18"/>
                  </a:cubicBezTo>
                  <a:cubicBezTo>
                    <a:pt x="223" y="18"/>
                    <a:pt x="215" y="20"/>
                    <a:pt x="212" y="20"/>
                  </a:cubicBezTo>
                  <a:cubicBezTo>
                    <a:pt x="209" y="21"/>
                    <a:pt x="201" y="18"/>
                    <a:pt x="201" y="18"/>
                  </a:cubicBezTo>
                  <a:cubicBezTo>
                    <a:pt x="190" y="26"/>
                    <a:pt x="190" y="26"/>
                    <a:pt x="190" y="26"/>
                  </a:cubicBezTo>
                  <a:cubicBezTo>
                    <a:pt x="186" y="23"/>
                    <a:pt x="186" y="23"/>
                    <a:pt x="186" y="23"/>
                  </a:cubicBezTo>
                  <a:cubicBezTo>
                    <a:pt x="177" y="23"/>
                    <a:pt x="177" y="23"/>
                    <a:pt x="177" y="23"/>
                  </a:cubicBezTo>
                  <a:cubicBezTo>
                    <a:pt x="175" y="23"/>
                    <a:pt x="176" y="18"/>
                    <a:pt x="174" y="16"/>
                  </a:cubicBezTo>
                  <a:cubicBezTo>
                    <a:pt x="172" y="15"/>
                    <a:pt x="167" y="13"/>
                    <a:pt x="167" y="13"/>
                  </a:cubicBezTo>
                  <a:cubicBezTo>
                    <a:pt x="167" y="9"/>
                    <a:pt x="167" y="9"/>
                    <a:pt x="167" y="9"/>
                  </a:cubicBezTo>
                  <a:cubicBezTo>
                    <a:pt x="167" y="9"/>
                    <a:pt x="163" y="11"/>
                    <a:pt x="161" y="11"/>
                  </a:cubicBezTo>
                  <a:cubicBezTo>
                    <a:pt x="159" y="11"/>
                    <a:pt x="157" y="6"/>
                    <a:pt x="157" y="6"/>
                  </a:cubicBezTo>
                  <a:cubicBezTo>
                    <a:pt x="153" y="9"/>
                    <a:pt x="153" y="9"/>
                    <a:pt x="153" y="9"/>
                  </a:cubicBezTo>
                  <a:cubicBezTo>
                    <a:pt x="150" y="4"/>
                    <a:pt x="150" y="4"/>
                    <a:pt x="150" y="4"/>
                  </a:cubicBezTo>
                  <a:cubicBezTo>
                    <a:pt x="146" y="4"/>
                    <a:pt x="146" y="4"/>
                    <a:pt x="146" y="4"/>
                  </a:cubicBezTo>
                  <a:cubicBezTo>
                    <a:pt x="140" y="0"/>
                    <a:pt x="140" y="0"/>
                    <a:pt x="140" y="0"/>
                  </a:cubicBezTo>
                  <a:cubicBezTo>
                    <a:pt x="139" y="5"/>
                    <a:pt x="139" y="5"/>
                    <a:pt x="139" y="5"/>
                  </a:cubicBezTo>
                  <a:cubicBezTo>
                    <a:pt x="135" y="0"/>
                    <a:pt x="135" y="0"/>
                    <a:pt x="135" y="0"/>
                  </a:cubicBezTo>
                  <a:cubicBezTo>
                    <a:pt x="132" y="0"/>
                    <a:pt x="132" y="0"/>
                    <a:pt x="132" y="0"/>
                  </a:cubicBezTo>
                  <a:cubicBezTo>
                    <a:pt x="127" y="9"/>
                    <a:pt x="127" y="9"/>
                    <a:pt x="127" y="9"/>
                  </a:cubicBezTo>
                  <a:cubicBezTo>
                    <a:pt x="121" y="7"/>
                    <a:pt x="121" y="7"/>
                    <a:pt x="121" y="7"/>
                  </a:cubicBezTo>
                  <a:cubicBezTo>
                    <a:pt x="118" y="14"/>
                    <a:pt x="118" y="14"/>
                    <a:pt x="118" y="14"/>
                  </a:cubicBezTo>
                  <a:cubicBezTo>
                    <a:pt x="115" y="11"/>
                    <a:pt x="115" y="11"/>
                    <a:pt x="115" y="11"/>
                  </a:cubicBezTo>
                  <a:cubicBezTo>
                    <a:pt x="112" y="14"/>
                    <a:pt x="112" y="14"/>
                    <a:pt x="112" y="14"/>
                  </a:cubicBezTo>
                  <a:cubicBezTo>
                    <a:pt x="111" y="18"/>
                    <a:pt x="111" y="18"/>
                    <a:pt x="111" y="18"/>
                  </a:cubicBezTo>
                  <a:cubicBezTo>
                    <a:pt x="109" y="18"/>
                    <a:pt x="109" y="18"/>
                    <a:pt x="109" y="18"/>
                  </a:cubicBezTo>
                  <a:cubicBezTo>
                    <a:pt x="109" y="23"/>
                    <a:pt x="109" y="23"/>
                    <a:pt x="109" y="23"/>
                  </a:cubicBezTo>
                  <a:cubicBezTo>
                    <a:pt x="114" y="44"/>
                    <a:pt x="114" y="44"/>
                    <a:pt x="114" y="44"/>
                  </a:cubicBezTo>
                  <a:cubicBezTo>
                    <a:pt x="114" y="44"/>
                    <a:pt x="117" y="54"/>
                    <a:pt x="117" y="60"/>
                  </a:cubicBezTo>
                  <a:cubicBezTo>
                    <a:pt x="116" y="64"/>
                    <a:pt x="110" y="67"/>
                    <a:pt x="108" y="68"/>
                  </a:cubicBezTo>
                  <a:cubicBezTo>
                    <a:pt x="106" y="69"/>
                    <a:pt x="103" y="76"/>
                    <a:pt x="95" y="79"/>
                  </a:cubicBezTo>
                  <a:cubicBezTo>
                    <a:pt x="87" y="83"/>
                    <a:pt x="86" y="75"/>
                    <a:pt x="86" y="75"/>
                  </a:cubicBezTo>
                  <a:cubicBezTo>
                    <a:pt x="78" y="75"/>
                    <a:pt x="78" y="75"/>
                    <a:pt x="78" y="75"/>
                  </a:cubicBezTo>
                  <a:cubicBezTo>
                    <a:pt x="76" y="75"/>
                    <a:pt x="76" y="68"/>
                    <a:pt x="76" y="66"/>
                  </a:cubicBezTo>
                  <a:cubicBezTo>
                    <a:pt x="75" y="65"/>
                    <a:pt x="73" y="62"/>
                    <a:pt x="73" y="62"/>
                  </a:cubicBezTo>
                  <a:cubicBezTo>
                    <a:pt x="73" y="59"/>
                    <a:pt x="73" y="59"/>
                    <a:pt x="73" y="59"/>
                  </a:cubicBezTo>
                  <a:cubicBezTo>
                    <a:pt x="65" y="56"/>
                    <a:pt x="65" y="56"/>
                    <a:pt x="65" y="56"/>
                  </a:cubicBezTo>
                  <a:cubicBezTo>
                    <a:pt x="65" y="56"/>
                    <a:pt x="64" y="51"/>
                    <a:pt x="61" y="50"/>
                  </a:cubicBezTo>
                  <a:cubicBezTo>
                    <a:pt x="58" y="49"/>
                    <a:pt x="51" y="46"/>
                    <a:pt x="51" y="46"/>
                  </a:cubicBezTo>
                  <a:cubicBezTo>
                    <a:pt x="48" y="36"/>
                    <a:pt x="48" y="36"/>
                    <a:pt x="48" y="36"/>
                  </a:cubicBezTo>
                  <a:cubicBezTo>
                    <a:pt x="18" y="54"/>
                    <a:pt x="18" y="54"/>
                    <a:pt x="18" y="54"/>
                  </a:cubicBezTo>
                  <a:cubicBezTo>
                    <a:pt x="11" y="75"/>
                    <a:pt x="11" y="75"/>
                    <a:pt x="11" y="75"/>
                  </a:cubicBezTo>
                  <a:cubicBezTo>
                    <a:pt x="12" y="88"/>
                    <a:pt x="12" y="88"/>
                    <a:pt x="12" y="88"/>
                  </a:cubicBezTo>
                  <a:cubicBezTo>
                    <a:pt x="0" y="105"/>
                    <a:pt x="0" y="105"/>
                    <a:pt x="0" y="105"/>
                  </a:cubicBezTo>
                  <a:cubicBezTo>
                    <a:pt x="2" y="116"/>
                    <a:pt x="2" y="116"/>
                    <a:pt x="2" y="116"/>
                  </a:cubicBezTo>
                  <a:cubicBezTo>
                    <a:pt x="1" y="127"/>
                    <a:pt x="1" y="127"/>
                    <a:pt x="1" y="127"/>
                  </a:cubicBezTo>
                  <a:cubicBezTo>
                    <a:pt x="2" y="127"/>
                    <a:pt x="2" y="127"/>
                    <a:pt x="2" y="127"/>
                  </a:cubicBezTo>
                  <a:cubicBezTo>
                    <a:pt x="2" y="123"/>
                    <a:pt x="2" y="123"/>
                    <a:pt x="2" y="123"/>
                  </a:cubicBezTo>
                  <a:cubicBezTo>
                    <a:pt x="4" y="123"/>
                    <a:pt x="4" y="123"/>
                    <a:pt x="4" y="123"/>
                  </a:cubicBezTo>
                  <a:cubicBezTo>
                    <a:pt x="4" y="131"/>
                    <a:pt x="4" y="131"/>
                    <a:pt x="4" y="131"/>
                  </a:cubicBezTo>
                  <a:cubicBezTo>
                    <a:pt x="3" y="132"/>
                    <a:pt x="3" y="132"/>
                    <a:pt x="3" y="132"/>
                  </a:cubicBezTo>
                  <a:cubicBezTo>
                    <a:pt x="1" y="129"/>
                    <a:pt x="1" y="129"/>
                    <a:pt x="1" y="129"/>
                  </a:cubicBezTo>
                  <a:cubicBezTo>
                    <a:pt x="0" y="135"/>
                    <a:pt x="0" y="135"/>
                    <a:pt x="0" y="135"/>
                  </a:cubicBezTo>
                  <a:cubicBezTo>
                    <a:pt x="2" y="145"/>
                    <a:pt x="2" y="145"/>
                    <a:pt x="2" y="145"/>
                  </a:cubicBezTo>
                  <a:cubicBezTo>
                    <a:pt x="5" y="151"/>
                    <a:pt x="5" y="151"/>
                    <a:pt x="5" y="151"/>
                  </a:cubicBezTo>
                  <a:cubicBezTo>
                    <a:pt x="9" y="147"/>
                    <a:pt x="9" y="147"/>
                    <a:pt x="9" y="147"/>
                  </a:cubicBezTo>
                  <a:cubicBezTo>
                    <a:pt x="10" y="149"/>
                    <a:pt x="10" y="149"/>
                    <a:pt x="10" y="149"/>
                  </a:cubicBezTo>
                  <a:cubicBezTo>
                    <a:pt x="12" y="147"/>
                    <a:pt x="12" y="147"/>
                    <a:pt x="12" y="147"/>
                  </a:cubicBezTo>
                  <a:cubicBezTo>
                    <a:pt x="12" y="147"/>
                    <a:pt x="17" y="138"/>
                    <a:pt x="21" y="133"/>
                  </a:cubicBezTo>
                  <a:cubicBezTo>
                    <a:pt x="25" y="129"/>
                    <a:pt x="28" y="131"/>
                    <a:pt x="28" y="131"/>
                  </a:cubicBezTo>
                  <a:cubicBezTo>
                    <a:pt x="33" y="127"/>
                    <a:pt x="33" y="127"/>
                    <a:pt x="33" y="127"/>
                  </a:cubicBezTo>
                  <a:cubicBezTo>
                    <a:pt x="36" y="128"/>
                    <a:pt x="36" y="128"/>
                    <a:pt x="36" y="128"/>
                  </a:cubicBezTo>
                  <a:cubicBezTo>
                    <a:pt x="41" y="123"/>
                    <a:pt x="41" y="123"/>
                    <a:pt x="41" y="123"/>
                  </a:cubicBezTo>
                  <a:cubicBezTo>
                    <a:pt x="59" y="122"/>
                    <a:pt x="59" y="122"/>
                    <a:pt x="59" y="122"/>
                  </a:cubicBezTo>
                  <a:cubicBezTo>
                    <a:pt x="63" y="125"/>
                    <a:pt x="63" y="125"/>
                    <a:pt x="63" y="125"/>
                  </a:cubicBezTo>
                  <a:cubicBezTo>
                    <a:pt x="71" y="120"/>
                    <a:pt x="71" y="120"/>
                    <a:pt x="71" y="120"/>
                  </a:cubicBezTo>
                  <a:cubicBezTo>
                    <a:pt x="75" y="119"/>
                    <a:pt x="75" y="119"/>
                    <a:pt x="75" y="119"/>
                  </a:cubicBezTo>
                  <a:cubicBezTo>
                    <a:pt x="76" y="125"/>
                    <a:pt x="76" y="125"/>
                    <a:pt x="76" y="125"/>
                  </a:cubicBezTo>
                  <a:cubicBezTo>
                    <a:pt x="80" y="125"/>
                    <a:pt x="80" y="125"/>
                    <a:pt x="80" y="125"/>
                  </a:cubicBezTo>
                  <a:cubicBezTo>
                    <a:pt x="82" y="120"/>
                    <a:pt x="82" y="120"/>
                    <a:pt x="82" y="120"/>
                  </a:cubicBezTo>
                  <a:cubicBezTo>
                    <a:pt x="88" y="119"/>
                    <a:pt x="88" y="119"/>
                    <a:pt x="88" y="119"/>
                  </a:cubicBezTo>
                  <a:cubicBezTo>
                    <a:pt x="95" y="122"/>
                    <a:pt x="95" y="122"/>
                    <a:pt x="95" y="122"/>
                  </a:cubicBezTo>
                  <a:cubicBezTo>
                    <a:pt x="99" y="117"/>
                    <a:pt x="99" y="117"/>
                    <a:pt x="99" y="117"/>
                  </a:cubicBezTo>
                  <a:cubicBezTo>
                    <a:pt x="112" y="117"/>
                    <a:pt x="112" y="117"/>
                    <a:pt x="112" y="117"/>
                  </a:cubicBezTo>
                  <a:cubicBezTo>
                    <a:pt x="118" y="122"/>
                    <a:pt x="118" y="122"/>
                    <a:pt x="118" y="122"/>
                  </a:cubicBezTo>
                  <a:cubicBezTo>
                    <a:pt x="125" y="119"/>
                    <a:pt x="125" y="119"/>
                    <a:pt x="125" y="119"/>
                  </a:cubicBezTo>
                  <a:cubicBezTo>
                    <a:pt x="129" y="120"/>
                    <a:pt x="129" y="120"/>
                    <a:pt x="129" y="120"/>
                  </a:cubicBezTo>
                  <a:cubicBezTo>
                    <a:pt x="132" y="119"/>
                    <a:pt x="132" y="119"/>
                    <a:pt x="132" y="119"/>
                  </a:cubicBezTo>
                  <a:cubicBezTo>
                    <a:pt x="135" y="112"/>
                    <a:pt x="135" y="112"/>
                    <a:pt x="135" y="112"/>
                  </a:cubicBezTo>
                  <a:cubicBezTo>
                    <a:pt x="142" y="107"/>
                    <a:pt x="142" y="107"/>
                    <a:pt x="142" y="107"/>
                  </a:cubicBezTo>
                  <a:cubicBezTo>
                    <a:pt x="147" y="109"/>
                    <a:pt x="147" y="109"/>
                    <a:pt x="147" y="109"/>
                  </a:cubicBezTo>
                  <a:cubicBezTo>
                    <a:pt x="153" y="121"/>
                    <a:pt x="153" y="121"/>
                    <a:pt x="153" y="121"/>
                  </a:cubicBezTo>
                  <a:cubicBezTo>
                    <a:pt x="174" y="119"/>
                    <a:pt x="174" y="119"/>
                    <a:pt x="174" y="119"/>
                  </a:cubicBezTo>
                  <a:cubicBezTo>
                    <a:pt x="174" y="122"/>
                    <a:pt x="174" y="122"/>
                    <a:pt x="174" y="122"/>
                  </a:cubicBezTo>
                  <a:cubicBezTo>
                    <a:pt x="174" y="122"/>
                    <a:pt x="188" y="123"/>
                    <a:pt x="191" y="126"/>
                  </a:cubicBezTo>
                  <a:cubicBezTo>
                    <a:pt x="193" y="129"/>
                    <a:pt x="196" y="136"/>
                    <a:pt x="196" y="136"/>
                  </a:cubicBezTo>
                  <a:cubicBezTo>
                    <a:pt x="201" y="136"/>
                    <a:pt x="201" y="136"/>
                    <a:pt x="201" y="136"/>
                  </a:cubicBezTo>
                  <a:cubicBezTo>
                    <a:pt x="202" y="140"/>
                    <a:pt x="202" y="140"/>
                    <a:pt x="202" y="140"/>
                  </a:cubicBezTo>
                  <a:cubicBezTo>
                    <a:pt x="215" y="143"/>
                    <a:pt x="215" y="143"/>
                    <a:pt x="215" y="143"/>
                  </a:cubicBezTo>
                  <a:cubicBezTo>
                    <a:pt x="219" y="140"/>
                    <a:pt x="219" y="140"/>
                    <a:pt x="219" y="140"/>
                  </a:cubicBezTo>
                  <a:cubicBezTo>
                    <a:pt x="219" y="140"/>
                    <a:pt x="223" y="141"/>
                    <a:pt x="225" y="138"/>
                  </a:cubicBezTo>
                  <a:cubicBezTo>
                    <a:pt x="228" y="136"/>
                    <a:pt x="228" y="129"/>
                    <a:pt x="228" y="129"/>
                  </a:cubicBezTo>
                  <a:cubicBezTo>
                    <a:pt x="232" y="127"/>
                    <a:pt x="232" y="127"/>
                    <a:pt x="232" y="127"/>
                  </a:cubicBezTo>
                  <a:cubicBezTo>
                    <a:pt x="232" y="127"/>
                    <a:pt x="237" y="130"/>
                    <a:pt x="239" y="130"/>
                  </a:cubicBezTo>
                  <a:cubicBezTo>
                    <a:pt x="241" y="130"/>
                    <a:pt x="244" y="129"/>
                    <a:pt x="244" y="129"/>
                  </a:cubicBezTo>
                  <a:cubicBezTo>
                    <a:pt x="244" y="129"/>
                    <a:pt x="248" y="130"/>
                    <a:pt x="251" y="128"/>
                  </a:cubicBezTo>
                  <a:cubicBezTo>
                    <a:pt x="254" y="125"/>
                    <a:pt x="251" y="119"/>
                    <a:pt x="251" y="119"/>
                  </a:cubicBezTo>
                  <a:cubicBezTo>
                    <a:pt x="260" y="105"/>
                    <a:pt x="260" y="105"/>
                    <a:pt x="260" y="105"/>
                  </a:cubicBezTo>
                  <a:cubicBezTo>
                    <a:pt x="260" y="105"/>
                    <a:pt x="262" y="105"/>
                    <a:pt x="265" y="101"/>
                  </a:cubicBezTo>
                  <a:cubicBezTo>
                    <a:pt x="267" y="97"/>
                    <a:pt x="266" y="90"/>
                    <a:pt x="266" y="90"/>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0" name="Freeform 31"/>
            <p:cNvSpPr/>
            <p:nvPr/>
          </p:nvSpPr>
          <p:spPr bwMode="auto">
            <a:xfrm>
              <a:off x="5408911" y="3956919"/>
              <a:ext cx="412750" cy="431799"/>
            </a:xfrm>
            <a:custGeom>
              <a:avLst/>
              <a:gdLst/>
              <a:ahLst/>
              <a:cxnLst>
                <a:cxn ang="0">
                  <a:pos x="7" y="22"/>
                </a:cxn>
                <a:cxn ang="0">
                  <a:pos x="4" y="22"/>
                </a:cxn>
                <a:cxn ang="0">
                  <a:pos x="4" y="25"/>
                </a:cxn>
                <a:cxn ang="0">
                  <a:pos x="7" y="25"/>
                </a:cxn>
                <a:cxn ang="0">
                  <a:pos x="28" y="41"/>
                </a:cxn>
                <a:cxn ang="0">
                  <a:pos x="47" y="63"/>
                </a:cxn>
                <a:cxn ang="0">
                  <a:pos x="69" y="88"/>
                </a:cxn>
                <a:cxn ang="0">
                  <a:pos x="83" y="94"/>
                </a:cxn>
                <a:cxn ang="0">
                  <a:pos x="87" y="106"/>
                </a:cxn>
                <a:cxn ang="0">
                  <a:pos x="97" y="117"/>
                </a:cxn>
                <a:cxn ang="0">
                  <a:pos x="98" y="139"/>
                </a:cxn>
                <a:cxn ang="0">
                  <a:pos x="94" y="142"/>
                </a:cxn>
                <a:cxn ang="0">
                  <a:pos x="98" y="159"/>
                </a:cxn>
                <a:cxn ang="0">
                  <a:pos x="105" y="179"/>
                </a:cxn>
                <a:cxn ang="0">
                  <a:pos x="102" y="185"/>
                </a:cxn>
                <a:cxn ang="0">
                  <a:pos x="109" y="188"/>
                </a:cxn>
                <a:cxn ang="0">
                  <a:pos x="112" y="185"/>
                </a:cxn>
                <a:cxn ang="0">
                  <a:pos x="124" y="183"/>
                </a:cxn>
                <a:cxn ang="0">
                  <a:pos x="119" y="171"/>
                </a:cxn>
                <a:cxn ang="0">
                  <a:pos x="130" y="159"/>
                </a:cxn>
                <a:cxn ang="0">
                  <a:pos x="127" y="154"/>
                </a:cxn>
                <a:cxn ang="0">
                  <a:pos x="136" y="148"/>
                </a:cxn>
                <a:cxn ang="0">
                  <a:pos x="136" y="134"/>
                </a:cxn>
                <a:cxn ang="0">
                  <a:pos x="128" y="116"/>
                </a:cxn>
                <a:cxn ang="0">
                  <a:pos x="142" y="121"/>
                </a:cxn>
                <a:cxn ang="0">
                  <a:pos x="148" y="112"/>
                </a:cxn>
                <a:cxn ang="0">
                  <a:pos x="160" y="118"/>
                </a:cxn>
                <a:cxn ang="0">
                  <a:pos x="164" y="110"/>
                </a:cxn>
                <a:cxn ang="0">
                  <a:pos x="169" y="116"/>
                </a:cxn>
                <a:cxn ang="0">
                  <a:pos x="180" y="110"/>
                </a:cxn>
                <a:cxn ang="0">
                  <a:pos x="169" y="106"/>
                </a:cxn>
                <a:cxn ang="0">
                  <a:pos x="164" y="84"/>
                </a:cxn>
                <a:cxn ang="0">
                  <a:pos x="151" y="80"/>
                </a:cxn>
                <a:cxn ang="0">
                  <a:pos x="145" y="63"/>
                </a:cxn>
                <a:cxn ang="0">
                  <a:pos x="141" y="55"/>
                </a:cxn>
                <a:cxn ang="0">
                  <a:pos x="138" y="60"/>
                </a:cxn>
                <a:cxn ang="0">
                  <a:pos x="129" y="54"/>
                </a:cxn>
                <a:cxn ang="0">
                  <a:pos x="124" y="54"/>
                </a:cxn>
                <a:cxn ang="0">
                  <a:pos x="120" y="47"/>
                </a:cxn>
                <a:cxn ang="0">
                  <a:pos x="122" y="34"/>
                </a:cxn>
                <a:cxn ang="0">
                  <a:pos x="113" y="18"/>
                </a:cxn>
                <a:cxn ang="0">
                  <a:pos x="110" y="23"/>
                </a:cxn>
                <a:cxn ang="0">
                  <a:pos x="103" y="24"/>
                </a:cxn>
                <a:cxn ang="0">
                  <a:pos x="97" y="15"/>
                </a:cxn>
                <a:cxn ang="0">
                  <a:pos x="83" y="14"/>
                </a:cxn>
                <a:cxn ang="0">
                  <a:pos x="83" y="21"/>
                </a:cxn>
                <a:cxn ang="0">
                  <a:pos x="78" y="16"/>
                </a:cxn>
                <a:cxn ang="0">
                  <a:pos x="74" y="17"/>
                </a:cxn>
                <a:cxn ang="0">
                  <a:pos x="75" y="11"/>
                </a:cxn>
                <a:cxn ang="0">
                  <a:pos x="63" y="15"/>
                </a:cxn>
                <a:cxn ang="0">
                  <a:pos x="61" y="10"/>
                </a:cxn>
                <a:cxn ang="0">
                  <a:pos x="55" y="10"/>
                </a:cxn>
                <a:cxn ang="0">
                  <a:pos x="42" y="4"/>
                </a:cxn>
                <a:cxn ang="0">
                  <a:pos x="36" y="9"/>
                </a:cxn>
                <a:cxn ang="0">
                  <a:pos x="28" y="8"/>
                </a:cxn>
                <a:cxn ang="0">
                  <a:pos x="24" y="13"/>
                </a:cxn>
                <a:cxn ang="0">
                  <a:pos x="17" y="10"/>
                </a:cxn>
                <a:cxn ang="0">
                  <a:pos x="16" y="16"/>
                </a:cxn>
                <a:cxn ang="0">
                  <a:pos x="6" y="14"/>
                </a:cxn>
                <a:cxn ang="0">
                  <a:pos x="7" y="22"/>
                </a:cxn>
              </a:cxnLst>
              <a:rect l="0" t="0" r="r" b="b"/>
              <a:pathLst>
                <a:path w="180" h="188" extrusionOk="0">
                  <a:moveTo>
                    <a:pt x="7" y="22"/>
                  </a:moveTo>
                  <a:cubicBezTo>
                    <a:pt x="4" y="22"/>
                    <a:pt x="4" y="22"/>
                    <a:pt x="4" y="22"/>
                  </a:cubicBezTo>
                  <a:cubicBezTo>
                    <a:pt x="4" y="25"/>
                    <a:pt x="4" y="25"/>
                    <a:pt x="4" y="25"/>
                  </a:cubicBezTo>
                  <a:cubicBezTo>
                    <a:pt x="7" y="25"/>
                    <a:pt x="7" y="25"/>
                    <a:pt x="7" y="25"/>
                  </a:cubicBezTo>
                  <a:cubicBezTo>
                    <a:pt x="7" y="25"/>
                    <a:pt x="22" y="27"/>
                    <a:pt x="28" y="41"/>
                  </a:cubicBezTo>
                  <a:cubicBezTo>
                    <a:pt x="36" y="56"/>
                    <a:pt x="41" y="59"/>
                    <a:pt x="47" y="63"/>
                  </a:cubicBezTo>
                  <a:cubicBezTo>
                    <a:pt x="53" y="69"/>
                    <a:pt x="69" y="88"/>
                    <a:pt x="69" y="88"/>
                  </a:cubicBezTo>
                  <a:cubicBezTo>
                    <a:pt x="69" y="88"/>
                    <a:pt x="82" y="90"/>
                    <a:pt x="83" y="94"/>
                  </a:cubicBezTo>
                  <a:cubicBezTo>
                    <a:pt x="86" y="99"/>
                    <a:pt x="87" y="106"/>
                    <a:pt x="87" y="106"/>
                  </a:cubicBezTo>
                  <a:cubicBezTo>
                    <a:pt x="87" y="106"/>
                    <a:pt x="95" y="108"/>
                    <a:pt x="97" y="117"/>
                  </a:cubicBezTo>
                  <a:cubicBezTo>
                    <a:pt x="98" y="125"/>
                    <a:pt x="98" y="139"/>
                    <a:pt x="98" y="139"/>
                  </a:cubicBezTo>
                  <a:cubicBezTo>
                    <a:pt x="94" y="142"/>
                    <a:pt x="94" y="142"/>
                    <a:pt x="94" y="142"/>
                  </a:cubicBezTo>
                  <a:cubicBezTo>
                    <a:pt x="98" y="159"/>
                    <a:pt x="98" y="159"/>
                    <a:pt x="98" y="159"/>
                  </a:cubicBezTo>
                  <a:cubicBezTo>
                    <a:pt x="105" y="179"/>
                    <a:pt x="105" y="179"/>
                    <a:pt x="105" y="179"/>
                  </a:cubicBezTo>
                  <a:cubicBezTo>
                    <a:pt x="102" y="185"/>
                    <a:pt x="102" y="185"/>
                    <a:pt x="102" y="185"/>
                  </a:cubicBezTo>
                  <a:cubicBezTo>
                    <a:pt x="109" y="188"/>
                    <a:pt x="109" y="188"/>
                    <a:pt x="109" y="188"/>
                  </a:cubicBezTo>
                  <a:cubicBezTo>
                    <a:pt x="112" y="185"/>
                    <a:pt x="112" y="185"/>
                    <a:pt x="112" y="185"/>
                  </a:cubicBezTo>
                  <a:cubicBezTo>
                    <a:pt x="112" y="185"/>
                    <a:pt x="121" y="187"/>
                    <a:pt x="124" y="183"/>
                  </a:cubicBezTo>
                  <a:cubicBezTo>
                    <a:pt x="127" y="180"/>
                    <a:pt x="119" y="171"/>
                    <a:pt x="119" y="171"/>
                  </a:cubicBezTo>
                  <a:cubicBezTo>
                    <a:pt x="130" y="159"/>
                    <a:pt x="130" y="159"/>
                    <a:pt x="130" y="159"/>
                  </a:cubicBezTo>
                  <a:cubicBezTo>
                    <a:pt x="127" y="154"/>
                    <a:pt x="127" y="154"/>
                    <a:pt x="127" y="154"/>
                  </a:cubicBezTo>
                  <a:cubicBezTo>
                    <a:pt x="136" y="148"/>
                    <a:pt x="136" y="148"/>
                    <a:pt x="136" y="148"/>
                  </a:cubicBezTo>
                  <a:cubicBezTo>
                    <a:pt x="136" y="134"/>
                    <a:pt x="136" y="134"/>
                    <a:pt x="136" y="134"/>
                  </a:cubicBezTo>
                  <a:cubicBezTo>
                    <a:pt x="136" y="134"/>
                    <a:pt x="123" y="121"/>
                    <a:pt x="128" y="116"/>
                  </a:cubicBezTo>
                  <a:cubicBezTo>
                    <a:pt x="144" y="103"/>
                    <a:pt x="139" y="121"/>
                    <a:pt x="142" y="121"/>
                  </a:cubicBezTo>
                  <a:cubicBezTo>
                    <a:pt x="145" y="121"/>
                    <a:pt x="148" y="112"/>
                    <a:pt x="148" y="112"/>
                  </a:cubicBezTo>
                  <a:cubicBezTo>
                    <a:pt x="148" y="112"/>
                    <a:pt x="156" y="119"/>
                    <a:pt x="160" y="118"/>
                  </a:cubicBezTo>
                  <a:cubicBezTo>
                    <a:pt x="164" y="117"/>
                    <a:pt x="162" y="110"/>
                    <a:pt x="164" y="110"/>
                  </a:cubicBezTo>
                  <a:cubicBezTo>
                    <a:pt x="167" y="110"/>
                    <a:pt x="169" y="116"/>
                    <a:pt x="169" y="116"/>
                  </a:cubicBezTo>
                  <a:cubicBezTo>
                    <a:pt x="180" y="110"/>
                    <a:pt x="180" y="110"/>
                    <a:pt x="180" y="110"/>
                  </a:cubicBezTo>
                  <a:cubicBezTo>
                    <a:pt x="180" y="110"/>
                    <a:pt x="173" y="107"/>
                    <a:pt x="169" y="106"/>
                  </a:cubicBezTo>
                  <a:cubicBezTo>
                    <a:pt x="164" y="105"/>
                    <a:pt x="169" y="89"/>
                    <a:pt x="164" y="84"/>
                  </a:cubicBezTo>
                  <a:cubicBezTo>
                    <a:pt x="161" y="77"/>
                    <a:pt x="157" y="81"/>
                    <a:pt x="151" y="80"/>
                  </a:cubicBezTo>
                  <a:cubicBezTo>
                    <a:pt x="143" y="79"/>
                    <a:pt x="145" y="63"/>
                    <a:pt x="145" y="63"/>
                  </a:cubicBezTo>
                  <a:cubicBezTo>
                    <a:pt x="141" y="55"/>
                    <a:pt x="141" y="55"/>
                    <a:pt x="141" y="55"/>
                  </a:cubicBezTo>
                  <a:cubicBezTo>
                    <a:pt x="138" y="60"/>
                    <a:pt x="138" y="60"/>
                    <a:pt x="138" y="60"/>
                  </a:cubicBezTo>
                  <a:cubicBezTo>
                    <a:pt x="138" y="60"/>
                    <a:pt x="130" y="55"/>
                    <a:pt x="129" y="54"/>
                  </a:cubicBezTo>
                  <a:cubicBezTo>
                    <a:pt x="128" y="53"/>
                    <a:pt x="124" y="54"/>
                    <a:pt x="124" y="54"/>
                  </a:cubicBezTo>
                  <a:cubicBezTo>
                    <a:pt x="120" y="47"/>
                    <a:pt x="120" y="47"/>
                    <a:pt x="120" y="47"/>
                  </a:cubicBezTo>
                  <a:cubicBezTo>
                    <a:pt x="120" y="47"/>
                    <a:pt x="122" y="41"/>
                    <a:pt x="122" y="34"/>
                  </a:cubicBezTo>
                  <a:cubicBezTo>
                    <a:pt x="122" y="29"/>
                    <a:pt x="113" y="18"/>
                    <a:pt x="113" y="18"/>
                  </a:cubicBezTo>
                  <a:cubicBezTo>
                    <a:pt x="110" y="23"/>
                    <a:pt x="110" y="23"/>
                    <a:pt x="110" y="23"/>
                  </a:cubicBezTo>
                  <a:cubicBezTo>
                    <a:pt x="103" y="24"/>
                    <a:pt x="103" y="24"/>
                    <a:pt x="103" y="24"/>
                  </a:cubicBezTo>
                  <a:cubicBezTo>
                    <a:pt x="97" y="15"/>
                    <a:pt x="97" y="15"/>
                    <a:pt x="97" y="15"/>
                  </a:cubicBezTo>
                  <a:cubicBezTo>
                    <a:pt x="97" y="15"/>
                    <a:pt x="87" y="14"/>
                    <a:pt x="83" y="14"/>
                  </a:cubicBezTo>
                  <a:cubicBezTo>
                    <a:pt x="80" y="14"/>
                    <a:pt x="83" y="21"/>
                    <a:pt x="83" y="21"/>
                  </a:cubicBezTo>
                  <a:cubicBezTo>
                    <a:pt x="78" y="16"/>
                    <a:pt x="78" y="16"/>
                    <a:pt x="78" y="16"/>
                  </a:cubicBezTo>
                  <a:cubicBezTo>
                    <a:pt x="74" y="17"/>
                    <a:pt x="74" y="17"/>
                    <a:pt x="74" y="17"/>
                  </a:cubicBezTo>
                  <a:cubicBezTo>
                    <a:pt x="75" y="11"/>
                    <a:pt x="75" y="11"/>
                    <a:pt x="75" y="11"/>
                  </a:cubicBezTo>
                  <a:cubicBezTo>
                    <a:pt x="63" y="15"/>
                    <a:pt x="63" y="15"/>
                    <a:pt x="63" y="15"/>
                  </a:cubicBezTo>
                  <a:cubicBezTo>
                    <a:pt x="61" y="10"/>
                    <a:pt x="61" y="10"/>
                    <a:pt x="61" y="10"/>
                  </a:cubicBezTo>
                  <a:cubicBezTo>
                    <a:pt x="55" y="10"/>
                    <a:pt x="55" y="10"/>
                    <a:pt x="55" y="10"/>
                  </a:cubicBezTo>
                  <a:cubicBezTo>
                    <a:pt x="55" y="10"/>
                    <a:pt x="49" y="6"/>
                    <a:pt x="42" y="4"/>
                  </a:cubicBezTo>
                  <a:cubicBezTo>
                    <a:pt x="33" y="0"/>
                    <a:pt x="36" y="9"/>
                    <a:pt x="36" y="9"/>
                  </a:cubicBezTo>
                  <a:cubicBezTo>
                    <a:pt x="28" y="8"/>
                    <a:pt x="28" y="8"/>
                    <a:pt x="28" y="8"/>
                  </a:cubicBezTo>
                  <a:cubicBezTo>
                    <a:pt x="24" y="13"/>
                    <a:pt x="24" y="13"/>
                    <a:pt x="24" y="13"/>
                  </a:cubicBezTo>
                  <a:cubicBezTo>
                    <a:pt x="17" y="10"/>
                    <a:pt x="17" y="10"/>
                    <a:pt x="17" y="10"/>
                  </a:cubicBezTo>
                  <a:cubicBezTo>
                    <a:pt x="17" y="10"/>
                    <a:pt x="19" y="16"/>
                    <a:pt x="16" y="16"/>
                  </a:cubicBezTo>
                  <a:cubicBezTo>
                    <a:pt x="13" y="16"/>
                    <a:pt x="12" y="12"/>
                    <a:pt x="6" y="14"/>
                  </a:cubicBezTo>
                  <a:cubicBezTo>
                    <a:pt x="0" y="15"/>
                    <a:pt x="7" y="22"/>
                    <a:pt x="7" y="22"/>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1" name="Freeform 32"/>
            <p:cNvSpPr>
              <a:spLocks noEditPoints="1"/>
            </p:cNvSpPr>
            <p:nvPr/>
          </p:nvSpPr>
          <p:spPr bwMode="auto">
            <a:xfrm>
              <a:off x="4804073" y="4010894"/>
              <a:ext cx="1030288" cy="731838"/>
            </a:xfrm>
            <a:custGeom>
              <a:avLst/>
              <a:gdLst/>
              <a:ahLst/>
              <a:cxnLst>
                <a:cxn ang="0">
                  <a:pos x="428" y="156"/>
                </a:cxn>
                <a:cxn ang="0">
                  <a:pos x="402" y="170"/>
                </a:cxn>
                <a:cxn ang="0">
                  <a:pos x="387" y="175"/>
                </a:cxn>
                <a:cxn ang="0">
                  <a:pos x="365" y="162"/>
                </a:cxn>
                <a:cxn ang="0">
                  <a:pos x="361" y="136"/>
                </a:cxn>
                <a:cxn ang="0">
                  <a:pos x="361" y="116"/>
                </a:cxn>
                <a:cxn ang="0">
                  <a:pos x="350" y="83"/>
                </a:cxn>
                <a:cxn ang="0">
                  <a:pos x="332" y="65"/>
                </a:cxn>
                <a:cxn ang="0">
                  <a:pos x="291" y="18"/>
                </a:cxn>
                <a:cxn ang="0">
                  <a:pos x="247" y="24"/>
                </a:cxn>
                <a:cxn ang="0">
                  <a:pos x="202" y="51"/>
                </a:cxn>
                <a:cxn ang="0">
                  <a:pos x="164" y="44"/>
                </a:cxn>
                <a:cxn ang="0">
                  <a:pos x="115" y="37"/>
                </a:cxn>
                <a:cxn ang="0">
                  <a:pos x="107" y="47"/>
                </a:cxn>
                <a:cxn ang="0">
                  <a:pos x="93" y="67"/>
                </a:cxn>
                <a:cxn ang="0">
                  <a:pos x="81" y="70"/>
                </a:cxn>
                <a:cxn ang="0">
                  <a:pos x="71" y="94"/>
                </a:cxn>
                <a:cxn ang="0">
                  <a:pos x="65" y="108"/>
                </a:cxn>
                <a:cxn ang="0">
                  <a:pos x="59" y="125"/>
                </a:cxn>
                <a:cxn ang="0">
                  <a:pos x="55" y="140"/>
                </a:cxn>
                <a:cxn ang="0">
                  <a:pos x="45" y="148"/>
                </a:cxn>
                <a:cxn ang="0">
                  <a:pos x="43" y="164"/>
                </a:cxn>
                <a:cxn ang="0">
                  <a:pos x="27" y="174"/>
                </a:cxn>
                <a:cxn ang="0">
                  <a:pos x="12" y="181"/>
                </a:cxn>
                <a:cxn ang="0">
                  <a:pos x="0" y="184"/>
                </a:cxn>
                <a:cxn ang="0">
                  <a:pos x="12" y="194"/>
                </a:cxn>
                <a:cxn ang="0">
                  <a:pos x="17" y="197"/>
                </a:cxn>
                <a:cxn ang="0">
                  <a:pos x="31" y="205"/>
                </a:cxn>
                <a:cxn ang="0">
                  <a:pos x="33" y="219"/>
                </a:cxn>
                <a:cxn ang="0">
                  <a:pos x="45" y="235"/>
                </a:cxn>
                <a:cxn ang="0">
                  <a:pos x="55" y="237"/>
                </a:cxn>
                <a:cxn ang="0">
                  <a:pos x="63" y="254"/>
                </a:cxn>
                <a:cxn ang="0">
                  <a:pos x="71" y="260"/>
                </a:cxn>
                <a:cxn ang="0">
                  <a:pos x="75" y="266"/>
                </a:cxn>
                <a:cxn ang="0">
                  <a:pos x="95" y="271"/>
                </a:cxn>
                <a:cxn ang="0">
                  <a:pos x="115" y="263"/>
                </a:cxn>
                <a:cxn ang="0">
                  <a:pos x="129" y="274"/>
                </a:cxn>
                <a:cxn ang="0">
                  <a:pos x="123" y="278"/>
                </a:cxn>
                <a:cxn ang="0">
                  <a:pos x="123" y="290"/>
                </a:cxn>
                <a:cxn ang="0">
                  <a:pos x="129" y="294"/>
                </a:cxn>
                <a:cxn ang="0">
                  <a:pos x="148" y="302"/>
                </a:cxn>
                <a:cxn ang="0">
                  <a:pos x="151" y="318"/>
                </a:cxn>
                <a:cxn ang="0">
                  <a:pos x="179" y="314"/>
                </a:cxn>
                <a:cxn ang="0">
                  <a:pos x="206" y="318"/>
                </a:cxn>
                <a:cxn ang="0">
                  <a:pos x="229" y="310"/>
                </a:cxn>
                <a:cxn ang="0">
                  <a:pos x="250" y="310"/>
                </a:cxn>
                <a:cxn ang="0">
                  <a:pos x="271" y="309"/>
                </a:cxn>
                <a:cxn ang="0">
                  <a:pos x="308" y="275"/>
                </a:cxn>
                <a:cxn ang="0">
                  <a:pos x="355" y="268"/>
                </a:cxn>
                <a:cxn ang="0">
                  <a:pos x="372" y="268"/>
                </a:cxn>
                <a:cxn ang="0">
                  <a:pos x="385" y="272"/>
                </a:cxn>
                <a:cxn ang="0">
                  <a:pos x="413" y="273"/>
                </a:cxn>
                <a:cxn ang="0">
                  <a:pos x="408" y="239"/>
                </a:cxn>
                <a:cxn ang="0">
                  <a:pos x="411" y="221"/>
                </a:cxn>
                <a:cxn ang="0">
                  <a:pos x="407" y="207"/>
                </a:cxn>
                <a:cxn ang="0">
                  <a:pos x="413" y="191"/>
                </a:cxn>
                <a:cxn ang="0">
                  <a:pos x="420" y="193"/>
                </a:cxn>
                <a:cxn ang="0">
                  <a:pos x="424" y="195"/>
                </a:cxn>
                <a:cxn ang="0">
                  <a:pos x="419" y="204"/>
                </a:cxn>
                <a:cxn ang="0">
                  <a:pos x="431" y="199"/>
                </a:cxn>
                <a:cxn ang="0">
                  <a:pos x="443" y="167"/>
                </a:cxn>
                <a:cxn ang="0">
                  <a:pos x="418" y="212"/>
                </a:cxn>
                <a:cxn ang="0">
                  <a:pos x="418" y="207"/>
                </a:cxn>
              </a:cxnLst>
              <a:rect l="0" t="0" r="r" b="b"/>
              <a:pathLst>
                <a:path w="448" h="319" extrusionOk="0">
                  <a:moveTo>
                    <a:pt x="443" y="167"/>
                  </a:moveTo>
                  <a:cubicBezTo>
                    <a:pt x="443" y="167"/>
                    <a:pt x="439" y="158"/>
                    <a:pt x="428" y="156"/>
                  </a:cubicBezTo>
                  <a:cubicBezTo>
                    <a:pt x="419" y="155"/>
                    <a:pt x="407" y="170"/>
                    <a:pt x="407" y="170"/>
                  </a:cubicBezTo>
                  <a:cubicBezTo>
                    <a:pt x="402" y="170"/>
                    <a:pt x="402" y="170"/>
                    <a:pt x="402" y="170"/>
                  </a:cubicBezTo>
                  <a:cubicBezTo>
                    <a:pt x="402" y="177"/>
                    <a:pt x="402" y="177"/>
                    <a:pt x="402" y="177"/>
                  </a:cubicBezTo>
                  <a:cubicBezTo>
                    <a:pt x="402" y="177"/>
                    <a:pt x="399" y="178"/>
                    <a:pt x="387" y="175"/>
                  </a:cubicBezTo>
                  <a:cubicBezTo>
                    <a:pt x="376" y="173"/>
                    <a:pt x="377" y="167"/>
                    <a:pt x="377" y="167"/>
                  </a:cubicBezTo>
                  <a:cubicBezTo>
                    <a:pt x="365" y="162"/>
                    <a:pt x="365" y="162"/>
                    <a:pt x="365" y="162"/>
                  </a:cubicBezTo>
                  <a:cubicBezTo>
                    <a:pt x="368" y="156"/>
                    <a:pt x="368" y="156"/>
                    <a:pt x="368" y="156"/>
                  </a:cubicBezTo>
                  <a:cubicBezTo>
                    <a:pt x="361" y="136"/>
                    <a:pt x="361" y="136"/>
                    <a:pt x="361" y="136"/>
                  </a:cubicBezTo>
                  <a:cubicBezTo>
                    <a:pt x="357" y="119"/>
                    <a:pt x="357" y="119"/>
                    <a:pt x="357" y="119"/>
                  </a:cubicBezTo>
                  <a:cubicBezTo>
                    <a:pt x="361" y="116"/>
                    <a:pt x="361" y="116"/>
                    <a:pt x="361" y="116"/>
                  </a:cubicBezTo>
                  <a:cubicBezTo>
                    <a:pt x="361" y="116"/>
                    <a:pt x="361" y="102"/>
                    <a:pt x="360" y="94"/>
                  </a:cubicBezTo>
                  <a:cubicBezTo>
                    <a:pt x="358" y="85"/>
                    <a:pt x="350" y="83"/>
                    <a:pt x="350" y="83"/>
                  </a:cubicBezTo>
                  <a:cubicBezTo>
                    <a:pt x="350" y="83"/>
                    <a:pt x="349" y="76"/>
                    <a:pt x="346" y="71"/>
                  </a:cubicBezTo>
                  <a:cubicBezTo>
                    <a:pt x="345" y="67"/>
                    <a:pt x="332" y="65"/>
                    <a:pt x="332" y="65"/>
                  </a:cubicBezTo>
                  <a:cubicBezTo>
                    <a:pt x="332" y="65"/>
                    <a:pt x="316" y="46"/>
                    <a:pt x="310" y="40"/>
                  </a:cubicBezTo>
                  <a:cubicBezTo>
                    <a:pt x="304" y="36"/>
                    <a:pt x="299" y="33"/>
                    <a:pt x="291" y="18"/>
                  </a:cubicBezTo>
                  <a:cubicBezTo>
                    <a:pt x="285" y="4"/>
                    <a:pt x="270" y="2"/>
                    <a:pt x="270" y="2"/>
                  </a:cubicBezTo>
                  <a:cubicBezTo>
                    <a:pt x="252" y="0"/>
                    <a:pt x="247" y="24"/>
                    <a:pt x="247" y="24"/>
                  </a:cubicBezTo>
                  <a:cubicBezTo>
                    <a:pt x="247" y="24"/>
                    <a:pt x="230" y="33"/>
                    <a:pt x="215" y="37"/>
                  </a:cubicBezTo>
                  <a:cubicBezTo>
                    <a:pt x="199" y="41"/>
                    <a:pt x="211" y="48"/>
                    <a:pt x="202" y="51"/>
                  </a:cubicBezTo>
                  <a:cubicBezTo>
                    <a:pt x="192" y="53"/>
                    <a:pt x="182" y="40"/>
                    <a:pt x="178" y="39"/>
                  </a:cubicBezTo>
                  <a:cubicBezTo>
                    <a:pt x="173" y="37"/>
                    <a:pt x="164" y="44"/>
                    <a:pt x="164" y="44"/>
                  </a:cubicBezTo>
                  <a:cubicBezTo>
                    <a:pt x="164" y="44"/>
                    <a:pt x="141" y="45"/>
                    <a:pt x="129" y="46"/>
                  </a:cubicBezTo>
                  <a:cubicBezTo>
                    <a:pt x="116" y="47"/>
                    <a:pt x="122" y="37"/>
                    <a:pt x="115" y="37"/>
                  </a:cubicBezTo>
                  <a:cubicBezTo>
                    <a:pt x="110" y="37"/>
                    <a:pt x="111" y="48"/>
                    <a:pt x="111" y="48"/>
                  </a:cubicBezTo>
                  <a:cubicBezTo>
                    <a:pt x="107" y="47"/>
                    <a:pt x="107" y="47"/>
                    <a:pt x="107" y="47"/>
                  </a:cubicBezTo>
                  <a:cubicBezTo>
                    <a:pt x="105" y="52"/>
                    <a:pt x="105" y="52"/>
                    <a:pt x="105" y="52"/>
                  </a:cubicBezTo>
                  <a:cubicBezTo>
                    <a:pt x="93" y="67"/>
                    <a:pt x="93" y="67"/>
                    <a:pt x="93" y="67"/>
                  </a:cubicBezTo>
                  <a:cubicBezTo>
                    <a:pt x="84" y="67"/>
                    <a:pt x="84" y="67"/>
                    <a:pt x="84" y="67"/>
                  </a:cubicBezTo>
                  <a:cubicBezTo>
                    <a:pt x="81" y="70"/>
                    <a:pt x="81" y="70"/>
                    <a:pt x="81" y="70"/>
                  </a:cubicBezTo>
                  <a:cubicBezTo>
                    <a:pt x="70" y="87"/>
                    <a:pt x="70" y="87"/>
                    <a:pt x="70" y="87"/>
                  </a:cubicBezTo>
                  <a:cubicBezTo>
                    <a:pt x="71" y="94"/>
                    <a:pt x="71" y="94"/>
                    <a:pt x="71" y="94"/>
                  </a:cubicBezTo>
                  <a:cubicBezTo>
                    <a:pt x="67" y="97"/>
                    <a:pt x="67" y="97"/>
                    <a:pt x="67" y="97"/>
                  </a:cubicBezTo>
                  <a:cubicBezTo>
                    <a:pt x="65" y="108"/>
                    <a:pt x="65" y="108"/>
                    <a:pt x="65" y="108"/>
                  </a:cubicBezTo>
                  <a:cubicBezTo>
                    <a:pt x="58" y="119"/>
                    <a:pt x="58" y="119"/>
                    <a:pt x="58" y="119"/>
                  </a:cubicBezTo>
                  <a:cubicBezTo>
                    <a:pt x="59" y="125"/>
                    <a:pt x="59" y="125"/>
                    <a:pt x="59" y="125"/>
                  </a:cubicBezTo>
                  <a:cubicBezTo>
                    <a:pt x="53" y="135"/>
                    <a:pt x="53" y="135"/>
                    <a:pt x="53" y="135"/>
                  </a:cubicBezTo>
                  <a:cubicBezTo>
                    <a:pt x="55" y="140"/>
                    <a:pt x="55" y="140"/>
                    <a:pt x="55" y="140"/>
                  </a:cubicBezTo>
                  <a:cubicBezTo>
                    <a:pt x="49" y="148"/>
                    <a:pt x="49" y="148"/>
                    <a:pt x="49" y="148"/>
                  </a:cubicBezTo>
                  <a:cubicBezTo>
                    <a:pt x="45" y="148"/>
                    <a:pt x="45" y="148"/>
                    <a:pt x="45" y="148"/>
                  </a:cubicBezTo>
                  <a:cubicBezTo>
                    <a:pt x="47" y="161"/>
                    <a:pt x="47" y="161"/>
                    <a:pt x="47" y="161"/>
                  </a:cubicBezTo>
                  <a:cubicBezTo>
                    <a:pt x="43" y="164"/>
                    <a:pt x="43" y="164"/>
                    <a:pt x="43" y="164"/>
                  </a:cubicBezTo>
                  <a:cubicBezTo>
                    <a:pt x="43" y="164"/>
                    <a:pt x="45" y="170"/>
                    <a:pt x="42" y="173"/>
                  </a:cubicBezTo>
                  <a:cubicBezTo>
                    <a:pt x="39" y="177"/>
                    <a:pt x="33" y="173"/>
                    <a:pt x="27" y="174"/>
                  </a:cubicBezTo>
                  <a:cubicBezTo>
                    <a:pt x="22" y="175"/>
                    <a:pt x="24" y="182"/>
                    <a:pt x="21" y="183"/>
                  </a:cubicBezTo>
                  <a:cubicBezTo>
                    <a:pt x="17" y="184"/>
                    <a:pt x="12" y="181"/>
                    <a:pt x="12" y="181"/>
                  </a:cubicBezTo>
                  <a:cubicBezTo>
                    <a:pt x="10" y="184"/>
                    <a:pt x="10" y="184"/>
                    <a:pt x="10" y="184"/>
                  </a:cubicBezTo>
                  <a:cubicBezTo>
                    <a:pt x="0" y="184"/>
                    <a:pt x="0" y="184"/>
                    <a:pt x="0" y="184"/>
                  </a:cubicBezTo>
                  <a:cubicBezTo>
                    <a:pt x="7" y="195"/>
                    <a:pt x="7" y="195"/>
                    <a:pt x="7" y="195"/>
                  </a:cubicBezTo>
                  <a:cubicBezTo>
                    <a:pt x="12" y="194"/>
                    <a:pt x="12" y="194"/>
                    <a:pt x="12" y="194"/>
                  </a:cubicBezTo>
                  <a:cubicBezTo>
                    <a:pt x="15" y="197"/>
                    <a:pt x="15" y="197"/>
                    <a:pt x="15" y="197"/>
                  </a:cubicBezTo>
                  <a:cubicBezTo>
                    <a:pt x="17" y="197"/>
                    <a:pt x="17" y="197"/>
                    <a:pt x="17" y="197"/>
                  </a:cubicBezTo>
                  <a:cubicBezTo>
                    <a:pt x="17" y="197"/>
                    <a:pt x="18" y="208"/>
                    <a:pt x="22" y="208"/>
                  </a:cubicBezTo>
                  <a:cubicBezTo>
                    <a:pt x="25" y="208"/>
                    <a:pt x="31" y="205"/>
                    <a:pt x="31" y="205"/>
                  </a:cubicBezTo>
                  <a:cubicBezTo>
                    <a:pt x="28" y="216"/>
                    <a:pt x="28" y="216"/>
                    <a:pt x="28" y="216"/>
                  </a:cubicBezTo>
                  <a:cubicBezTo>
                    <a:pt x="33" y="219"/>
                    <a:pt x="33" y="219"/>
                    <a:pt x="33" y="219"/>
                  </a:cubicBezTo>
                  <a:cubicBezTo>
                    <a:pt x="30" y="224"/>
                    <a:pt x="30" y="224"/>
                    <a:pt x="30" y="224"/>
                  </a:cubicBezTo>
                  <a:cubicBezTo>
                    <a:pt x="45" y="235"/>
                    <a:pt x="45" y="235"/>
                    <a:pt x="45" y="235"/>
                  </a:cubicBezTo>
                  <a:cubicBezTo>
                    <a:pt x="50" y="233"/>
                    <a:pt x="50" y="233"/>
                    <a:pt x="50" y="233"/>
                  </a:cubicBezTo>
                  <a:cubicBezTo>
                    <a:pt x="55" y="237"/>
                    <a:pt x="55" y="237"/>
                    <a:pt x="55" y="237"/>
                  </a:cubicBezTo>
                  <a:cubicBezTo>
                    <a:pt x="55" y="237"/>
                    <a:pt x="67" y="231"/>
                    <a:pt x="68" y="239"/>
                  </a:cubicBezTo>
                  <a:cubicBezTo>
                    <a:pt x="68" y="247"/>
                    <a:pt x="63" y="254"/>
                    <a:pt x="63" y="254"/>
                  </a:cubicBezTo>
                  <a:cubicBezTo>
                    <a:pt x="72" y="256"/>
                    <a:pt x="72" y="256"/>
                    <a:pt x="72" y="256"/>
                  </a:cubicBezTo>
                  <a:cubicBezTo>
                    <a:pt x="71" y="260"/>
                    <a:pt x="71" y="260"/>
                    <a:pt x="71" y="260"/>
                  </a:cubicBezTo>
                  <a:cubicBezTo>
                    <a:pt x="63" y="263"/>
                    <a:pt x="63" y="263"/>
                    <a:pt x="63" y="263"/>
                  </a:cubicBezTo>
                  <a:cubicBezTo>
                    <a:pt x="63" y="263"/>
                    <a:pt x="72" y="265"/>
                    <a:pt x="75" y="266"/>
                  </a:cubicBezTo>
                  <a:cubicBezTo>
                    <a:pt x="77" y="267"/>
                    <a:pt x="79" y="272"/>
                    <a:pt x="83" y="273"/>
                  </a:cubicBezTo>
                  <a:cubicBezTo>
                    <a:pt x="88" y="275"/>
                    <a:pt x="92" y="268"/>
                    <a:pt x="95" y="271"/>
                  </a:cubicBezTo>
                  <a:cubicBezTo>
                    <a:pt x="99" y="273"/>
                    <a:pt x="99" y="282"/>
                    <a:pt x="103" y="281"/>
                  </a:cubicBezTo>
                  <a:cubicBezTo>
                    <a:pt x="107" y="281"/>
                    <a:pt x="108" y="263"/>
                    <a:pt x="115" y="263"/>
                  </a:cubicBezTo>
                  <a:cubicBezTo>
                    <a:pt x="124" y="265"/>
                    <a:pt x="130" y="270"/>
                    <a:pt x="130" y="270"/>
                  </a:cubicBezTo>
                  <a:cubicBezTo>
                    <a:pt x="129" y="274"/>
                    <a:pt x="129" y="274"/>
                    <a:pt x="129" y="274"/>
                  </a:cubicBezTo>
                  <a:cubicBezTo>
                    <a:pt x="125" y="272"/>
                    <a:pt x="125" y="272"/>
                    <a:pt x="125" y="272"/>
                  </a:cubicBezTo>
                  <a:cubicBezTo>
                    <a:pt x="123" y="278"/>
                    <a:pt x="123" y="278"/>
                    <a:pt x="123" y="278"/>
                  </a:cubicBezTo>
                  <a:cubicBezTo>
                    <a:pt x="120" y="278"/>
                    <a:pt x="120" y="278"/>
                    <a:pt x="120" y="278"/>
                  </a:cubicBezTo>
                  <a:cubicBezTo>
                    <a:pt x="123" y="290"/>
                    <a:pt x="123" y="290"/>
                    <a:pt x="123" y="290"/>
                  </a:cubicBezTo>
                  <a:cubicBezTo>
                    <a:pt x="123" y="290"/>
                    <a:pt x="129" y="286"/>
                    <a:pt x="130" y="290"/>
                  </a:cubicBezTo>
                  <a:cubicBezTo>
                    <a:pt x="131" y="291"/>
                    <a:pt x="130" y="293"/>
                    <a:pt x="129" y="294"/>
                  </a:cubicBezTo>
                  <a:cubicBezTo>
                    <a:pt x="133" y="296"/>
                    <a:pt x="139" y="299"/>
                    <a:pt x="141" y="299"/>
                  </a:cubicBezTo>
                  <a:cubicBezTo>
                    <a:pt x="145" y="300"/>
                    <a:pt x="148" y="298"/>
                    <a:pt x="148" y="302"/>
                  </a:cubicBezTo>
                  <a:cubicBezTo>
                    <a:pt x="149" y="307"/>
                    <a:pt x="142" y="306"/>
                    <a:pt x="141" y="312"/>
                  </a:cubicBezTo>
                  <a:cubicBezTo>
                    <a:pt x="141" y="317"/>
                    <a:pt x="145" y="318"/>
                    <a:pt x="151" y="318"/>
                  </a:cubicBezTo>
                  <a:cubicBezTo>
                    <a:pt x="156" y="319"/>
                    <a:pt x="166" y="310"/>
                    <a:pt x="170" y="310"/>
                  </a:cubicBezTo>
                  <a:cubicBezTo>
                    <a:pt x="173" y="310"/>
                    <a:pt x="179" y="314"/>
                    <a:pt x="179" y="314"/>
                  </a:cubicBezTo>
                  <a:cubicBezTo>
                    <a:pt x="187" y="314"/>
                    <a:pt x="187" y="314"/>
                    <a:pt x="187" y="314"/>
                  </a:cubicBezTo>
                  <a:cubicBezTo>
                    <a:pt x="187" y="314"/>
                    <a:pt x="196" y="319"/>
                    <a:pt x="206" y="318"/>
                  </a:cubicBezTo>
                  <a:cubicBezTo>
                    <a:pt x="217" y="317"/>
                    <a:pt x="218" y="312"/>
                    <a:pt x="221" y="309"/>
                  </a:cubicBezTo>
                  <a:cubicBezTo>
                    <a:pt x="225" y="308"/>
                    <a:pt x="226" y="310"/>
                    <a:pt x="229" y="310"/>
                  </a:cubicBezTo>
                  <a:cubicBezTo>
                    <a:pt x="234" y="312"/>
                    <a:pt x="243" y="307"/>
                    <a:pt x="243" y="307"/>
                  </a:cubicBezTo>
                  <a:cubicBezTo>
                    <a:pt x="250" y="310"/>
                    <a:pt x="250" y="310"/>
                    <a:pt x="250" y="310"/>
                  </a:cubicBezTo>
                  <a:cubicBezTo>
                    <a:pt x="256" y="307"/>
                    <a:pt x="256" y="307"/>
                    <a:pt x="256" y="307"/>
                  </a:cubicBezTo>
                  <a:cubicBezTo>
                    <a:pt x="256" y="307"/>
                    <a:pt x="258" y="312"/>
                    <a:pt x="271" y="309"/>
                  </a:cubicBezTo>
                  <a:cubicBezTo>
                    <a:pt x="283" y="306"/>
                    <a:pt x="286" y="298"/>
                    <a:pt x="290" y="292"/>
                  </a:cubicBezTo>
                  <a:cubicBezTo>
                    <a:pt x="294" y="286"/>
                    <a:pt x="302" y="276"/>
                    <a:pt x="308" y="275"/>
                  </a:cubicBezTo>
                  <a:cubicBezTo>
                    <a:pt x="313" y="274"/>
                    <a:pt x="328" y="265"/>
                    <a:pt x="337" y="262"/>
                  </a:cubicBezTo>
                  <a:cubicBezTo>
                    <a:pt x="345" y="259"/>
                    <a:pt x="351" y="267"/>
                    <a:pt x="355" y="268"/>
                  </a:cubicBezTo>
                  <a:cubicBezTo>
                    <a:pt x="359" y="269"/>
                    <a:pt x="365" y="262"/>
                    <a:pt x="367" y="262"/>
                  </a:cubicBezTo>
                  <a:cubicBezTo>
                    <a:pt x="369" y="262"/>
                    <a:pt x="369" y="267"/>
                    <a:pt x="372" y="268"/>
                  </a:cubicBezTo>
                  <a:cubicBezTo>
                    <a:pt x="375" y="269"/>
                    <a:pt x="381" y="262"/>
                    <a:pt x="381" y="262"/>
                  </a:cubicBezTo>
                  <a:cubicBezTo>
                    <a:pt x="385" y="272"/>
                    <a:pt x="385" y="272"/>
                    <a:pt x="385" y="272"/>
                  </a:cubicBezTo>
                  <a:cubicBezTo>
                    <a:pt x="385" y="272"/>
                    <a:pt x="393" y="274"/>
                    <a:pt x="397" y="274"/>
                  </a:cubicBezTo>
                  <a:cubicBezTo>
                    <a:pt x="401" y="275"/>
                    <a:pt x="413" y="273"/>
                    <a:pt x="413" y="273"/>
                  </a:cubicBezTo>
                  <a:cubicBezTo>
                    <a:pt x="413" y="273"/>
                    <a:pt x="415" y="265"/>
                    <a:pt x="414" y="257"/>
                  </a:cubicBezTo>
                  <a:cubicBezTo>
                    <a:pt x="414" y="249"/>
                    <a:pt x="408" y="239"/>
                    <a:pt x="408" y="239"/>
                  </a:cubicBezTo>
                  <a:cubicBezTo>
                    <a:pt x="419" y="214"/>
                    <a:pt x="419" y="214"/>
                    <a:pt x="419" y="214"/>
                  </a:cubicBezTo>
                  <a:cubicBezTo>
                    <a:pt x="411" y="221"/>
                    <a:pt x="411" y="221"/>
                    <a:pt x="411" y="221"/>
                  </a:cubicBezTo>
                  <a:cubicBezTo>
                    <a:pt x="411" y="209"/>
                    <a:pt x="411" y="209"/>
                    <a:pt x="411" y="209"/>
                  </a:cubicBezTo>
                  <a:cubicBezTo>
                    <a:pt x="407" y="207"/>
                    <a:pt x="407" y="207"/>
                    <a:pt x="407" y="207"/>
                  </a:cubicBezTo>
                  <a:cubicBezTo>
                    <a:pt x="415" y="203"/>
                    <a:pt x="415" y="203"/>
                    <a:pt x="415" y="203"/>
                  </a:cubicBezTo>
                  <a:cubicBezTo>
                    <a:pt x="415" y="203"/>
                    <a:pt x="411" y="197"/>
                    <a:pt x="413" y="191"/>
                  </a:cubicBezTo>
                  <a:cubicBezTo>
                    <a:pt x="414" y="184"/>
                    <a:pt x="421" y="189"/>
                    <a:pt x="421" y="189"/>
                  </a:cubicBezTo>
                  <a:cubicBezTo>
                    <a:pt x="420" y="193"/>
                    <a:pt x="420" y="193"/>
                    <a:pt x="420" y="193"/>
                  </a:cubicBezTo>
                  <a:cubicBezTo>
                    <a:pt x="422" y="198"/>
                    <a:pt x="422" y="198"/>
                    <a:pt x="422" y="198"/>
                  </a:cubicBezTo>
                  <a:cubicBezTo>
                    <a:pt x="424" y="195"/>
                    <a:pt x="424" y="195"/>
                    <a:pt x="424" y="195"/>
                  </a:cubicBezTo>
                  <a:cubicBezTo>
                    <a:pt x="426" y="198"/>
                    <a:pt x="426" y="198"/>
                    <a:pt x="426" y="198"/>
                  </a:cubicBezTo>
                  <a:cubicBezTo>
                    <a:pt x="419" y="204"/>
                    <a:pt x="419" y="204"/>
                    <a:pt x="419" y="204"/>
                  </a:cubicBezTo>
                  <a:cubicBezTo>
                    <a:pt x="423" y="207"/>
                    <a:pt x="423" y="207"/>
                    <a:pt x="423" y="207"/>
                  </a:cubicBezTo>
                  <a:cubicBezTo>
                    <a:pt x="423" y="207"/>
                    <a:pt x="428" y="202"/>
                    <a:pt x="431" y="199"/>
                  </a:cubicBezTo>
                  <a:cubicBezTo>
                    <a:pt x="434" y="198"/>
                    <a:pt x="439" y="198"/>
                    <a:pt x="443" y="192"/>
                  </a:cubicBezTo>
                  <a:cubicBezTo>
                    <a:pt x="448" y="187"/>
                    <a:pt x="443" y="167"/>
                    <a:pt x="443" y="167"/>
                  </a:cubicBezTo>
                  <a:close/>
                  <a:moveTo>
                    <a:pt x="415" y="211"/>
                  </a:moveTo>
                  <a:cubicBezTo>
                    <a:pt x="418" y="212"/>
                    <a:pt x="418" y="212"/>
                    <a:pt x="418" y="212"/>
                  </a:cubicBezTo>
                  <a:cubicBezTo>
                    <a:pt x="420" y="209"/>
                    <a:pt x="420" y="209"/>
                    <a:pt x="420" y="209"/>
                  </a:cubicBezTo>
                  <a:cubicBezTo>
                    <a:pt x="418" y="207"/>
                    <a:pt x="418" y="207"/>
                    <a:pt x="418" y="207"/>
                  </a:cubicBezTo>
                  <a:lnTo>
                    <a:pt x="415" y="211"/>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2" name="Freeform 33"/>
            <p:cNvSpPr>
              <a:spLocks noEditPoints="1"/>
            </p:cNvSpPr>
            <p:nvPr/>
          </p:nvSpPr>
          <p:spPr bwMode="auto">
            <a:xfrm>
              <a:off x="4410373" y="840656"/>
              <a:ext cx="877888" cy="1547813"/>
            </a:xfrm>
            <a:custGeom>
              <a:avLst/>
              <a:gdLst/>
              <a:ahLst/>
              <a:cxnLst>
                <a:cxn ang="0">
                  <a:pos x="318" y="380"/>
                </a:cxn>
                <a:cxn ang="0">
                  <a:pos x="302" y="312"/>
                </a:cxn>
                <a:cxn ang="0">
                  <a:pos x="283" y="281"/>
                </a:cxn>
                <a:cxn ang="0">
                  <a:pos x="264" y="225"/>
                </a:cxn>
                <a:cxn ang="0">
                  <a:pos x="205" y="113"/>
                </a:cxn>
                <a:cxn ang="0">
                  <a:pos x="202" y="27"/>
                </a:cxn>
                <a:cxn ang="0">
                  <a:pos x="124" y="29"/>
                </a:cxn>
                <a:cxn ang="0">
                  <a:pos x="105" y="103"/>
                </a:cxn>
                <a:cxn ang="0">
                  <a:pos x="51" y="107"/>
                </a:cxn>
                <a:cxn ang="0">
                  <a:pos x="2" y="90"/>
                </a:cxn>
                <a:cxn ang="0">
                  <a:pos x="23" y="108"/>
                </a:cxn>
                <a:cxn ang="0">
                  <a:pos x="63" y="131"/>
                </a:cxn>
                <a:cxn ang="0">
                  <a:pos x="86" y="186"/>
                </a:cxn>
                <a:cxn ang="0">
                  <a:pos x="106" y="229"/>
                </a:cxn>
                <a:cxn ang="0">
                  <a:pos x="116" y="275"/>
                </a:cxn>
                <a:cxn ang="0">
                  <a:pos x="147" y="294"/>
                </a:cxn>
                <a:cxn ang="0">
                  <a:pos x="163" y="331"/>
                </a:cxn>
                <a:cxn ang="0">
                  <a:pos x="147" y="355"/>
                </a:cxn>
                <a:cxn ang="0">
                  <a:pos x="131" y="401"/>
                </a:cxn>
                <a:cxn ang="0">
                  <a:pos x="108" y="414"/>
                </a:cxn>
                <a:cxn ang="0">
                  <a:pos x="111" y="430"/>
                </a:cxn>
                <a:cxn ang="0">
                  <a:pos x="96" y="438"/>
                </a:cxn>
                <a:cxn ang="0">
                  <a:pos x="80" y="462"/>
                </a:cxn>
                <a:cxn ang="0">
                  <a:pos x="77" y="486"/>
                </a:cxn>
                <a:cxn ang="0">
                  <a:pos x="80" y="523"/>
                </a:cxn>
                <a:cxn ang="0">
                  <a:pos x="91" y="559"/>
                </a:cxn>
                <a:cxn ang="0">
                  <a:pos x="93" y="572"/>
                </a:cxn>
                <a:cxn ang="0">
                  <a:pos x="95" y="598"/>
                </a:cxn>
                <a:cxn ang="0">
                  <a:pos x="95" y="613"/>
                </a:cxn>
                <a:cxn ang="0">
                  <a:pos x="104" y="635"/>
                </a:cxn>
                <a:cxn ang="0">
                  <a:pos x="118" y="635"/>
                </a:cxn>
                <a:cxn ang="0">
                  <a:pos x="144" y="645"/>
                </a:cxn>
                <a:cxn ang="0">
                  <a:pos x="157" y="656"/>
                </a:cxn>
                <a:cxn ang="0">
                  <a:pos x="161" y="666"/>
                </a:cxn>
                <a:cxn ang="0">
                  <a:pos x="189" y="654"/>
                </a:cxn>
                <a:cxn ang="0">
                  <a:pos x="206" y="645"/>
                </a:cxn>
                <a:cxn ang="0">
                  <a:pos x="248" y="626"/>
                </a:cxn>
                <a:cxn ang="0">
                  <a:pos x="260" y="617"/>
                </a:cxn>
                <a:cxn ang="0">
                  <a:pos x="293" y="603"/>
                </a:cxn>
                <a:cxn ang="0">
                  <a:pos x="328" y="554"/>
                </a:cxn>
                <a:cxn ang="0">
                  <a:pos x="382" y="418"/>
                </a:cxn>
                <a:cxn ang="0">
                  <a:pos x="60" y="653"/>
                </a:cxn>
                <a:cxn ang="0">
                  <a:pos x="45" y="651"/>
                </a:cxn>
                <a:cxn ang="0">
                  <a:pos x="50" y="670"/>
                </a:cxn>
                <a:cxn ang="0">
                  <a:pos x="39" y="658"/>
                </a:cxn>
                <a:cxn ang="0">
                  <a:pos x="55" y="670"/>
                </a:cxn>
                <a:cxn ang="0">
                  <a:pos x="107" y="657"/>
                </a:cxn>
                <a:cxn ang="0">
                  <a:pos x="113" y="654"/>
                </a:cxn>
                <a:cxn ang="0">
                  <a:pos x="148" y="643"/>
                </a:cxn>
                <a:cxn ang="0">
                  <a:pos x="136" y="655"/>
                </a:cxn>
                <a:cxn ang="0">
                  <a:pos x="147" y="649"/>
                </a:cxn>
                <a:cxn ang="0">
                  <a:pos x="112" y="643"/>
                </a:cxn>
                <a:cxn ang="0">
                  <a:pos x="99" y="634"/>
                </a:cxn>
                <a:cxn ang="0">
                  <a:pos x="94" y="628"/>
                </a:cxn>
                <a:cxn ang="0">
                  <a:pos x="175" y="667"/>
                </a:cxn>
                <a:cxn ang="0">
                  <a:pos x="62" y="461"/>
                </a:cxn>
                <a:cxn ang="0">
                  <a:pos x="72" y="456"/>
                </a:cxn>
                <a:cxn ang="0">
                  <a:pos x="157" y="329"/>
                </a:cxn>
                <a:cxn ang="0">
                  <a:pos x="153" y="336"/>
                </a:cxn>
                <a:cxn ang="0">
                  <a:pos x="243" y="631"/>
                </a:cxn>
                <a:cxn ang="0">
                  <a:pos x="265" y="614"/>
                </a:cxn>
              </a:cxnLst>
              <a:rect l="0" t="0" r="r" b="b"/>
              <a:pathLst>
                <a:path w="382" h="674" extrusionOk="0">
                  <a:moveTo>
                    <a:pt x="382" y="418"/>
                  </a:moveTo>
                  <a:cubicBezTo>
                    <a:pt x="381" y="412"/>
                    <a:pt x="369" y="412"/>
                    <a:pt x="369" y="412"/>
                  </a:cubicBezTo>
                  <a:cubicBezTo>
                    <a:pt x="366" y="404"/>
                    <a:pt x="366" y="404"/>
                    <a:pt x="366" y="404"/>
                  </a:cubicBezTo>
                  <a:cubicBezTo>
                    <a:pt x="350" y="396"/>
                    <a:pt x="350" y="396"/>
                    <a:pt x="350" y="396"/>
                  </a:cubicBezTo>
                  <a:cubicBezTo>
                    <a:pt x="339" y="394"/>
                    <a:pt x="339" y="394"/>
                    <a:pt x="339" y="394"/>
                  </a:cubicBezTo>
                  <a:cubicBezTo>
                    <a:pt x="318" y="380"/>
                    <a:pt x="318" y="380"/>
                    <a:pt x="318" y="380"/>
                  </a:cubicBezTo>
                  <a:cubicBezTo>
                    <a:pt x="327" y="374"/>
                    <a:pt x="327" y="374"/>
                    <a:pt x="327" y="374"/>
                  </a:cubicBezTo>
                  <a:cubicBezTo>
                    <a:pt x="326" y="370"/>
                    <a:pt x="326" y="370"/>
                    <a:pt x="326" y="370"/>
                  </a:cubicBezTo>
                  <a:cubicBezTo>
                    <a:pt x="326" y="370"/>
                    <a:pt x="331" y="355"/>
                    <a:pt x="327" y="346"/>
                  </a:cubicBezTo>
                  <a:cubicBezTo>
                    <a:pt x="323" y="338"/>
                    <a:pt x="313" y="344"/>
                    <a:pt x="308" y="335"/>
                  </a:cubicBezTo>
                  <a:cubicBezTo>
                    <a:pt x="301" y="326"/>
                    <a:pt x="307" y="320"/>
                    <a:pt x="307" y="320"/>
                  </a:cubicBezTo>
                  <a:cubicBezTo>
                    <a:pt x="302" y="312"/>
                    <a:pt x="302" y="312"/>
                    <a:pt x="302" y="312"/>
                  </a:cubicBezTo>
                  <a:cubicBezTo>
                    <a:pt x="292" y="317"/>
                    <a:pt x="292" y="317"/>
                    <a:pt x="292" y="317"/>
                  </a:cubicBezTo>
                  <a:cubicBezTo>
                    <a:pt x="285" y="301"/>
                    <a:pt x="285" y="301"/>
                    <a:pt x="285" y="301"/>
                  </a:cubicBezTo>
                  <a:cubicBezTo>
                    <a:pt x="292" y="296"/>
                    <a:pt x="292" y="296"/>
                    <a:pt x="292" y="296"/>
                  </a:cubicBezTo>
                  <a:cubicBezTo>
                    <a:pt x="291" y="291"/>
                    <a:pt x="291" y="291"/>
                    <a:pt x="291" y="291"/>
                  </a:cubicBezTo>
                  <a:cubicBezTo>
                    <a:pt x="280" y="293"/>
                    <a:pt x="280" y="293"/>
                    <a:pt x="280" y="293"/>
                  </a:cubicBezTo>
                  <a:cubicBezTo>
                    <a:pt x="283" y="281"/>
                    <a:pt x="283" y="281"/>
                    <a:pt x="283" y="281"/>
                  </a:cubicBezTo>
                  <a:cubicBezTo>
                    <a:pt x="280" y="272"/>
                    <a:pt x="280" y="272"/>
                    <a:pt x="280" y="272"/>
                  </a:cubicBezTo>
                  <a:cubicBezTo>
                    <a:pt x="284" y="267"/>
                    <a:pt x="284" y="267"/>
                    <a:pt x="284" y="267"/>
                  </a:cubicBezTo>
                  <a:cubicBezTo>
                    <a:pt x="277" y="265"/>
                    <a:pt x="277" y="265"/>
                    <a:pt x="277" y="265"/>
                  </a:cubicBezTo>
                  <a:cubicBezTo>
                    <a:pt x="288" y="259"/>
                    <a:pt x="288" y="259"/>
                    <a:pt x="288" y="259"/>
                  </a:cubicBezTo>
                  <a:cubicBezTo>
                    <a:pt x="288" y="259"/>
                    <a:pt x="286" y="249"/>
                    <a:pt x="281" y="240"/>
                  </a:cubicBezTo>
                  <a:cubicBezTo>
                    <a:pt x="277" y="232"/>
                    <a:pt x="264" y="225"/>
                    <a:pt x="264" y="225"/>
                  </a:cubicBezTo>
                  <a:cubicBezTo>
                    <a:pt x="261" y="223"/>
                    <a:pt x="262" y="214"/>
                    <a:pt x="254" y="208"/>
                  </a:cubicBezTo>
                  <a:cubicBezTo>
                    <a:pt x="248" y="204"/>
                    <a:pt x="237" y="187"/>
                    <a:pt x="237" y="187"/>
                  </a:cubicBezTo>
                  <a:cubicBezTo>
                    <a:pt x="237" y="187"/>
                    <a:pt x="252" y="152"/>
                    <a:pt x="251" y="142"/>
                  </a:cubicBezTo>
                  <a:cubicBezTo>
                    <a:pt x="250" y="133"/>
                    <a:pt x="238" y="133"/>
                    <a:pt x="238" y="133"/>
                  </a:cubicBezTo>
                  <a:cubicBezTo>
                    <a:pt x="226" y="117"/>
                    <a:pt x="226" y="117"/>
                    <a:pt x="226" y="117"/>
                  </a:cubicBezTo>
                  <a:cubicBezTo>
                    <a:pt x="205" y="113"/>
                    <a:pt x="205" y="113"/>
                    <a:pt x="205" y="113"/>
                  </a:cubicBezTo>
                  <a:cubicBezTo>
                    <a:pt x="196" y="90"/>
                    <a:pt x="196" y="90"/>
                    <a:pt x="196" y="90"/>
                  </a:cubicBezTo>
                  <a:cubicBezTo>
                    <a:pt x="199" y="70"/>
                    <a:pt x="199" y="70"/>
                    <a:pt x="199" y="70"/>
                  </a:cubicBezTo>
                  <a:cubicBezTo>
                    <a:pt x="188" y="68"/>
                    <a:pt x="188" y="68"/>
                    <a:pt x="188" y="68"/>
                  </a:cubicBezTo>
                  <a:cubicBezTo>
                    <a:pt x="197" y="57"/>
                    <a:pt x="197" y="57"/>
                    <a:pt x="197" y="57"/>
                  </a:cubicBezTo>
                  <a:cubicBezTo>
                    <a:pt x="197" y="57"/>
                    <a:pt x="194" y="52"/>
                    <a:pt x="194" y="46"/>
                  </a:cubicBezTo>
                  <a:cubicBezTo>
                    <a:pt x="194" y="41"/>
                    <a:pt x="202" y="27"/>
                    <a:pt x="202" y="27"/>
                  </a:cubicBezTo>
                  <a:cubicBezTo>
                    <a:pt x="195" y="16"/>
                    <a:pt x="195" y="16"/>
                    <a:pt x="195" y="16"/>
                  </a:cubicBezTo>
                  <a:cubicBezTo>
                    <a:pt x="172" y="13"/>
                    <a:pt x="172" y="13"/>
                    <a:pt x="172" y="13"/>
                  </a:cubicBezTo>
                  <a:cubicBezTo>
                    <a:pt x="172" y="13"/>
                    <a:pt x="163" y="0"/>
                    <a:pt x="157" y="1"/>
                  </a:cubicBezTo>
                  <a:cubicBezTo>
                    <a:pt x="151" y="2"/>
                    <a:pt x="142" y="14"/>
                    <a:pt x="142" y="14"/>
                  </a:cubicBezTo>
                  <a:cubicBezTo>
                    <a:pt x="142" y="14"/>
                    <a:pt x="135" y="12"/>
                    <a:pt x="129" y="15"/>
                  </a:cubicBezTo>
                  <a:cubicBezTo>
                    <a:pt x="123" y="17"/>
                    <a:pt x="124" y="29"/>
                    <a:pt x="124" y="29"/>
                  </a:cubicBezTo>
                  <a:cubicBezTo>
                    <a:pt x="121" y="33"/>
                    <a:pt x="121" y="33"/>
                    <a:pt x="121" y="33"/>
                  </a:cubicBezTo>
                  <a:cubicBezTo>
                    <a:pt x="119" y="66"/>
                    <a:pt x="119" y="66"/>
                    <a:pt x="119" y="66"/>
                  </a:cubicBezTo>
                  <a:cubicBezTo>
                    <a:pt x="119" y="66"/>
                    <a:pt x="121" y="75"/>
                    <a:pt x="122" y="80"/>
                  </a:cubicBezTo>
                  <a:cubicBezTo>
                    <a:pt x="122" y="86"/>
                    <a:pt x="119" y="90"/>
                    <a:pt x="117" y="93"/>
                  </a:cubicBezTo>
                  <a:cubicBezTo>
                    <a:pt x="114" y="97"/>
                    <a:pt x="112" y="110"/>
                    <a:pt x="112" y="110"/>
                  </a:cubicBezTo>
                  <a:cubicBezTo>
                    <a:pt x="105" y="103"/>
                    <a:pt x="105" y="103"/>
                    <a:pt x="105" y="103"/>
                  </a:cubicBezTo>
                  <a:cubicBezTo>
                    <a:pt x="93" y="102"/>
                    <a:pt x="93" y="102"/>
                    <a:pt x="93" y="102"/>
                  </a:cubicBezTo>
                  <a:cubicBezTo>
                    <a:pt x="93" y="102"/>
                    <a:pt x="91" y="97"/>
                    <a:pt x="86" y="97"/>
                  </a:cubicBezTo>
                  <a:cubicBezTo>
                    <a:pt x="80" y="97"/>
                    <a:pt x="78" y="105"/>
                    <a:pt x="78" y="105"/>
                  </a:cubicBezTo>
                  <a:cubicBezTo>
                    <a:pt x="69" y="111"/>
                    <a:pt x="69" y="111"/>
                    <a:pt x="69" y="111"/>
                  </a:cubicBezTo>
                  <a:cubicBezTo>
                    <a:pt x="62" y="107"/>
                    <a:pt x="62" y="107"/>
                    <a:pt x="62" y="107"/>
                  </a:cubicBezTo>
                  <a:cubicBezTo>
                    <a:pt x="51" y="107"/>
                    <a:pt x="51" y="107"/>
                    <a:pt x="51" y="107"/>
                  </a:cubicBezTo>
                  <a:cubicBezTo>
                    <a:pt x="46" y="108"/>
                    <a:pt x="46" y="108"/>
                    <a:pt x="46" y="108"/>
                  </a:cubicBezTo>
                  <a:cubicBezTo>
                    <a:pt x="46" y="108"/>
                    <a:pt x="44" y="99"/>
                    <a:pt x="37" y="93"/>
                  </a:cubicBezTo>
                  <a:cubicBezTo>
                    <a:pt x="32" y="88"/>
                    <a:pt x="25" y="78"/>
                    <a:pt x="25" y="78"/>
                  </a:cubicBezTo>
                  <a:cubicBezTo>
                    <a:pt x="25" y="78"/>
                    <a:pt x="16" y="75"/>
                    <a:pt x="12" y="80"/>
                  </a:cubicBezTo>
                  <a:cubicBezTo>
                    <a:pt x="6" y="84"/>
                    <a:pt x="14" y="91"/>
                    <a:pt x="13" y="93"/>
                  </a:cubicBezTo>
                  <a:cubicBezTo>
                    <a:pt x="11" y="95"/>
                    <a:pt x="2" y="90"/>
                    <a:pt x="2" y="90"/>
                  </a:cubicBezTo>
                  <a:cubicBezTo>
                    <a:pt x="0" y="95"/>
                    <a:pt x="0" y="95"/>
                    <a:pt x="0" y="95"/>
                  </a:cubicBezTo>
                  <a:cubicBezTo>
                    <a:pt x="5" y="95"/>
                    <a:pt x="5" y="95"/>
                    <a:pt x="5" y="95"/>
                  </a:cubicBezTo>
                  <a:cubicBezTo>
                    <a:pt x="8" y="98"/>
                    <a:pt x="8" y="98"/>
                    <a:pt x="8" y="98"/>
                  </a:cubicBezTo>
                  <a:cubicBezTo>
                    <a:pt x="9" y="104"/>
                    <a:pt x="9" y="104"/>
                    <a:pt x="9" y="104"/>
                  </a:cubicBezTo>
                  <a:cubicBezTo>
                    <a:pt x="19" y="108"/>
                    <a:pt x="19" y="108"/>
                    <a:pt x="19" y="108"/>
                  </a:cubicBezTo>
                  <a:cubicBezTo>
                    <a:pt x="23" y="108"/>
                    <a:pt x="23" y="108"/>
                    <a:pt x="23" y="108"/>
                  </a:cubicBezTo>
                  <a:cubicBezTo>
                    <a:pt x="25" y="115"/>
                    <a:pt x="25" y="115"/>
                    <a:pt x="25" y="115"/>
                  </a:cubicBezTo>
                  <a:cubicBezTo>
                    <a:pt x="30" y="117"/>
                    <a:pt x="30" y="117"/>
                    <a:pt x="30" y="117"/>
                  </a:cubicBezTo>
                  <a:cubicBezTo>
                    <a:pt x="32" y="120"/>
                    <a:pt x="32" y="120"/>
                    <a:pt x="32" y="120"/>
                  </a:cubicBezTo>
                  <a:cubicBezTo>
                    <a:pt x="36" y="120"/>
                    <a:pt x="36" y="120"/>
                    <a:pt x="36" y="120"/>
                  </a:cubicBezTo>
                  <a:cubicBezTo>
                    <a:pt x="40" y="124"/>
                    <a:pt x="40" y="124"/>
                    <a:pt x="40" y="124"/>
                  </a:cubicBezTo>
                  <a:cubicBezTo>
                    <a:pt x="40" y="124"/>
                    <a:pt x="53" y="126"/>
                    <a:pt x="63" y="131"/>
                  </a:cubicBezTo>
                  <a:cubicBezTo>
                    <a:pt x="72" y="136"/>
                    <a:pt x="73" y="146"/>
                    <a:pt x="73" y="146"/>
                  </a:cubicBezTo>
                  <a:cubicBezTo>
                    <a:pt x="77" y="143"/>
                    <a:pt x="77" y="143"/>
                    <a:pt x="77" y="143"/>
                  </a:cubicBezTo>
                  <a:cubicBezTo>
                    <a:pt x="77" y="143"/>
                    <a:pt x="86" y="152"/>
                    <a:pt x="88" y="155"/>
                  </a:cubicBezTo>
                  <a:cubicBezTo>
                    <a:pt x="90" y="158"/>
                    <a:pt x="85" y="158"/>
                    <a:pt x="84" y="162"/>
                  </a:cubicBezTo>
                  <a:cubicBezTo>
                    <a:pt x="83" y="167"/>
                    <a:pt x="85" y="170"/>
                    <a:pt x="86" y="174"/>
                  </a:cubicBezTo>
                  <a:cubicBezTo>
                    <a:pt x="88" y="180"/>
                    <a:pt x="86" y="186"/>
                    <a:pt x="86" y="186"/>
                  </a:cubicBezTo>
                  <a:cubicBezTo>
                    <a:pt x="97" y="188"/>
                    <a:pt x="97" y="188"/>
                    <a:pt x="97" y="188"/>
                  </a:cubicBezTo>
                  <a:cubicBezTo>
                    <a:pt x="98" y="194"/>
                    <a:pt x="98" y="194"/>
                    <a:pt x="98" y="194"/>
                  </a:cubicBezTo>
                  <a:cubicBezTo>
                    <a:pt x="95" y="197"/>
                    <a:pt x="95" y="197"/>
                    <a:pt x="95" y="197"/>
                  </a:cubicBezTo>
                  <a:cubicBezTo>
                    <a:pt x="95" y="197"/>
                    <a:pt x="94" y="199"/>
                    <a:pt x="94" y="204"/>
                  </a:cubicBezTo>
                  <a:cubicBezTo>
                    <a:pt x="94" y="210"/>
                    <a:pt x="103" y="215"/>
                    <a:pt x="105" y="218"/>
                  </a:cubicBezTo>
                  <a:cubicBezTo>
                    <a:pt x="107" y="222"/>
                    <a:pt x="106" y="229"/>
                    <a:pt x="106" y="229"/>
                  </a:cubicBezTo>
                  <a:cubicBezTo>
                    <a:pt x="106" y="229"/>
                    <a:pt x="108" y="233"/>
                    <a:pt x="110" y="237"/>
                  </a:cubicBezTo>
                  <a:cubicBezTo>
                    <a:pt x="111" y="240"/>
                    <a:pt x="106" y="243"/>
                    <a:pt x="103" y="248"/>
                  </a:cubicBezTo>
                  <a:cubicBezTo>
                    <a:pt x="101" y="252"/>
                    <a:pt x="106" y="253"/>
                    <a:pt x="106" y="253"/>
                  </a:cubicBezTo>
                  <a:cubicBezTo>
                    <a:pt x="106" y="253"/>
                    <a:pt x="106" y="254"/>
                    <a:pt x="105" y="260"/>
                  </a:cubicBezTo>
                  <a:cubicBezTo>
                    <a:pt x="105" y="264"/>
                    <a:pt x="112" y="265"/>
                    <a:pt x="114" y="266"/>
                  </a:cubicBezTo>
                  <a:cubicBezTo>
                    <a:pt x="116" y="268"/>
                    <a:pt x="115" y="271"/>
                    <a:pt x="116" y="275"/>
                  </a:cubicBezTo>
                  <a:cubicBezTo>
                    <a:pt x="117" y="279"/>
                    <a:pt x="122" y="281"/>
                    <a:pt x="122" y="281"/>
                  </a:cubicBezTo>
                  <a:cubicBezTo>
                    <a:pt x="123" y="288"/>
                    <a:pt x="123" y="288"/>
                    <a:pt x="123" y="288"/>
                  </a:cubicBezTo>
                  <a:cubicBezTo>
                    <a:pt x="128" y="286"/>
                    <a:pt x="128" y="286"/>
                    <a:pt x="128" y="286"/>
                  </a:cubicBezTo>
                  <a:cubicBezTo>
                    <a:pt x="139" y="293"/>
                    <a:pt x="139" y="293"/>
                    <a:pt x="139" y="293"/>
                  </a:cubicBezTo>
                  <a:cubicBezTo>
                    <a:pt x="139" y="295"/>
                    <a:pt x="139" y="295"/>
                    <a:pt x="139" y="295"/>
                  </a:cubicBezTo>
                  <a:cubicBezTo>
                    <a:pt x="147" y="294"/>
                    <a:pt x="147" y="294"/>
                    <a:pt x="147" y="294"/>
                  </a:cubicBezTo>
                  <a:cubicBezTo>
                    <a:pt x="154" y="297"/>
                    <a:pt x="154" y="297"/>
                    <a:pt x="154" y="297"/>
                  </a:cubicBezTo>
                  <a:cubicBezTo>
                    <a:pt x="154" y="297"/>
                    <a:pt x="159" y="301"/>
                    <a:pt x="162" y="308"/>
                  </a:cubicBezTo>
                  <a:cubicBezTo>
                    <a:pt x="166" y="314"/>
                    <a:pt x="162" y="324"/>
                    <a:pt x="162" y="324"/>
                  </a:cubicBezTo>
                  <a:cubicBezTo>
                    <a:pt x="166" y="325"/>
                    <a:pt x="166" y="325"/>
                    <a:pt x="166" y="325"/>
                  </a:cubicBezTo>
                  <a:cubicBezTo>
                    <a:pt x="169" y="334"/>
                    <a:pt x="169" y="334"/>
                    <a:pt x="169" y="334"/>
                  </a:cubicBezTo>
                  <a:cubicBezTo>
                    <a:pt x="163" y="331"/>
                    <a:pt x="163" y="331"/>
                    <a:pt x="163" y="331"/>
                  </a:cubicBezTo>
                  <a:cubicBezTo>
                    <a:pt x="162" y="334"/>
                    <a:pt x="162" y="334"/>
                    <a:pt x="162" y="334"/>
                  </a:cubicBezTo>
                  <a:cubicBezTo>
                    <a:pt x="170" y="339"/>
                    <a:pt x="170" y="339"/>
                    <a:pt x="170" y="339"/>
                  </a:cubicBezTo>
                  <a:cubicBezTo>
                    <a:pt x="167" y="342"/>
                    <a:pt x="167" y="342"/>
                    <a:pt x="167" y="342"/>
                  </a:cubicBezTo>
                  <a:cubicBezTo>
                    <a:pt x="167" y="342"/>
                    <a:pt x="160" y="340"/>
                    <a:pt x="154" y="341"/>
                  </a:cubicBezTo>
                  <a:cubicBezTo>
                    <a:pt x="150" y="342"/>
                    <a:pt x="147" y="346"/>
                    <a:pt x="147" y="346"/>
                  </a:cubicBezTo>
                  <a:cubicBezTo>
                    <a:pt x="147" y="355"/>
                    <a:pt x="147" y="355"/>
                    <a:pt x="147" y="355"/>
                  </a:cubicBezTo>
                  <a:cubicBezTo>
                    <a:pt x="145" y="357"/>
                    <a:pt x="145" y="357"/>
                    <a:pt x="145" y="357"/>
                  </a:cubicBezTo>
                  <a:cubicBezTo>
                    <a:pt x="145" y="366"/>
                    <a:pt x="145" y="366"/>
                    <a:pt x="145" y="366"/>
                  </a:cubicBezTo>
                  <a:cubicBezTo>
                    <a:pt x="142" y="367"/>
                    <a:pt x="142" y="367"/>
                    <a:pt x="142" y="367"/>
                  </a:cubicBezTo>
                  <a:cubicBezTo>
                    <a:pt x="137" y="376"/>
                    <a:pt x="137" y="376"/>
                    <a:pt x="137" y="376"/>
                  </a:cubicBezTo>
                  <a:cubicBezTo>
                    <a:pt x="129" y="395"/>
                    <a:pt x="129" y="395"/>
                    <a:pt x="129" y="395"/>
                  </a:cubicBezTo>
                  <a:cubicBezTo>
                    <a:pt x="131" y="401"/>
                    <a:pt x="131" y="401"/>
                    <a:pt x="131" y="401"/>
                  </a:cubicBezTo>
                  <a:cubicBezTo>
                    <a:pt x="123" y="399"/>
                    <a:pt x="123" y="399"/>
                    <a:pt x="123" y="399"/>
                  </a:cubicBezTo>
                  <a:cubicBezTo>
                    <a:pt x="124" y="409"/>
                    <a:pt x="124" y="409"/>
                    <a:pt x="124" y="409"/>
                  </a:cubicBezTo>
                  <a:cubicBezTo>
                    <a:pt x="117" y="413"/>
                    <a:pt x="117" y="413"/>
                    <a:pt x="117" y="413"/>
                  </a:cubicBezTo>
                  <a:cubicBezTo>
                    <a:pt x="114" y="418"/>
                    <a:pt x="114" y="418"/>
                    <a:pt x="114" y="418"/>
                  </a:cubicBezTo>
                  <a:cubicBezTo>
                    <a:pt x="112" y="413"/>
                    <a:pt x="112" y="413"/>
                    <a:pt x="112" y="413"/>
                  </a:cubicBezTo>
                  <a:cubicBezTo>
                    <a:pt x="108" y="414"/>
                    <a:pt x="108" y="414"/>
                    <a:pt x="108" y="414"/>
                  </a:cubicBezTo>
                  <a:cubicBezTo>
                    <a:pt x="108" y="417"/>
                    <a:pt x="108" y="417"/>
                    <a:pt x="108" y="417"/>
                  </a:cubicBezTo>
                  <a:cubicBezTo>
                    <a:pt x="106" y="418"/>
                    <a:pt x="106" y="418"/>
                    <a:pt x="106" y="418"/>
                  </a:cubicBezTo>
                  <a:cubicBezTo>
                    <a:pt x="105" y="421"/>
                    <a:pt x="105" y="421"/>
                    <a:pt x="105" y="421"/>
                  </a:cubicBezTo>
                  <a:cubicBezTo>
                    <a:pt x="111" y="421"/>
                    <a:pt x="111" y="421"/>
                    <a:pt x="111" y="421"/>
                  </a:cubicBezTo>
                  <a:cubicBezTo>
                    <a:pt x="113" y="422"/>
                    <a:pt x="113" y="422"/>
                    <a:pt x="113" y="422"/>
                  </a:cubicBezTo>
                  <a:cubicBezTo>
                    <a:pt x="111" y="430"/>
                    <a:pt x="111" y="430"/>
                    <a:pt x="111" y="430"/>
                  </a:cubicBezTo>
                  <a:cubicBezTo>
                    <a:pt x="111" y="430"/>
                    <a:pt x="107" y="426"/>
                    <a:pt x="104" y="428"/>
                  </a:cubicBezTo>
                  <a:cubicBezTo>
                    <a:pt x="100" y="430"/>
                    <a:pt x="102" y="436"/>
                    <a:pt x="102" y="436"/>
                  </a:cubicBezTo>
                  <a:cubicBezTo>
                    <a:pt x="102" y="439"/>
                    <a:pt x="102" y="439"/>
                    <a:pt x="102" y="439"/>
                  </a:cubicBezTo>
                  <a:cubicBezTo>
                    <a:pt x="101" y="441"/>
                    <a:pt x="100" y="442"/>
                    <a:pt x="100" y="442"/>
                  </a:cubicBezTo>
                  <a:cubicBezTo>
                    <a:pt x="97" y="437"/>
                    <a:pt x="97" y="437"/>
                    <a:pt x="97" y="437"/>
                  </a:cubicBezTo>
                  <a:cubicBezTo>
                    <a:pt x="96" y="438"/>
                    <a:pt x="96" y="438"/>
                    <a:pt x="96" y="438"/>
                  </a:cubicBezTo>
                  <a:cubicBezTo>
                    <a:pt x="98" y="444"/>
                    <a:pt x="98" y="444"/>
                    <a:pt x="98" y="444"/>
                  </a:cubicBezTo>
                  <a:cubicBezTo>
                    <a:pt x="95" y="444"/>
                    <a:pt x="95" y="444"/>
                    <a:pt x="95" y="444"/>
                  </a:cubicBezTo>
                  <a:cubicBezTo>
                    <a:pt x="95" y="444"/>
                    <a:pt x="99" y="455"/>
                    <a:pt x="98" y="457"/>
                  </a:cubicBezTo>
                  <a:cubicBezTo>
                    <a:pt x="97" y="460"/>
                    <a:pt x="91" y="458"/>
                    <a:pt x="89" y="458"/>
                  </a:cubicBezTo>
                  <a:cubicBezTo>
                    <a:pt x="82" y="458"/>
                    <a:pt x="82" y="458"/>
                    <a:pt x="82" y="458"/>
                  </a:cubicBezTo>
                  <a:cubicBezTo>
                    <a:pt x="82" y="458"/>
                    <a:pt x="82" y="462"/>
                    <a:pt x="80" y="462"/>
                  </a:cubicBezTo>
                  <a:cubicBezTo>
                    <a:pt x="79" y="462"/>
                    <a:pt x="77" y="459"/>
                    <a:pt x="77" y="459"/>
                  </a:cubicBezTo>
                  <a:cubicBezTo>
                    <a:pt x="75" y="467"/>
                    <a:pt x="75" y="467"/>
                    <a:pt x="75" y="467"/>
                  </a:cubicBezTo>
                  <a:cubicBezTo>
                    <a:pt x="83" y="475"/>
                    <a:pt x="83" y="475"/>
                    <a:pt x="83" y="475"/>
                  </a:cubicBezTo>
                  <a:cubicBezTo>
                    <a:pt x="77" y="474"/>
                    <a:pt x="77" y="474"/>
                    <a:pt x="77" y="474"/>
                  </a:cubicBezTo>
                  <a:cubicBezTo>
                    <a:pt x="75" y="482"/>
                    <a:pt x="75" y="482"/>
                    <a:pt x="75" y="482"/>
                  </a:cubicBezTo>
                  <a:cubicBezTo>
                    <a:pt x="75" y="482"/>
                    <a:pt x="77" y="484"/>
                    <a:pt x="77" y="486"/>
                  </a:cubicBezTo>
                  <a:cubicBezTo>
                    <a:pt x="77" y="487"/>
                    <a:pt x="72" y="487"/>
                    <a:pt x="72" y="487"/>
                  </a:cubicBezTo>
                  <a:cubicBezTo>
                    <a:pt x="69" y="492"/>
                    <a:pt x="69" y="492"/>
                    <a:pt x="69" y="492"/>
                  </a:cubicBezTo>
                  <a:cubicBezTo>
                    <a:pt x="68" y="504"/>
                    <a:pt x="68" y="504"/>
                    <a:pt x="68" y="504"/>
                  </a:cubicBezTo>
                  <a:cubicBezTo>
                    <a:pt x="72" y="504"/>
                    <a:pt x="72" y="504"/>
                    <a:pt x="72" y="504"/>
                  </a:cubicBezTo>
                  <a:cubicBezTo>
                    <a:pt x="72" y="504"/>
                    <a:pt x="69" y="508"/>
                    <a:pt x="70" y="513"/>
                  </a:cubicBezTo>
                  <a:cubicBezTo>
                    <a:pt x="70" y="517"/>
                    <a:pt x="78" y="519"/>
                    <a:pt x="80" y="523"/>
                  </a:cubicBezTo>
                  <a:cubicBezTo>
                    <a:pt x="83" y="528"/>
                    <a:pt x="80" y="534"/>
                    <a:pt x="80" y="534"/>
                  </a:cubicBezTo>
                  <a:cubicBezTo>
                    <a:pt x="80" y="543"/>
                    <a:pt x="80" y="543"/>
                    <a:pt x="80" y="543"/>
                  </a:cubicBezTo>
                  <a:cubicBezTo>
                    <a:pt x="83" y="546"/>
                    <a:pt x="83" y="546"/>
                    <a:pt x="83" y="546"/>
                  </a:cubicBezTo>
                  <a:cubicBezTo>
                    <a:pt x="86" y="544"/>
                    <a:pt x="86" y="544"/>
                    <a:pt x="86" y="544"/>
                  </a:cubicBezTo>
                  <a:cubicBezTo>
                    <a:pt x="86" y="544"/>
                    <a:pt x="86" y="550"/>
                    <a:pt x="87" y="552"/>
                  </a:cubicBezTo>
                  <a:cubicBezTo>
                    <a:pt x="88" y="555"/>
                    <a:pt x="91" y="559"/>
                    <a:pt x="91" y="559"/>
                  </a:cubicBezTo>
                  <a:cubicBezTo>
                    <a:pt x="90" y="561"/>
                    <a:pt x="90" y="561"/>
                    <a:pt x="90" y="561"/>
                  </a:cubicBezTo>
                  <a:cubicBezTo>
                    <a:pt x="94" y="562"/>
                    <a:pt x="94" y="562"/>
                    <a:pt x="94" y="562"/>
                  </a:cubicBezTo>
                  <a:cubicBezTo>
                    <a:pt x="95" y="567"/>
                    <a:pt x="95" y="567"/>
                    <a:pt x="95" y="567"/>
                  </a:cubicBezTo>
                  <a:cubicBezTo>
                    <a:pt x="90" y="566"/>
                    <a:pt x="90" y="566"/>
                    <a:pt x="90" y="566"/>
                  </a:cubicBezTo>
                  <a:cubicBezTo>
                    <a:pt x="90" y="569"/>
                    <a:pt x="90" y="569"/>
                    <a:pt x="90" y="569"/>
                  </a:cubicBezTo>
                  <a:cubicBezTo>
                    <a:pt x="93" y="572"/>
                    <a:pt x="93" y="572"/>
                    <a:pt x="93" y="572"/>
                  </a:cubicBezTo>
                  <a:cubicBezTo>
                    <a:pt x="89" y="572"/>
                    <a:pt x="89" y="572"/>
                    <a:pt x="89" y="572"/>
                  </a:cubicBezTo>
                  <a:cubicBezTo>
                    <a:pt x="93" y="577"/>
                    <a:pt x="93" y="577"/>
                    <a:pt x="93" y="577"/>
                  </a:cubicBezTo>
                  <a:cubicBezTo>
                    <a:pt x="90" y="578"/>
                    <a:pt x="90" y="578"/>
                    <a:pt x="90" y="578"/>
                  </a:cubicBezTo>
                  <a:cubicBezTo>
                    <a:pt x="95" y="584"/>
                    <a:pt x="95" y="584"/>
                    <a:pt x="95" y="584"/>
                  </a:cubicBezTo>
                  <a:cubicBezTo>
                    <a:pt x="95" y="584"/>
                    <a:pt x="96" y="588"/>
                    <a:pt x="94" y="591"/>
                  </a:cubicBezTo>
                  <a:cubicBezTo>
                    <a:pt x="91" y="593"/>
                    <a:pt x="95" y="598"/>
                    <a:pt x="95" y="598"/>
                  </a:cubicBezTo>
                  <a:cubicBezTo>
                    <a:pt x="95" y="598"/>
                    <a:pt x="90" y="599"/>
                    <a:pt x="90" y="603"/>
                  </a:cubicBezTo>
                  <a:cubicBezTo>
                    <a:pt x="91" y="607"/>
                    <a:pt x="94" y="610"/>
                    <a:pt x="94" y="610"/>
                  </a:cubicBezTo>
                  <a:cubicBezTo>
                    <a:pt x="91" y="610"/>
                    <a:pt x="91" y="610"/>
                    <a:pt x="91" y="610"/>
                  </a:cubicBezTo>
                  <a:cubicBezTo>
                    <a:pt x="88" y="607"/>
                    <a:pt x="88" y="607"/>
                    <a:pt x="88" y="607"/>
                  </a:cubicBezTo>
                  <a:cubicBezTo>
                    <a:pt x="87" y="613"/>
                    <a:pt x="87" y="613"/>
                    <a:pt x="87" y="613"/>
                  </a:cubicBezTo>
                  <a:cubicBezTo>
                    <a:pt x="95" y="613"/>
                    <a:pt x="95" y="613"/>
                    <a:pt x="95" y="613"/>
                  </a:cubicBezTo>
                  <a:cubicBezTo>
                    <a:pt x="93" y="614"/>
                    <a:pt x="93" y="614"/>
                    <a:pt x="93" y="614"/>
                  </a:cubicBezTo>
                  <a:cubicBezTo>
                    <a:pt x="94" y="619"/>
                    <a:pt x="94" y="619"/>
                    <a:pt x="94" y="619"/>
                  </a:cubicBezTo>
                  <a:cubicBezTo>
                    <a:pt x="97" y="622"/>
                    <a:pt x="97" y="622"/>
                    <a:pt x="97" y="622"/>
                  </a:cubicBezTo>
                  <a:cubicBezTo>
                    <a:pt x="97" y="622"/>
                    <a:pt x="95" y="624"/>
                    <a:pt x="97" y="628"/>
                  </a:cubicBezTo>
                  <a:cubicBezTo>
                    <a:pt x="99" y="632"/>
                    <a:pt x="101" y="632"/>
                    <a:pt x="101" y="632"/>
                  </a:cubicBezTo>
                  <a:cubicBezTo>
                    <a:pt x="104" y="635"/>
                    <a:pt x="104" y="635"/>
                    <a:pt x="104" y="635"/>
                  </a:cubicBezTo>
                  <a:cubicBezTo>
                    <a:pt x="104" y="630"/>
                    <a:pt x="104" y="630"/>
                    <a:pt x="104" y="630"/>
                  </a:cubicBezTo>
                  <a:cubicBezTo>
                    <a:pt x="110" y="626"/>
                    <a:pt x="110" y="626"/>
                    <a:pt x="110" y="626"/>
                  </a:cubicBezTo>
                  <a:cubicBezTo>
                    <a:pt x="110" y="635"/>
                    <a:pt x="110" y="635"/>
                    <a:pt x="110" y="635"/>
                  </a:cubicBezTo>
                  <a:cubicBezTo>
                    <a:pt x="112" y="635"/>
                    <a:pt x="112" y="635"/>
                    <a:pt x="112" y="635"/>
                  </a:cubicBezTo>
                  <a:cubicBezTo>
                    <a:pt x="113" y="631"/>
                    <a:pt x="113" y="631"/>
                    <a:pt x="113" y="631"/>
                  </a:cubicBezTo>
                  <a:cubicBezTo>
                    <a:pt x="118" y="635"/>
                    <a:pt x="118" y="635"/>
                    <a:pt x="118" y="635"/>
                  </a:cubicBezTo>
                  <a:cubicBezTo>
                    <a:pt x="124" y="635"/>
                    <a:pt x="124" y="635"/>
                    <a:pt x="124" y="635"/>
                  </a:cubicBezTo>
                  <a:cubicBezTo>
                    <a:pt x="131" y="638"/>
                    <a:pt x="131" y="638"/>
                    <a:pt x="131" y="638"/>
                  </a:cubicBezTo>
                  <a:cubicBezTo>
                    <a:pt x="137" y="638"/>
                    <a:pt x="137" y="638"/>
                    <a:pt x="137" y="638"/>
                  </a:cubicBezTo>
                  <a:cubicBezTo>
                    <a:pt x="135" y="646"/>
                    <a:pt x="135" y="646"/>
                    <a:pt x="135" y="646"/>
                  </a:cubicBezTo>
                  <a:cubicBezTo>
                    <a:pt x="137" y="648"/>
                    <a:pt x="137" y="648"/>
                    <a:pt x="137" y="648"/>
                  </a:cubicBezTo>
                  <a:cubicBezTo>
                    <a:pt x="144" y="645"/>
                    <a:pt x="144" y="645"/>
                    <a:pt x="144" y="645"/>
                  </a:cubicBezTo>
                  <a:cubicBezTo>
                    <a:pt x="151" y="639"/>
                    <a:pt x="151" y="639"/>
                    <a:pt x="151" y="639"/>
                  </a:cubicBezTo>
                  <a:cubicBezTo>
                    <a:pt x="152" y="640"/>
                    <a:pt x="152" y="640"/>
                    <a:pt x="152" y="640"/>
                  </a:cubicBezTo>
                  <a:cubicBezTo>
                    <a:pt x="149" y="649"/>
                    <a:pt x="149" y="649"/>
                    <a:pt x="149" y="649"/>
                  </a:cubicBezTo>
                  <a:cubicBezTo>
                    <a:pt x="154" y="653"/>
                    <a:pt x="154" y="653"/>
                    <a:pt x="154" y="653"/>
                  </a:cubicBezTo>
                  <a:cubicBezTo>
                    <a:pt x="153" y="657"/>
                    <a:pt x="153" y="657"/>
                    <a:pt x="153" y="657"/>
                  </a:cubicBezTo>
                  <a:cubicBezTo>
                    <a:pt x="157" y="656"/>
                    <a:pt x="157" y="656"/>
                    <a:pt x="157" y="656"/>
                  </a:cubicBezTo>
                  <a:cubicBezTo>
                    <a:pt x="157" y="658"/>
                    <a:pt x="157" y="658"/>
                    <a:pt x="157" y="658"/>
                  </a:cubicBezTo>
                  <a:cubicBezTo>
                    <a:pt x="150" y="664"/>
                    <a:pt x="150" y="664"/>
                    <a:pt x="150" y="664"/>
                  </a:cubicBezTo>
                  <a:cubicBezTo>
                    <a:pt x="151" y="666"/>
                    <a:pt x="151" y="666"/>
                    <a:pt x="151" y="666"/>
                  </a:cubicBezTo>
                  <a:cubicBezTo>
                    <a:pt x="156" y="666"/>
                    <a:pt x="156" y="666"/>
                    <a:pt x="156" y="666"/>
                  </a:cubicBezTo>
                  <a:cubicBezTo>
                    <a:pt x="159" y="662"/>
                    <a:pt x="159" y="662"/>
                    <a:pt x="159" y="662"/>
                  </a:cubicBezTo>
                  <a:cubicBezTo>
                    <a:pt x="159" y="662"/>
                    <a:pt x="161" y="664"/>
                    <a:pt x="161" y="666"/>
                  </a:cubicBezTo>
                  <a:cubicBezTo>
                    <a:pt x="162" y="669"/>
                    <a:pt x="152" y="674"/>
                    <a:pt x="152" y="674"/>
                  </a:cubicBezTo>
                  <a:cubicBezTo>
                    <a:pt x="163" y="671"/>
                    <a:pt x="163" y="671"/>
                    <a:pt x="163" y="671"/>
                  </a:cubicBezTo>
                  <a:cubicBezTo>
                    <a:pt x="171" y="655"/>
                    <a:pt x="171" y="655"/>
                    <a:pt x="171" y="655"/>
                  </a:cubicBezTo>
                  <a:cubicBezTo>
                    <a:pt x="169" y="663"/>
                    <a:pt x="169" y="663"/>
                    <a:pt x="169" y="663"/>
                  </a:cubicBezTo>
                  <a:cubicBezTo>
                    <a:pt x="181" y="660"/>
                    <a:pt x="181" y="660"/>
                    <a:pt x="181" y="660"/>
                  </a:cubicBezTo>
                  <a:cubicBezTo>
                    <a:pt x="189" y="654"/>
                    <a:pt x="189" y="654"/>
                    <a:pt x="189" y="654"/>
                  </a:cubicBezTo>
                  <a:cubicBezTo>
                    <a:pt x="192" y="654"/>
                    <a:pt x="192" y="654"/>
                    <a:pt x="192" y="654"/>
                  </a:cubicBezTo>
                  <a:cubicBezTo>
                    <a:pt x="198" y="649"/>
                    <a:pt x="198" y="649"/>
                    <a:pt x="198" y="649"/>
                  </a:cubicBezTo>
                  <a:cubicBezTo>
                    <a:pt x="201" y="650"/>
                    <a:pt x="201" y="650"/>
                    <a:pt x="201" y="650"/>
                  </a:cubicBezTo>
                  <a:cubicBezTo>
                    <a:pt x="203" y="655"/>
                    <a:pt x="203" y="655"/>
                    <a:pt x="203" y="655"/>
                  </a:cubicBezTo>
                  <a:cubicBezTo>
                    <a:pt x="206" y="653"/>
                    <a:pt x="206" y="653"/>
                    <a:pt x="206" y="653"/>
                  </a:cubicBezTo>
                  <a:cubicBezTo>
                    <a:pt x="206" y="645"/>
                    <a:pt x="206" y="645"/>
                    <a:pt x="206" y="645"/>
                  </a:cubicBezTo>
                  <a:cubicBezTo>
                    <a:pt x="221" y="638"/>
                    <a:pt x="221" y="638"/>
                    <a:pt x="221" y="638"/>
                  </a:cubicBezTo>
                  <a:cubicBezTo>
                    <a:pt x="222" y="635"/>
                    <a:pt x="222" y="635"/>
                    <a:pt x="222" y="635"/>
                  </a:cubicBezTo>
                  <a:cubicBezTo>
                    <a:pt x="235" y="629"/>
                    <a:pt x="235" y="629"/>
                    <a:pt x="235" y="629"/>
                  </a:cubicBezTo>
                  <a:cubicBezTo>
                    <a:pt x="235" y="622"/>
                    <a:pt x="235" y="622"/>
                    <a:pt x="235" y="622"/>
                  </a:cubicBezTo>
                  <a:cubicBezTo>
                    <a:pt x="235" y="622"/>
                    <a:pt x="237" y="628"/>
                    <a:pt x="241" y="628"/>
                  </a:cubicBezTo>
                  <a:cubicBezTo>
                    <a:pt x="244" y="628"/>
                    <a:pt x="248" y="626"/>
                    <a:pt x="248" y="626"/>
                  </a:cubicBezTo>
                  <a:cubicBezTo>
                    <a:pt x="245" y="624"/>
                    <a:pt x="245" y="624"/>
                    <a:pt x="245" y="624"/>
                  </a:cubicBezTo>
                  <a:cubicBezTo>
                    <a:pt x="246" y="620"/>
                    <a:pt x="246" y="620"/>
                    <a:pt x="246" y="620"/>
                  </a:cubicBezTo>
                  <a:cubicBezTo>
                    <a:pt x="251" y="624"/>
                    <a:pt x="251" y="624"/>
                    <a:pt x="251" y="624"/>
                  </a:cubicBezTo>
                  <a:cubicBezTo>
                    <a:pt x="251" y="622"/>
                    <a:pt x="251" y="622"/>
                    <a:pt x="251" y="622"/>
                  </a:cubicBezTo>
                  <a:cubicBezTo>
                    <a:pt x="245" y="613"/>
                    <a:pt x="245" y="613"/>
                    <a:pt x="245" y="613"/>
                  </a:cubicBezTo>
                  <a:cubicBezTo>
                    <a:pt x="245" y="613"/>
                    <a:pt x="254" y="619"/>
                    <a:pt x="260" y="617"/>
                  </a:cubicBezTo>
                  <a:cubicBezTo>
                    <a:pt x="264" y="614"/>
                    <a:pt x="262" y="611"/>
                    <a:pt x="262" y="611"/>
                  </a:cubicBezTo>
                  <a:cubicBezTo>
                    <a:pt x="268" y="610"/>
                    <a:pt x="268" y="610"/>
                    <a:pt x="268" y="610"/>
                  </a:cubicBezTo>
                  <a:cubicBezTo>
                    <a:pt x="273" y="608"/>
                    <a:pt x="273" y="608"/>
                    <a:pt x="273" y="608"/>
                  </a:cubicBezTo>
                  <a:cubicBezTo>
                    <a:pt x="279" y="608"/>
                    <a:pt x="279" y="608"/>
                    <a:pt x="279" y="608"/>
                  </a:cubicBezTo>
                  <a:cubicBezTo>
                    <a:pt x="283" y="602"/>
                    <a:pt x="283" y="602"/>
                    <a:pt x="283" y="602"/>
                  </a:cubicBezTo>
                  <a:cubicBezTo>
                    <a:pt x="293" y="603"/>
                    <a:pt x="293" y="603"/>
                    <a:pt x="293" y="603"/>
                  </a:cubicBezTo>
                  <a:cubicBezTo>
                    <a:pt x="304" y="598"/>
                    <a:pt x="304" y="598"/>
                    <a:pt x="304" y="598"/>
                  </a:cubicBezTo>
                  <a:cubicBezTo>
                    <a:pt x="304" y="597"/>
                    <a:pt x="304" y="597"/>
                    <a:pt x="304" y="597"/>
                  </a:cubicBezTo>
                  <a:cubicBezTo>
                    <a:pt x="312" y="581"/>
                    <a:pt x="312" y="581"/>
                    <a:pt x="312" y="581"/>
                  </a:cubicBezTo>
                  <a:cubicBezTo>
                    <a:pt x="323" y="566"/>
                    <a:pt x="323" y="566"/>
                    <a:pt x="323" y="566"/>
                  </a:cubicBezTo>
                  <a:cubicBezTo>
                    <a:pt x="327" y="563"/>
                    <a:pt x="327" y="563"/>
                    <a:pt x="327" y="563"/>
                  </a:cubicBezTo>
                  <a:cubicBezTo>
                    <a:pt x="328" y="554"/>
                    <a:pt x="328" y="554"/>
                    <a:pt x="328" y="554"/>
                  </a:cubicBezTo>
                  <a:cubicBezTo>
                    <a:pt x="341" y="540"/>
                    <a:pt x="341" y="540"/>
                    <a:pt x="341" y="540"/>
                  </a:cubicBezTo>
                  <a:cubicBezTo>
                    <a:pt x="341" y="540"/>
                    <a:pt x="346" y="527"/>
                    <a:pt x="349" y="521"/>
                  </a:cubicBezTo>
                  <a:cubicBezTo>
                    <a:pt x="352" y="516"/>
                    <a:pt x="360" y="496"/>
                    <a:pt x="363" y="485"/>
                  </a:cubicBezTo>
                  <a:cubicBezTo>
                    <a:pt x="366" y="473"/>
                    <a:pt x="375" y="460"/>
                    <a:pt x="375" y="460"/>
                  </a:cubicBezTo>
                  <a:cubicBezTo>
                    <a:pt x="375" y="460"/>
                    <a:pt x="377" y="456"/>
                    <a:pt x="378" y="452"/>
                  </a:cubicBezTo>
                  <a:cubicBezTo>
                    <a:pt x="380" y="448"/>
                    <a:pt x="382" y="424"/>
                    <a:pt x="382" y="418"/>
                  </a:cubicBezTo>
                  <a:close/>
                  <a:moveTo>
                    <a:pt x="52" y="662"/>
                  </a:moveTo>
                  <a:cubicBezTo>
                    <a:pt x="52" y="658"/>
                    <a:pt x="52" y="658"/>
                    <a:pt x="52" y="658"/>
                  </a:cubicBezTo>
                  <a:cubicBezTo>
                    <a:pt x="54" y="657"/>
                    <a:pt x="54" y="657"/>
                    <a:pt x="54" y="657"/>
                  </a:cubicBezTo>
                  <a:cubicBezTo>
                    <a:pt x="54" y="657"/>
                    <a:pt x="54" y="659"/>
                    <a:pt x="55" y="661"/>
                  </a:cubicBezTo>
                  <a:cubicBezTo>
                    <a:pt x="56" y="662"/>
                    <a:pt x="61" y="660"/>
                    <a:pt x="61" y="660"/>
                  </a:cubicBezTo>
                  <a:cubicBezTo>
                    <a:pt x="60" y="653"/>
                    <a:pt x="60" y="653"/>
                    <a:pt x="60" y="653"/>
                  </a:cubicBezTo>
                  <a:cubicBezTo>
                    <a:pt x="55" y="653"/>
                    <a:pt x="55" y="653"/>
                    <a:pt x="55" y="653"/>
                  </a:cubicBezTo>
                  <a:cubicBezTo>
                    <a:pt x="55" y="650"/>
                    <a:pt x="55" y="650"/>
                    <a:pt x="55" y="650"/>
                  </a:cubicBezTo>
                  <a:cubicBezTo>
                    <a:pt x="51" y="651"/>
                    <a:pt x="51" y="651"/>
                    <a:pt x="51" y="651"/>
                  </a:cubicBezTo>
                  <a:cubicBezTo>
                    <a:pt x="51" y="651"/>
                    <a:pt x="50" y="649"/>
                    <a:pt x="50" y="647"/>
                  </a:cubicBezTo>
                  <a:cubicBezTo>
                    <a:pt x="50" y="646"/>
                    <a:pt x="47" y="644"/>
                    <a:pt x="45" y="648"/>
                  </a:cubicBezTo>
                  <a:cubicBezTo>
                    <a:pt x="45" y="651"/>
                    <a:pt x="45" y="651"/>
                    <a:pt x="45" y="651"/>
                  </a:cubicBezTo>
                  <a:cubicBezTo>
                    <a:pt x="48" y="657"/>
                    <a:pt x="48" y="657"/>
                    <a:pt x="48" y="657"/>
                  </a:cubicBezTo>
                  <a:cubicBezTo>
                    <a:pt x="45" y="659"/>
                    <a:pt x="45" y="659"/>
                    <a:pt x="45" y="659"/>
                  </a:cubicBezTo>
                  <a:cubicBezTo>
                    <a:pt x="44" y="655"/>
                    <a:pt x="44" y="655"/>
                    <a:pt x="44" y="655"/>
                  </a:cubicBezTo>
                  <a:cubicBezTo>
                    <a:pt x="41" y="658"/>
                    <a:pt x="41" y="658"/>
                    <a:pt x="41" y="658"/>
                  </a:cubicBezTo>
                  <a:cubicBezTo>
                    <a:pt x="46" y="669"/>
                    <a:pt x="46" y="669"/>
                    <a:pt x="46" y="669"/>
                  </a:cubicBezTo>
                  <a:cubicBezTo>
                    <a:pt x="50" y="670"/>
                    <a:pt x="50" y="670"/>
                    <a:pt x="50" y="670"/>
                  </a:cubicBezTo>
                  <a:cubicBezTo>
                    <a:pt x="54" y="666"/>
                    <a:pt x="54" y="666"/>
                    <a:pt x="54" y="666"/>
                  </a:cubicBezTo>
                  <a:cubicBezTo>
                    <a:pt x="54" y="662"/>
                    <a:pt x="54" y="662"/>
                    <a:pt x="54" y="662"/>
                  </a:cubicBezTo>
                  <a:lnTo>
                    <a:pt x="52" y="662"/>
                  </a:lnTo>
                  <a:close/>
                  <a:moveTo>
                    <a:pt x="37" y="666"/>
                  </a:moveTo>
                  <a:cubicBezTo>
                    <a:pt x="41" y="664"/>
                    <a:pt x="41" y="664"/>
                    <a:pt x="41" y="664"/>
                  </a:cubicBezTo>
                  <a:cubicBezTo>
                    <a:pt x="39" y="658"/>
                    <a:pt x="39" y="658"/>
                    <a:pt x="39" y="658"/>
                  </a:cubicBezTo>
                  <a:lnTo>
                    <a:pt x="37" y="666"/>
                  </a:lnTo>
                  <a:close/>
                  <a:moveTo>
                    <a:pt x="55" y="670"/>
                  </a:moveTo>
                  <a:cubicBezTo>
                    <a:pt x="61" y="674"/>
                    <a:pt x="61" y="674"/>
                    <a:pt x="61" y="674"/>
                  </a:cubicBezTo>
                  <a:cubicBezTo>
                    <a:pt x="63" y="671"/>
                    <a:pt x="63" y="671"/>
                    <a:pt x="63" y="671"/>
                  </a:cubicBezTo>
                  <a:cubicBezTo>
                    <a:pt x="56" y="667"/>
                    <a:pt x="56" y="667"/>
                    <a:pt x="56" y="667"/>
                  </a:cubicBezTo>
                  <a:lnTo>
                    <a:pt x="55" y="670"/>
                  </a:lnTo>
                  <a:close/>
                  <a:moveTo>
                    <a:pt x="63" y="663"/>
                  </a:moveTo>
                  <a:cubicBezTo>
                    <a:pt x="61" y="664"/>
                    <a:pt x="61" y="667"/>
                    <a:pt x="64" y="667"/>
                  </a:cubicBezTo>
                  <a:cubicBezTo>
                    <a:pt x="66" y="666"/>
                    <a:pt x="66" y="662"/>
                    <a:pt x="63" y="663"/>
                  </a:cubicBezTo>
                  <a:close/>
                  <a:moveTo>
                    <a:pt x="107" y="657"/>
                  </a:moveTo>
                  <a:cubicBezTo>
                    <a:pt x="104" y="657"/>
                    <a:pt x="100" y="662"/>
                    <a:pt x="106" y="661"/>
                  </a:cubicBezTo>
                  <a:cubicBezTo>
                    <a:pt x="106" y="661"/>
                    <a:pt x="111" y="657"/>
                    <a:pt x="107" y="657"/>
                  </a:cubicBezTo>
                  <a:close/>
                  <a:moveTo>
                    <a:pt x="113" y="654"/>
                  </a:moveTo>
                  <a:cubicBezTo>
                    <a:pt x="111" y="655"/>
                    <a:pt x="112" y="657"/>
                    <a:pt x="112" y="657"/>
                  </a:cubicBezTo>
                  <a:cubicBezTo>
                    <a:pt x="110" y="659"/>
                    <a:pt x="110" y="659"/>
                    <a:pt x="110" y="659"/>
                  </a:cubicBezTo>
                  <a:cubicBezTo>
                    <a:pt x="111" y="660"/>
                    <a:pt x="111" y="660"/>
                    <a:pt x="111" y="660"/>
                  </a:cubicBezTo>
                  <a:cubicBezTo>
                    <a:pt x="117" y="655"/>
                    <a:pt x="117" y="655"/>
                    <a:pt x="117" y="655"/>
                  </a:cubicBezTo>
                  <a:cubicBezTo>
                    <a:pt x="117" y="655"/>
                    <a:pt x="115" y="653"/>
                    <a:pt x="113" y="654"/>
                  </a:cubicBezTo>
                  <a:close/>
                  <a:moveTo>
                    <a:pt x="119" y="654"/>
                  </a:moveTo>
                  <a:cubicBezTo>
                    <a:pt x="120" y="657"/>
                    <a:pt x="120" y="657"/>
                    <a:pt x="120" y="657"/>
                  </a:cubicBezTo>
                  <a:cubicBezTo>
                    <a:pt x="122" y="656"/>
                    <a:pt x="122" y="656"/>
                    <a:pt x="122" y="656"/>
                  </a:cubicBezTo>
                  <a:cubicBezTo>
                    <a:pt x="122" y="654"/>
                    <a:pt x="122" y="654"/>
                    <a:pt x="122" y="654"/>
                  </a:cubicBezTo>
                  <a:lnTo>
                    <a:pt x="119" y="654"/>
                  </a:lnTo>
                  <a:close/>
                  <a:moveTo>
                    <a:pt x="148" y="643"/>
                  </a:moveTo>
                  <a:cubicBezTo>
                    <a:pt x="146" y="647"/>
                    <a:pt x="146" y="647"/>
                    <a:pt x="146" y="647"/>
                  </a:cubicBezTo>
                  <a:cubicBezTo>
                    <a:pt x="142" y="648"/>
                    <a:pt x="142" y="648"/>
                    <a:pt x="142" y="648"/>
                  </a:cubicBezTo>
                  <a:cubicBezTo>
                    <a:pt x="139" y="650"/>
                    <a:pt x="139" y="650"/>
                    <a:pt x="139" y="650"/>
                  </a:cubicBezTo>
                  <a:cubicBezTo>
                    <a:pt x="134" y="651"/>
                    <a:pt x="134" y="651"/>
                    <a:pt x="134" y="651"/>
                  </a:cubicBezTo>
                  <a:cubicBezTo>
                    <a:pt x="133" y="655"/>
                    <a:pt x="133" y="655"/>
                    <a:pt x="133" y="655"/>
                  </a:cubicBezTo>
                  <a:cubicBezTo>
                    <a:pt x="136" y="655"/>
                    <a:pt x="136" y="655"/>
                    <a:pt x="136" y="655"/>
                  </a:cubicBezTo>
                  <a:cubicBezTo>
                    <a:pt x="133" y="659"/>
                    <a:pt x="133" y="659"/>
                    <a:pt x="133" y="659"/>
                  </a:cubicBezTo>
                  <a:cubicBezTo>
                    <a:pt x="133" y="664"/>
                    <a:pt x="133" y="664"/>
                    <a:pt x="133" y="664"/>
                  </a:cubicBezTo>
                  <a:cubicBezTo>
                    <a:pt x="139" y="661"/>
                    <a:pt x="139" y="661"/>
                    <a:pt x="139" y="661"/>
                  </a:cubicBezTo>
                  <a:cubicBezTo>
                    <a:pt x="145" y="661"/>
                    <a:pt x="145" y="661"/>
                    <a:pt x="145" y="661"/>
                  </a:cubicBezTo>
                  <a:cubicBezTo>
                    <a:pt x="149" y="654"/>
                    <a:pt x="149" y="654"/>
                    <a:pt x="149" y="654"/>
                  </a:cubicBezTo>
                  <a:cubicBezTo>
                    <a:pt x="147" y="649"/>
                    <a:pt x="147" y="649"/>
                    <a:pt x="147" y="649"/>
                  </a:cubicBezTo>
                  <a:cubicBezTo>
                    <a:pt x="149" y="644"/>
                    <a:pt x="149" y="644"/>
                    <a:pt x="149" y="644"/>
                  </a:cubicBezTo>
                  <a:lnTo>
                    <a:pt x="148" y="643"/>
                  </a:lnTo>
                  <a:close/>
                  <a:moveTo>
                    <a:pt x="111" y="639"/>
                  </a:moveTo>
                  <a:cubicBezTo>
                    <a:pt x="112" y="640"/>
                    <a:pt x="112" y="640"/>
                    <a:pt x="112" y="640"/>
                  </a:cubicBezTo>
                  <a:cubicBezTo>
                    <a:pt x="110" y="643"/>
                    <a:pt x="110" y="643"/>
                    <a:pt x="110" y="643"/>
                  </a:cubicBezTo>
                  <a:cubicBezTo>
                    <a:pt x="112" y="643"/>
                    <a:pt x="112" y="643"/>
                    <a:pt x="112" y="643"/>
                  </a:cubicBezTo>
                  <a:cubicBezTo>
                    <a:pt x="114" y="642"/>
                    <a:pt x="114" y="642"/>
                    <a:pt x="114" y="642"/>
                  </a:cubicBezTo>
                  <a:cubicBezTo>
                    <a:pt x="117" y="644"/>
                    <a:pt x="117" y="644"/>
                    <a:pt x="117" y="644"/>
                  </a:cubicBezTo>
                  <a:cubicBezTo>
                    <a:pt x="118" y="641"/>
                    <a:pt x="118" y="641"/>
                    <a:pt x="118" y="641"/>
                  </a:cubicBezTo>
                  <a:cubicBezTo>
                    <a:pt x="113" y="638"/>
                    <a:pt x="113" y="638"/>
                    <a:pt x="113" y="638"/>
                  </a:cubicBezTo>
                  <a:lnTo>
                    <a:pt x="111" y="639"/>
                  </a:lnTo>
                  <a:close/>
                  <a:moveTo>
                    <a:pt x="99" y="634"/>
                  </a:moveTo>
                  <a:cubicBezTo>
                    <a:pt x="95" y="631"/>
                    <a:pt x="94" y="630"/>
                    <a:pt x="95" y="632"/>
                  </a:cubicBezTo>
                  <a:cubicBezTo>
                    <a:pt x="97" y="637"/>
                    <a:pt x="97" y="637"/>
                    <a:pt x="97" y="637"/>
                  </a:cubicBezTo>
                  <a:cubicBezTo>
                    <a:pt x="102" y="637"/>
                    <a:pt x="102" y="637"/>
                    <a:pt x="99" y="634"/>
                  </a:cubicBezTo>
                  <a:close/>
                  <a:moveTo>
                    <a:pt x="90" y="628"/>
                  </a:moveTo>
                  <a:cubicBezTo>
                    <a:pt x="93" y="631"/>
                    <a:pt x="93" y="631"/>
                    <a:pt x="93" y="631"/>
                  </a:cubicBezTo>
                  <a:cubicBezTo>
                    <a:pt x="94" y="628"/>
                    <a:pt x="94" y="628"/>
                    <a:pt x="94" y="628"/>
                  </a:cubicBezTo>
                  <a:cubicBezTo>
                    <a:pt x="91" y="627"/>
                    <a:pt x="91" y="627"/>
                    <a:pt x="91" y="627"/>
                  </a:cubicBezTo>
                  <a:lnTo>
                    <a:pt x="90" y="628"/>
                  </a:lnTo>
                  <a:close/>
                  <a:moveTo>
                    <a:pt x="175" y="667"/>
                  </a:moveTo>
                  <a:cubicBezTo>
                    <a:pt x="175" y="664"/>
                    <a:pt x="175" y="664"/>
                    <a:pt x="175" y="664"/>
                  </a:cubicBezTo>
                  <a:cubicBezTo>
                    <a:pt x="170" y="666"/>
                    <a:pt x="170" y="666"/>
                    <a:pt x="170" y="666"/>
                  </a:cubicBezTo>
                  <a:lnTo>
                    <a:pt x="175" y="667"/>
                  </a:lnTo>
                  <a:close/>
                  <a:moveTo>
                    <a:pt x="74" y="466"/>
                  </a:moveTo>
                  <a:cubicBezTo>
                    <a:pt x="72" y="462"/>
                    <a:pt x="72" y="462"/>
                    <a:pt x="72" y="462"/>
                  </a:cubicBezTo>
                  <a:cubicBezTo>
                    <a:pt x="72" y="462"/>
                    <a:pt x="69" y="464"/>
                    <a:pt x="68" y="464"/>
                  </a:cubicBezTo>
                  <a:cubicBezTo>
                    <a:pt x="66" y="464"/>
                    <a:pt x="67" y="461"/>
                    <a:pt x="67" y="461"/>
                  </a:cubicBezTo>
                  <a:cubicBezTo>
                    <a:pt x="66" y="459"/>
                    <a:pt x="66" y="459"/>
                    <a:pt x="66" y="459"/>
                  </a:cubicBezTo>
                  <a:cubicBezTo>
                    <a:pt x="62" y="461"/>
                    <a:pt x="62" y="461"/>
                    <a:pt x="62" y="461"/>
                  </a:cubicBezTo>
                  <a:cubicBezTo>
                    <a:pt x="66" y="468"/>
                    <a:pt x="66" y="468"/>
                    <a:pt x="66" y="468"/>
                  </a:cubicBezTo>
                  <a:cubicBezTo>
                    <a:pt x="71" y="469"/>
                    <a:pt x="74" y="466"/>
                    <a:pt x="74" y="466"/>
                  </a:cubicBezTo>
                  <a:close/>
                  <a:moveTo>
                    <a:pt x="72" y="456"/>
                  </a:moveTo>
                  <a:cubicBezTo>
                    <a:pt x="67" y="457"/>
                    <a:pt x="67" y="457"/>
                    <a:pt x="67" y="457"/>
                  </a:cubicBezTo>
                  <a:cubicBezTo>
                    <a:pt x="70" y="460"/>
                    <a:pt x="70" y="460"/>
                    <a:pt x="70" y="460"/>
                  </a:cubicBezTo>
                  <a:lnTo>
                    <a:pt x="72" y="456"/>
                  </a:lnTo>
                  <a:close/>
                  <a:moveTo>
                    <a:pt x="93" y="452"/>
                  </a:moveTo>
                  <a:cubicBezTo>
                    <a:pt x="90" y="456"/>
                    <a:pt x="90" y="456"/>
                    <a:pt x="90" y="456"/>
                  </a:cubicBezTo>
                  <a:cubicBezTo>
                    <a:pt x="94" y="456"/>
                    <a:pt x="94" y="456"/>
                    <a:pt x="94" y="456"/>
                  </a:cubicBezTo>
                  <a:cubicBezTo>
                    <a:pt x="97" y="454"/>
                    <a:pt x="97" y="454"/>
                    <a:pt x="97" y="454"/>
                  </a:cubicBezTo>
                  <a:lnTo>
                    <a:pt x="93" y="452"/>
                  </a:lnTo>
                  <a:close/>
                  <a:moveTo>
                    <a:pt x="157" y="329"/>
                  </a:moveTo>
                  <a:cubicBezTo>
                    <a:pt x="153" y="331"/>
                    <a:pt x="153" y="331"/>
                    <a:pt x="153" y="331"/>
                  </a:cubicBezTo>
                  <a:cubicBezTo>
                    <a:pt x="152" y="328"/>
                    <a:pt x="152" y="328"/>
                    <a:pt x="152" y="328"/>
                  </a:cubicBezTo>
                  <a:cubicBezTo>
                    <a:pt x="145" y="331"/>
                    <a:pt x="145" y="331"/>
                    <a:pt x="145" y="331"/>
                  </a:cubicBezTo>
                  <a:cubicBezTo>
                    <a:pt x="145" y="335"/>
                    <a:pt x="145" y="335"/>
                    <a:pt x="145" y="335"/>
                  </a:cubicBezTo>
                  <a:cubicBezTo>
                    <a:pt x="145" y="336"/>
                    <a:pt x="147" y="338"/>
                    <a:pt x="147" y="338"/>
                  </a:cubicBezTo>
                  <a:cubicBezTo>
                    <a:pt x="153" y="336"/>
                    <a:pt x="153" y="336"/>
                    <a:pt x="153" y="336"/>
                  </a:cubicBezTo>
                  <a:cubicBezTo>
                    <a:pt x="152" y="332"/>
                    <a:pt x="152" y="332"/>
                    <a:pt x="152" y="332"/>
                  </a:cubicBezTo>
                  <a:cubicBezTo>
                    <a:pt x="157" y="331"/>
                    <a:pt x="157" y="331"/>
                    <a:pt x="157" y="331"/>
                  </a:cubicBezTo>
                  <a:lnTo>
                    <a:pt x="157" y="329"/>
                  </a:lnTo>
                  <a:close/>
                  <a:moveTo>
                    <a:pt x="244" y="634"/>
                  </a:moveTo>
                  <a:cubicBezTo>
                    <a:pt x="247" y="630"/>
                    <a:pt x="247" y="630"/>
                    <a:pt x="247" y="630"/>
                  </a:cubicBezTo>
                  <a:cubicBezTo>
                    <a:pt x="243" y="631"/>
                    <a:pt x="243" y="631"/>
                    <a:pt x="243" y="631"/>
                  </a:cubicBezTo>
                  <a:lnTo>
                    <a:pt x="244" y="634"/>
                  </a:lnTo>
                  <a:close/>
                  <a:moveTo>
                    <a:pt x="260" y="618"/>
                  </a:moveTo>
                  <a:cubicBezTo>
                    <a:pt x="265" y="619"/>
                    <a:pt x="265" y="619"/>
                    <a:pt x="265" y="619"/>
                  </a:cubicBezTo>
                  <a:cubicBezTo>
                    <a:pt x="263" y="616"/>
                    <a:pt x="263" y="616"/>
                    <a:pt x="263" y="616"/>
                  </a:cubicBezTo>
                  <a:lnTo>
                    <a:pt x="260" y="618"/>
                  </a:lnTo>
                  <a:close/>
                  <a:moveTo>
                    <a:pt x="265" y="614"/>
                  </a:moveTo>
                  <a:cubicBezTo>
                    <a:pt x="267" y="617"/>
                    <a:pt x="267" y="617"/>
                    <a:pt x="267" y="617"/>
                  </a:cubicBezTo>
                  <a:cubicBezTo>
                    <a:pt x="271" y="615"/>
                    <a:pt x="271" y="615"/>
                    <a:pt x="271" y="615"/>
                  </a:cubicBezTo>
                  <a:cubicBezTo>
                    <a:pt x="270" y="613"/>
                    <a:pt x="270" y="613"/>
                    <a:pt x="270" y="613"/>
                  </a:cubicBezTo>
                  <a:lnTo>
                    <a:pt x="265" y="614"/>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3" name="Freeform 34"/>
            <p:cNvSpPr/>
            <p:nvPr/>
          </p:nvSpPr>
          <p:spPr bwMode="auto">
            <a:xfrm>
              <a:off x="5077123" y="4606206"/>
              <a:ext cx="690563" cy="501650"/>
            </a:xfrm>
            <a:custGeom>
              <a:avLst/>
              <a:gdLst/>
              <a:ahLst/>
              <a:cxnLst>
                <a:cxn ang="0">
                  <a:pos x="278" y="15"/>
                </a:cxn>
                <a:cxn ang="0">
                  <a:pos x="262" y="3"/>
                </a:cxn>
                <a:cxn ang="0">
                  <a:pos x="248" y="3"/>
                </a:cxn>
                <a:cxn ang="0">
                  <a:pos x="218" y="3"/>
                </a:cxn>
                <a:cxn ang="0">
                  <a:pos x="171" y="33"/>
                </a:cxn>
                <a:cxn ang="0">
                  <a:pos x="137" y="48"/>
                </a:cxn>
                <a:cxn ang="0">
                  <a:pos x="124" y="48"/>
                </a:cxn>
                <a:cxn ang="0">
                  <a:pos x="102" y="50"/>
                </a:cxn>
                <a:cxn ang="0">
                  <a:pos x="68" y="55"/>
                </a:cxn>
                <a:cxn ang="0">
                  <a:pos x="51" y="51"/>
                </a:cxn>
                <a:cxn ang="0">
                  <a:pos x="22" y="53"/>
                </a:cxn>
                <a:cxn ang="0">
                  <a:pos x="22" y="40"/>
                </a:cxn>
                <a:cxn ang="0">
                  <a:pos x="8" y="39"/>
                </a:cxn>
                <a:cxn ang="0">
                  <a:pos x="2" y="50"/>
                </a:cxn>
                <a:cxn ang="0">
                  <a:pos x="8" y="74"/>
                </a:cxn>
                <a:cxn ang="0">
                  <a:pos x="27" y="89"/>
                </a:cxn>
                <a:cxn ang="0">
                  <a:pos x="29" y="116"/>
                </a:cxn>
                <a:cxn ang="0">
                  <a:pos x="16" y="123"/>
                </a:cxn>
                <a:cxn ang="0">
                  <a:pos x="17" y="132"/>
                </a:cxn>
                <a:cxn ang="0">
                  <a:pos x="21" y="149"/>
                </a:cxn>
                <a:cxn ang="0">
                  <a:pos x="22" y="166"/>
                </a:cxn>
                <a:cxn ang="0">
                  <a:pos x="42" y="173"/>
                </a:cxn>
                <a:cxn ang="0">
                  <a:pos x="52" y="190"/>
                </a:cxn>
                <a:cxn ang="0">
                  <a:pos x="53" y="219"/>
                </a:cxn>
                <a:cxn ang="0">
                  <a:pos x="68" y="213"/>
                </a:cxn>
                <a:cxn ang="0">
                  <a:pos x="75" y="211"/>
                </a:cxn>
                <a:cxn ang="0">
                  <a:pos x="89" y="208"/>
                </a:cxn>
                <a:cxn ang="0">
                  <a:pos x="99" y="202"/>
                </a:cxn>
                <a:cxn ang="0">
                  <a:pos x="106" y="201"/>
                </a:cxn>
                <a:cxn ang="0">
                  <a:pos x="111" y="196"/>
                </a:cxn>
                <a:cxn ang="0">
                  <a:pos x="119" y="197"/>
                </a:cxn>
                <a:cxn ang="0">
                  <a:pos x="134" y="198"/>
                </a:cxn>
                <a:cxn ang="0">
                  <a:pos x="143" y="203"/>
                </a:cxn>
                <a:cxn ang="0">
                  <a:pos x="163" y="202"/>
                </a:cxn>
                <a:cxn ang="0">
                  <a:pos x="192" y="195"/>
                </a:cxn>
                <a:cxn ang="0">
                  <a:pos x="209" y="185"/>
                </a:cxn>
                <a:cxn ang="0">
                  <a:pos x="215" y="165"/>
                </a:cxn>
                <a:cxn ang="0">
                  <a:pos x="225" y="156"/>
                </a:cxn>
                <a:cxn ang="0">
                  <a:pos x="239" y="143"/>
                </a:cxn>
                <a:cxn ang="0">
                  <a:pos x="250" y="136"/>
                </a:cxn>
                <a:cxn ang="0">
                  <a:pos x="268" y="139"/>
                </a:cxn>
                <a:cxn ang="0">
                  <a:pos x="285" y="138"/>
                </a:cxn>
                <a:cxn ang="0">
                  <a:pos x="288" y="133"/>
                </a:cxn>
                <a:cxn ang="0">
                  <a:pos x="284" y="121"/>
                </a:cxn>
                <a:cxn ang="0">
                  <a:pos x="276" y="111"/>
                </a:cxn>
                <a:cxn ang="0">
                  <a:pos x="264" y="108"/>
                </a:cxn>
                <a:cxn ang="0">
                  <a:pos x="260" y="98"/>
                </a:cxn>
                <a:cxn ang="0">
                  <a:pos x="268" y="88"/>
                </a:cxn>
                <a:cxn ang="0">
                  <a:pos x="273" y="73"/>
                </a:cxn>
                <a:cxn ang="0">
                  <a:pos x="264" y="56"/>
                </a:cxn>
                <a:cxn ang="0">
                  <a:pos x="279" y="40"/>
                </a:cxn>
                <a:cxn ang="0">
                  <a:pos x="300" y="26"/>
                </a:cxn>
                <a:cxn ang="0">
                  <a:pos x="294" y="14"/>
                </a:cxn>
              </a:cxnLst>
              <a:rect l="0" t="0" r="r" b="b"/>
              <a:pathLst>
                <a:path w="300" h="219" extrusionOk="0">
                  <a:moveTo>
                    <a:pt x="294" y="14"/>
                  </a:moveTo>
                  <a:cubicBezTo>
                    <a:pt x="294" y="14"/>
                    <a:pt x="282" y="16"/>
                    <a:pt x="278" y="15"/>
                  </a:cubicBezTo>
                  <a:cubicBezTo>
                    <a:pt x="274" y="15"/>
                    <a:pt x="266" y="13"/>
                    <a:pt x="266" y="13"/>
                  </a:cubicBezTo>
                  <a:cubicBezTo>
                    <a:pt x="262" y="3"/>
                    <a:pt x="262" y="3"/>
                    <a:pt x="262" y="3"/>
                  </a:cubicBezTo>
                  <a:cubicBezTo>
                    <a:pt x="262" y="3"/>
                    <a:pt x="256" y="10"/>
                    <a:pt x="253" y="9"/>
                  </a:cubicBezTo>
                  <a:cubicBezTo>
                    <a:pt x="250" y="8"/>
                    <a:pt x="250" y="3"/>
                    <a:pt x="248" y="3"/>
                  </a:cubicBezTo>
                  <a:cubicBezTo>
                    <a:pt x="246" y="3"/>
                    <a:pt x="240" y="10"/>
                    <a:pt x="236" y="9"/>
                  </a:cubicBezTo>
                  <a:cubicBezTo>
                    <a:pt x="232" y="8"/>
                    <a:pt x="226" y="0"/>
                    <a:pt x="218" y="3"/>
                  </a:cubicBezTo>
                  <a:cubicBezTo>
                    <a:pt x="209" y="6"/>
                    <a:pt x="194" y="15"/>
                    <a:pt x="189" y="16"/>
                  </a:cubicBezTo>
                  <a:cubicBezTo>
                    <a:pt x="183" y="17"/>
                    <a:pt x="175" y="27"/>
                    <a:pt x="171" y="33"/>
                  </a:cubicBezTo>
                  <a:cubicBezTo>
                    <a:pt x="167" y="39"/>
                    <a:pt x="164" y="47"/>
                    <a:pt x="152" y="50"/>
                  </a:cubicBezTo>
                  <a:cubicBezTo>
                    <a:pt x="139" y="53"/>
                    <a:pt x="137" y="48"/>
                    <a:pt x="137" y="48"/>
                  </a:cubicBezTo>
                  <a:cubicBezTo>
                    <a:pt x="131" y="51"/>
                    <a:pt x="131" y="51"/>
                    <a:pt x="131" y="51"/>
                  </a:cubicBezTo>
                  <a:cubicBezTo>
                    <a:pt x="124" y="48"/>
                    <a:pt x="124" y="48"/>
                    <a:pt x="124" y="48"/>
                  </a:cubicBezTo>
                  <a:cubicBezTo>
                    <a:pt x="124" y="48"/>
                    <a:pt x="115" y="53"/>
                    <a:pt x="110" y="51"/>
                  </a:cubicBezTo>
                  <a:cubicBezTo>
                    <a:pt x="107" y="51"/>
                    <a:pt x="106" y="49"/>
                    <a:pt x="102" y="50"/>
                  </a:cubicBezTo>
                  <a:cubicBezTo>
                    <a:pt x="99" y="53"/>
                    <a:pt x="98" y="58"/>
                    <a:pt x="87" y="59"/>
                  </a:cubicBezTo>
                  <a:cubicBezTo>
                    <a:pt x="77" y="60"/>
                    <a:pt x="68" y="55"/>
                    <a:pt x="68" y="55"/>
                  </a:cubicBezTo>
                  <a:cubicBezTo>
                    <a:pt x="60" y="55"/>
                    <a:pt x="60" y="55"/>
                    <a:pt x="60" y="55"/>
                  </a:cubicBezTo>
                  <a:cubicBezTo>
                    <a:pt x="60" y="55"/>
                    <a:pt x="54" y="51"/>
                    <a:pt x="51" y="51"/>
                  </a:cubicBezTo>
                  <a:cubicBezTo>
                    <a:pt x="47" y="51"/>
                    <a:pt x="37" y="60"/>
                    <a:pt x="32" y="59"/>
                  </a:cubicBezTo>
                  <a:cubicBezTo>
                    <a:pt x="26" y="59"/>
                    <a:pt x="22" y="58"/>
                    <a:pt x="22" y="53"/>
                  </a:cubicBezTo>
                  <a:cubicBezTo>
                    <a:pt x="23" y="47"/>
                    <a:pt x="30" y="48"/>
                    <a:pt x="29" y="43"/>
                  </a:cubicBezTo>
                  <a:cubicBezTo>
                    <a:pt x="29" y="39"/>
                    <a:pt x="26" y="41"/>
                    <a:pt x="22" y="40"/>
                  </a:cubicBezTo>
                  <a:cubicBezTo>
                    <a:pt x="20" y="40"/>
                    <a:pt x="14" y="37"/>
                    <a:pt x="10" y="35"/>
                  </a:cubicBezTo>
                  <a:cubicBezTo>
                    <a:pt x="9" y="38"/>
                    <a:pt x="8" y="39"/>
                    <a:pt x="8" y="39"/>
                  </a:cubicBezTo>
                  <a:cubicBezTo>
                    <a:pt x="8" y="39"/>
                    <a:pt x="9" y="44"/>
                    <a:pt x="7" y="47"/>
                  </a:cubicBezTo>
                  <a:cubicBezTo>
                    <a:pt x="5" y="49"/>
                    <a:pt x="2" y="50"/>
                    <a:pt x="2" y="50"/>
                  </a:cubicBezTo>
                  <a:cubicBezTo>
                    <a:pt x="0" y="65"/>
                    <a:pt x="0" y="65"/>
                    <a:pt x="0" y="65"/>
                  </a:cubicBezTo>
                  <a:cubicBezTo>
                    <a:pt x="8" y="74"/>
                    <a:pt x="8" y="74"/>
                    <a:pt x="8" y="74"/>
                  </a:cubicBezTo>
                  <a:cubicBezTo>
                    <a:pt x="11" y="83"/>
                    <a:pt x="11" y="83"/>
                    <a:pt x="11" y="83"/>
                  </a:cubicBezTo>
                  <a:cubicBezTo>
                    <a:pt x="11" y="83"/>
                    <a:pt x="23" y="86"/>
                    <a:pt x="27" y="89"/>
                  </a:cubicBezTo>
                  <a:cubicBezTo>
                    <a:pt x="33" y="92"/>
                    <a:pt x="38" y="101"/>
                    <a:pt x="38" y="101"/>
                  </a:cubicBezTo>
                  <a:cubicBezTo>
                    <a:pt x="29" y="116"/>
                    <a:pt x="29" y="116"/>
                    <a:pt x="29" y="116"/>
                  </a:cubicBezTo>
                  <a:cubicBezTo>
                    <a:pt x="29" y="116"/>
                    <a:pt x="28" y="120"/>
                    <a:pt x="26" y="121"/>
                  </a:cubicBezTo>
                  <a:cubicBezTo>
                    <a:pt x="23" y="122"/>
                    <a:pt x="19" y="120"/>
                    <a:pt x="16" y="123"/>
                  </a:cubicBezTo>
                  <a:cubicBezTo>
                    <a:pt x="11" y="126"/>
                    <a:pt x="11" y="130"/>
                    <a:pt x="11" y="130"/>
                  </a:cubicBezTo>
                  <a:cubicBezTo>
                    <a:pt x="17" y="132"/>
                    <a:pt x="17" y="132"/>
                    <a:pt x="17" y="132"/>
                  </a:cubicBezTo>
                  <a:cubicBezTo>
                    <a:pt x="13" y="141"/>
                    <a:pt x="13" y="141"/>
                    <a:pt x="13" y="141"/>
                  </a:cubicBezTo>
                  <a:cubicBezTo>
                    <a:pt x="21" y="149"/>
                    <a:pt x="21" y="149"/>
                    <a:pt x="21" y="149"/>
                  </a:cubicBezTo>
                  <a:cubicBezTo>
                    <a:pt x="13" y="160"/>
                    <a:pt x="13" y="160"/>
                    <a:pt x="13" y="160"/>
                  </a:cubicBezTo>
                  <a:cubicBezTo>
                    <a:pt x="13" y="160"/>
                    <a:pt x="20" y="164"/>
                    <a:pt x="22" y="166"/>
                  </a:cubicBezTo>
                  <a:cubicBezTo>
                    <a:pt x="24" y="169"/>
                    <a:pt x="27" y="174"/>
                    <a:pt x="32" y="173"/>
                  </a:cubicBezTo>
                  <a:cubicBezTo>
                    <a:pt x="42" y="173"/>
                    <a:pt x="42" y="173"/>
                    <a:pt x="42" y="173"/>
                  </a:cubicBezTo>
                  <a:cubicBezTo>
                    <a:pt x="43" y="186"/>
                    <a:pt x="43" y="186"/>
                    <a:pt x="43" y="186"/>
                  </a:cubicBezTo>
                  <a:cubicBezTo>
                    <a:pt x="52" y="190"/>
                    <a:pt x="52" y="190"/>
                    <a:pt x="52" y="190"/>
                  </a:cubicBezTo>
                  <a:cubicBezTo>
                    <a:pt x="49" y="199"/>
                    <a:pt x="49" y="199"/>
                    <a:pt x="49" y="199"/>
                  </a:cubicBezTo>
                  <a:cubicBezTo>
                    <a:pt x="53" y="219"/>
                    <a:pt x="53" y="219"/>
                    <a:pt x="53" y="219"/>
                  </a:cubicBezTo>
                  <a:cubicBezTo>
                    <a:pt x="63" y="218"/>
                    <a:pt x="63" y="218"/>
                    <a:pt x="63" y="218"/>
                  </a:cubicBezTo>
                  <a:cubicBezTo>
                    <a:pt x="68" y="213"/>
                    <a:pt x="68" y="213"/>
                    <a:pt x="68" y="213"/>
                  </a:cubicBezTo>
                  <a:cubicBezTo>
                    <a:pt x="73" y="215"/>
                    <a:pt x="73" y="215"/>
                    <a:pt x="73" y="215"/>
                  </a:cubicBezTo>
                  <a:cubicBezTo>
                    <a:pt x="75" y="211"/>
                    <a:pt x="75" y="211"/>
                    <a:pt x="75" y="211"/>
                  </a:cubicBezTo>
                  <a:cubicBezTo>
                    <a:pt x="87" y="211"/>
                    <a:pt x="87" y="211"/>
                    <a:pt x="87" y="211"/>
                  </a:cubicBezTo>
                  <a:cubicBezTo>
                    <a:pt x="89" y="208"/>
                    <a:pt x="89" y="208"/>
                    <a:pt x="89" y="208"/>
                  </a:cubicBezTo>
                  <a:cubicBezTo>
                    <a:pt x="92" y="207"/>
                    <a:pt x="92" y="207"/>
                    <a:pt x="92" y="207"/>
                  </a:cubicBezTo>
                  <a:cubicBezTo>
                    <a:pt x="99" y="202"/>
                    <a:pt x="99" y="202"/>
                    <a:pt x="99" y="202"/>
                  </a:cubicBezTo>
                  <a:cubicBezTo>
                    <a:pt x="101" y="205"/>
                    <a:pt x="101" y="205"/>
                    <a:pt x="101" y="205"/>
                  </a:cubicBezTo>
                  <a:cubicBezTo>
                    <a:pt x="106" y="201"/>
                    <a:pt x="106" y="201"/>
                    <a:pt x="106" y="201"/>
                  </a:cubicBezTo>
                  <a:cubicBezTo>
                    <a:pt x="105" y="196"/>
                    <a:pt x="105" y="196"/>
                    <a:pt x="105" y="196"/>
                  </a:cubicBezTo>
                  <a:cubicBezTo>
                    <a:pt x="111" y="196"/>
                    <a:pt x="111" y="196"/>
                    <a:pt x="111" y="196"/>
                  </a:cubicBezTo>
                  <a:cubicBezTo>
                    <a:pt x="114" y="192"/>
                    <a:pt x="114" y="192"/>
                    <a:pt x="114" y="192"/>
                  </a:cubicBezTo>
                  <a:cubicBezTo>
                    <a:pt x="114" y="192"/>
                    <a:pt x="117" y="198"/>
                    <a:pt x="119" y="197"/>
                  </a:cubicBezTo>
                  <a:cubicBezTo>
                    <a:pt x="121" y="195"/>
                    <a:pt x="128" y="191"/>
                    <a:pt x="128" y="191"/>
                  </a:cubicBezTo>
                  <a:cubicBezTo>
                    <a:pt x="134" y="198"/>
                    <a:pt x="134" y="198"/>
                    <a:pt x="134" y="198"/>
                  </a:cubicBezTo>
                  <a:cubicBezTo>
                    <a:pt x="138" y="197"/>
                    <a:pt x="138" y="197"/>
                    <a:pt x="138" y="197"/>
                  </a:cubicBezTo>
                  <a:cubicBezTo>
                    <a:pt x="143" y="203"/>
                    <a:pt x="143" y="203"/>
                    <a:pt x="143" y="203"/>
                  </a:cubicBezTo>
                  <a:cubicBezTo>
                    <a:pt x="149" y="198"/>
                    <a:pt x="149" y="198"/>
                    <a:pt x="149" y="198"/>
                  </a:cubicBezTo>
                  <a:cubicBezTo>
                    <a:pt x="163" y="202"/>
                    <a:pt x="163" y="202"/>
                    <a:pt x="163" y="202"/>
                  </a:cubicBezTo>
                  <a:cubicBezTo>
                    <a:pt x="163" y="202"/>
                    <a:pt x="166" y="207"/>
                    <a:pt x="168" y="206"/>
                  </a:cubicBezTo>
                  <a:cubicBezTo>
                    <a:pt x="169" y="206"/>
                    <a:pt x="192" y="195"/>
                    <a:pt x="192" y="195"/>
                  </a:cubicBezTo>
                  <a:cubicBezTo>
                    <a:pt x="199" y="196"/>
                    <a:pt x="199" y="196"/>
                    <a:pt x="199" y="196"/>
                  </a:cubicBezTo>
                  <a:cubicBezTo>
                    <a:pt x="199" y="196"/>
                    <a:pt x="208" y="192"/>
                    <a:pt x="209" y="185"/>
                  </a:cubicBezTo>
                  <a:cubicBezTo>
                    <a:pt x="209" y="176"/>
                    <a:pt x="199" y="171"/>
                    <a:pt x="201" y="168"/>
                  </a:cubicBezTo>
                  <a:cubicBezTo>
                    <a:pt x="204" y="166"/>
                    <a:pt x="215" y="165"/>
                    <a:pt x="215" y="165"/>
                  </a:cubicBezTo>
                  <a:cubicBezTo>
                    <a:pt x="215" y="165"/>
                    <a:pt x="213" y="160"/>
                    <a:pt x="216" y="158"/>
                  </a:cubicBezTo>
                  <a:cubicBezTo>
                    <a:pt x="218" y="156"/>
                    <a:pt x="223" y="159"/>
                    <a:pt x="225" y="156"/>
                  </a:cubicBezTo>
                  <a:cubicBezTo>
                    <a:pt x="226" y="152"/>
                    <a:pt x="221" y="148"/>
                    <a:pt x="224" y="145"/>
                  </a:cubicBezTo>
                  <a:cubicBezTo>
                    <a:pt x="229" y="144"/>
                    <a:pt x="235" y="148"/>
                    <a:pt x="239" y="143"/>
                  </a:cubicBezTo>
                  <a:cubicBezTo>
                    <a:pt x="245" y="139"/>
                    <a:pt x="245" y="136"/>
                    <a:pt x="247" y="134"/>
                  </a:cubicBezTo>
                  <a:cubicBezTo>
                    <a:pt x="249" y="133"/>
                    <a:pt x="250" y="136"/>
                    <a:pt x="250" y="136"/>
                  </a:cubicBezTo>
                  <a:cubicBezTo>
                    <a:pt x="250" y="136"/>
                    <a:pt x="252" y="130"/>
                    <a:pt x="256" y="130"/>
                  </a:cubicBezTo>
                  <a:cubicBezTo>
                    <a:pt x="259" y="132"/>
                    <a:pt x="264" y="138"/>
                    <a:pt x="268" y="139"/>
                  </a:cubicBezTo>
                  <a:cubicBezTo>
                    <a:pt x="273" y="139"/>
                    <a:pt x="278" y="135"/>
                    <a:pt x="278" y="135"/>
                  </a:cubicBezTo>
                  <a:cubicBezTo>
                    <a:pt x="285" y="138"/>
                    <a:pt x="285" y="138"/>
                    <a:pt x="285" y="138"/>
                  </a:cubicBezTo>
                  <a:cubicBezTo>
                    <a:pt x="285" y="133"/>
                    <a:pt x="285" y="133"/>
                    <a:pt x="285" y="133"/>
                  </a:cubicBezTo>
                  <a:cubicBezTo>
                    <a:pt x="288" y="133"/>
                    <a:pt x="288" y="133"/>
                    <a:pt x="288" y="133"/>
                  </a:cubicBezTo>
                  <a:cubicBezTo>
                    <a:pt x="294" y="130"/>
                    <a:pt x="294" y="130"/>
                    <a:pt x="294" y="130"/>
                  </a:cubicBezTo>
                  <a:cubicBezTo>
                    <a:pt x="284" y="121"/>
                    <a:pt x="284" y="121"/>
                    <a:pt x="284" y="121"/>
                  </a:cubicBezTo>
                  <a:cubicBezTo>
                    <a:pt x="278" y="117"/>
                    <a:pt x="278" y="117"/>
                    <a:pt x="278" y="117"/>
                  </a:cubicBezTo>
                  <a:cubicBezTo>
                    <a:pt x="276" y="111"/>
                    <a:pt x="276" y="111"/>
                    <a:pt x="276" y="111"/>
                  </a:cubicBezTo>
                  <a:cubicBezTo>
                    <a:pt x="267" y="103"/>
                    <a:pt x="267" y="103"/>
                    <a:pt x="267" y="103"/>
                  </a:cubicBezTo>
                  <a:cubicBezTo>
                    <a:pt x="267" y="103"/>
                    <a:pt x="266" y="106"/>
                    <a:pt x="264" y="108"/>
                  </a:cubicBezTo>
                  <a:cubicBezTo>
                    <a:pt x="262" y="110"/>
                    <a:pt x="256" y="108"/>
                    <a:pt x="256" y="108"/>
                  </a:cubicBezTo>
                  <a:cubicBezTo>
                    <a:pt x="260" y="98"/>
                    <a:pt x="260" y="98"/>
                    <a:pt x="260" y="98"/>
                  </a:cubicBezTo>
                  <a:cubicBezTo>
                    <a:pt x="268" y="97"/>
                    <a:pt x="268" y="97"/>
                    <a:pt x="268" y="97"/>
                  </a:cubicBezTo>
                  <a:cubicBezTo>
                    <a:pt x="268" y="88"/>
                    <a:pt x="268" y="88"/>
                    <a:pt x="268" y="88"/>
                  </a:cubicBezTo>
                  <a:cubicBezTo>
                    <a:pt x="278" y="85"/>
                    <a:pt x="278" y="85"/>
                    <a:pt x="278" y="85"/>
                  </a:cubicBezTo>
                  <a:cubicBezTo>
                    <a:pt x="278" y="85"/>
                    <a:pt x="274" y="80"/>
                    <a:pt x="273" y="73"/>
                  </a:cubicBezTo>
                  <a:cubicBezTo>
                    <a:pt x="273" y="66"/>
                    <a:pt x="272" y="56"/>
                    <a:pt x="272" y="56"/>
                  </a:cubicBezTo>
                  <a:cubicBezTo>
                    <a:pt x="264" y="56"/>
                    <a:pt x="264" y="56"/>
                    <a:pt x="264" y="56"/>
                  </a:cubicBezTo>
                  <a:cubicBezTo>
                    <a:pt x="264" y="56"/>
                    <a:pt x="274" y="54"/>
                    <a:pt x="275" y="51"/>
                  </a:cubicBezTo>
                  <a:cubicBezTo>
                    <a:pt x="276" y="49"/>
                    <a:pt x="271" y="44"/>
                    <a:pt x="279" y="40"/>
                  </a:cubicBezTo>
                  <a:cubicBezTo>
                    <a:pt x="286" y="34"/>
                    <a:pt x="294" y="38"/>
                    <a:pt x="294" y="38"/>
                  </a:cubicBezTo>
                  <a:cubicBezTo>
                    <a:pt x="300" y="26"/>
                    <a:pt x="300" y="26"/>
                    <a:pt x="300" y="26"/>
                  </a:cubicBezTo>
                  <a:cubicBezTo>
                    <a:pt x="300" y="26"/>
                    <a:pt x="297" y="23"/>
                    <a:pt x="296" y="19"/>
                  </a:cubicBezTo>
                  <a:cubicBezTo>
                    <a:pt x="295" y="17"/>
                    <a:pt x="294" y="14"/>
                    <a:pt x="294" y="14"/>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4" name="Freeform 35"/>
            <p:cNvSpPr>
              <a:spLocks noEditPoints="1"/>
            </p:cNvSpPr>
            <p:nvPr/>
          </p:nvSpPr>
          <p:spPr bwMode="auto">
            <a:xfrm>
              <a:off x="4843761" y="4984031"/>
              <a:ext cx="1106488" cy="1038225"/>
            </a:xfrm>
            <a:custGeom>
              <a:avLst/>
              <a:gdLst/>
              <a:ahLst/>
              <a:cxnLst>
                <a:cxn ang="0">
                  <a:pos x="168" y="214"/>
                </a:cxn>
                <a:cxn ang="0">
                  <a:pos x="269" y="244"/>
                </a:cxn>
                <a:cxn ang="0">
                  <a:pos x="168" y="189"/>
                </a:cxn>
                <a:cxn ang="0">
                  <a:pos x="156" y="148"/>
                </a:cxn>
                <a:cxn ang="0">
                  <a:pos x="161" y="113"/>
                </a:cxn>
                <a:cxn ang="0">
                  <a:pos x="194" y="117"/>
                </a:cxn>
                <a:cxn ang="0">
                  <a:pos x="236" y="119"/>
                </a:cxn>
                <a:cxn ang="0">
                  <a:pos x="228" y="73"/>
                </a:cxn>
                <a:cxn ang="0">
                  <a:pos x="279" y="58"/>
                </a:cxn>
                <a:cxn ang="0">
                  <a:pos x="317" y="0"/>
                </a:cxn>
                <a:cxn ang="0">
                  <a:pos x="230" y="26"/>
                </a:cxn>
                <a:cxn ang="0">
                  <a:pos x="177" y="46"/>
                </a:cxn>
                <a:cxn ang="0">
                  <a:pos x="111" y="71"/>
                </a:cxn>
                <a:cxn ang="0">
                  <a:pos x="55" y="132"/>
                </a:cxn>
                <a:cxn ang="0">
                  <a:pos x="29" y="182"/>
                </a:cxn>
                <a:cxn ang="0">
                  <a:pos x="59" y="230"/>
                </a:cxn>
                <a:cxn ang="0">
                  <a:pos x="113" y="255"/>
                </a:cxn>
                <a:cxn ang="0">
                  <a:pos x="171" y="245"/>
                </a:cxn>
                <a:cxn ang="0">
                  <a:pos x="116" y="267"/>
                </a:cxn>
                <a:cxn ang="0">
                  <a:pos x="144" y="353"/>
                </a:cxn>
                <a:cxn ang="0">
                  <a:pos x="205" y="353"/>
                </a:cxn>
                <a:cxn ang="0">
                  <a:pos x="216" y="296"/>
                </a:cxn>
                <a:cxn ang="0">
                  <a:pos x="253" y="275"/>
                </a:cxn>
                <a:cxn ang="0">
                  <a:pos x="285" y="129"/>
                </a:cxn>
                <a:cxn ang="0">
                  <a:pos x="337" y="172"/>
                </a:cxn>
                <a:cxn ang="0">
                  <a:pos x="214" y="193"/>
                </a:cxn>
                <a:cxn ang="0">
                  <a:pos x="228" y="180"/>
                </a:cxn>
                <a:cxn ang="0">
                  <a:pos x="268" y="198"/>
                </a:cxn>
                <a:cxn ang="0">
                  <a:pos x="317" y="213"/>
                </a:cxn>
                <a:cxn ang="0">
                  <a:pos x="286" y="255"/>
                </a:cxn>
                <a:cxn ang="0">
                  <a:pos x="295" y="273"/>
                </a:cxn>
                <a:cxn ang="0">
                  <a:pos x="311" y="283"/>
                </a:cxn>
                <a:cxn ang="0">
                  <a:pos x="310" y="303"/>
                </a:cxn>
                <a:cxn ang="0">
                  <a:pos x="283" y="316"/>
                </a:cxn>
                <a:cxn ang="0">
                  <a:pos x="266" y="290"/>
                </a:cxn>
                <a:cxn ang="0">
                  <a:pos x="352" y="262"/>
                </a:cxn>
                <a:cxn ang="0">
                  <a:pos x="398" y="246"/>
                </a:cxn>
                <a:cxn ang="0">
                  <a:pos x="382" y="274"/>
                </a:cxn>
                <a:cxn ang="0">
                  <a:pos x="393" y="285"/>
                </a:cxn>
                <a:cxn ang="0">
                  <a:pos x="421" y="296"/>
                </a:cxn>
                <a:cxn ang="0">
                  <a:pos x="328" y="330"/>
                </a:cxn>
                <a:cxn ang="0">
                  <a:pos x="378" y="333"/>
                </a:cxn>
                <a:cxn ang="0">
                  <a:pos x="213" y="278"/>
                </a:cxn>
                <a:cxn ang="0">
                  <a:pos x="273" y="334"/>
                </a:cxn>
                <a:cxn ang="0">
                  <a:pos x="316" y="332"/>
                </a:cxn>
                <a:cxn ang="0">
                  <a:pos x="304" y="339"/>
                </a:cxn>
                <a:cxn ang="0">
                  <a:pos x="63" y="291"/>
                </a:cxn>
                <a:cxn ang="0">
                  <a:pos x="55" y="260"/>
                </a:cxn>
                <a:cxn ang="0">
                  <a:pos x="18" y="190"/>
                </a:cxn>
                <a:cxn ang="0">
                  <a:pos x="392" y="415"/>
                </a:cxn>
                <a:cxn ang="0">
                  <a:pos x="324" y="420"/>
                </a:cxn>
                <a:cxn ang="0">
                  <a:pos x="276" y="414"/>
                </a:cxn>
                <a:cxn ang="0">
                  <a:pos x="273" y="440"/>
                </a:cxn>
                <a:cxn ang="0">
                  <a:pos x="389" y="429"/>
                </a:cxn>
                <a:cxn ang="0">
                  <a:pos x="459" y="352"/>
                </a:cxn>
                <a:cxn ang="0">
                  <a:pos x="448" y="337"/>
                </a:cxn>
                <a:cxn ang="0">
                  <a:pos x="422" y="322"/>
                </a:cxn>
                <a:cxn ang="0">
                  <a:pos x="437" y="390"/>
                </a:cxn>
                <a:cxn ang="0">
                  <a:pos x="420" y="398"/>
                </a:cxn>
              </a:cxnLst>
              <a:rect l="0" t="0" r="r" b="b"/>
              <a:pathLst>
                <a:path w="482" h="452" extrusionOk="0">
                  <a:moveTo>
                    <a:pt x="253" y="275"/>
                  </a:moveTo>
                  <a:cubicBezTo>
                    <a:pt x="253" y="275"/>
                    <a:pt x="245" y="270"/>
                    <a:pt x="243" y="261"/>
                  </a:cubicBezTo>
                  <a:cubicBezTo>
                    <a:pt x="241" y="254"/>
                    <a:pt x="243" y="248"/>
                    <a:pt x="243" y="244"/>
                  </a:cubicBezTo>
                  <a:cubicBezTo>
                    <a:pt x="243" y="240"/>
                    <a:pt x="223" y="239"/>
                    <a:pt x="219" y="239"/>
                  </a:cubicBezTo>
                  <a:cubicBezTo>
                    <a:pt x="214" y="238"/>
                    <a:pt x="214" y="232"/>
                    <a:pt x="214" y="232"/>
                  </a:cubicBezTo>
                  <a:cubicBezTo>
                    <a:pt x="214" y="232"/>
                    <a:pt x="210" y="235"/>
                    <a:pt x="207" y="232"/>
                  </a:cubicBezTo>
                  <a:cubicBezTo>
                    <a:pt x="204" y="231"/>
                    <a:pt x="193" y="222"/>
                    <a:pt x="193" y="222"/>
                  </a:cubicBezTo>
                  <a:cubicBezTo>
                    <a:pt x="193" y="222"/>
                    <a:pt x="190" y="226"/>
                    <a:pt x="189" y="226"/>
                  </a:cubicBezTo>
                  <a:cubicBezTo>
                    <a:pt x="187" y="226"/>
                    <a:pt x="185" y="220"/>
                    <a:pt x="185" y="220"/>
                  </a:cubicBezTo>
                  <a:cubicBezTo>
                    <a:pt x="169" y="219"/>
                    <a:pt x="169" y="219"/>
                    <a:pt x="169" y="219"/>
                  </a:cubicBezTo>
                  <a:cubicBezTo>
                    <a:pt x="168" y="214"/>
                    <a:pt x="168" y="214"/>
                    <a:pt x="168" y="214"/>
                  </a:cubicBezTo>
                  <a:cubicBezTo>
                    <a:pt x="168" y="214"/>
                    <a:pt x="160" y="217"/>
                    <a:pt x="160" y="213"/>
                  </a:cubicBezTo>
                  <a:cubicBezTo>
                    <a:pt x="160" y="209"/>
                    <a:pt x="174" y="211"/>
                    <a:pt x="174" y="211"/>
                  </a:cubicBezTo>
                  <a:cubicBezTo>
                    <a:pt x="174" y="211"/>
                    <a:pt x="184" y="211"/>
                    <a:pt x="193" y="213"/>
                  </a:cubicBezTo>
                  <a:cubicBezTo>
                    <a:pt x="203" y="216"/>
                    <a:pt x="210" y="224"/>
                    <a:pt x="210" y="224"/>
                  </a:cubicBezTo>
                  <a:cubicBezTo>
                    <a:pt x="216" y="225"/>
                    <a:pt x="216" y="225"/>
                    <a:pt x="216" y="225"/>
                  </a:cubicBezTo>
                  <a:cubicBezTo>
                    <a:pt x="216" y="225"/>
                    <a:pt x="217" y="232"/>
                    <a:pt x="219" y="235"/>
                  </a:cubicBezTo>
                  <a:cubicBezTo>
                    <a:pt x="221" y="237"/>
                    <a:pt x="225" y="235"/>
                    <a:pt x="227" y="235"/>
                  </a:cubicBezTo>
                  <a:cubicBezTo>
                    <a:pt x="229" y="235"/>
                    <a:pt x="238" y="235"/>
                    <a:pt x="244" y="239"/>
                  </a:cubicBezTo>
                  <a:cubicBezTo>
                    <a:pt x="251" y="244"/>
                    <a:pt x="258" y="258"/>
                    <a:pt x="258" y="258"/>
                  </a:cubicBezTo>
                  <a:cubicBezTo>
                    <a:pt x="258" y="258"/>
                    <a:pt x="267" y="259"/>
                    <a:pt x="269" y="257"/>
                  </a:cubicBezTo>
                  <a:cubicBezTo>
                    <a:pt x="271" y="256"/>
                    <a:pt x="269" y="244"/>
                    <a:pt x="269" y="244"/>
                  </a:cubicBezTo>
                  <a:cubicBezTo>
                    <a:pt x="269" y="244"/>
                    <a:pt x="257" y="246"/>
                    <a:pt x="253" y="239"/>
                  </a:cubicBezTo>
                  <a:cubicBezTo>
                    <a:pt x="247" y="231"/>
                    <a:pt x="249" y="224"/>
                    <a:pt x="249" y="224"/>
                  </a:cubicBezTo>
                  <a:cubicBezTo>
                    <a:pt x="242" y="222"/>
                    <a:pt x="242" y="222"/>
                    <a:pt x="242" y="222"/>
                  </a:cubicBezTo>
                  <a:cubicBezTo>
                    <a:pt x="240" y="214"/>
                    <a:pt x="240" y="214"/>
                    <a:pt x="240" y="214"/>
                  </a:cubicBezTo>
                  <a:cubicBezTo>
                    <a:pt x="240" y="214"/>
                    <a:pt x="236" y="216"/>
                    <a:pt x="229" y="216"/>
                  </a:cubicBezTo>
                  <a:cubicBezTo>
                    <a:pt x="222" y="216"/>
                    <a:pt x="220" y="212"/>
                    <a:pt x="220" y="212"/>
                  </a:cubicBezTo>
                  <a:cubicBezTo>
                    <a:pt x="217" y="214"/>
                    <a:pt x="217" y="214"/>
                    <a:pt x="217" y="214"/>
                  </a:cubicBezTo>
                  <a:cubicBezTo>
                    <a:pt x="204" y="207"/>
                    <a:pt x="204" y="207"/>
                    <a:pt x="204" y="207"/>
                  </a:cubicBezTo>
                  <a:cubicBezTo>
                    <a:pt x="204" y="207"/>
                    <a:pt x="200" y="197"/>
                    <a:pt x="196" y="196"/>
                  </a:cubicBezTo>
                  <a:cubicBezTo>
                    <a:pt x="192" y="195"/>
                    <a:pt x="185" y="201"/>
                    <a:pt x="180" y="200"/>
                  </a:cubicBezTo>
                  <a:cubicBezTo>
                    <a:pt x="176" y="199"/>
                    <a:pt x="169" y="192"/>
                    <a:pt x="168" y="189"/>
                  </a:cubicBezTo>
                  <a:cubicBezTo>
                    <a:pt x="167" y="185"/>
                    <a:pt x="174" y="184"/>
                    <a:pt x="174" y="184"/>
                  </a:cubicBezTo>
                  <a:cubicBezTo>
                    <a:pt x="173" y="182"/>
                    <a:pt x="173" y="182"/>
                    <a:pt x="173" y="182"/>
                  </a:cubicBezTo>
                  <a:cubicBezTo>
                    <a:pt x="173" y="182"/>
                    <a:pt x="184" y="181"/>
                    <a:pt x="187" y="186"/>
                  </a:cubicBezTo>
                  <a:cubicBezTo>
                    <a:pt x="191" y="192"/>
                    <a:pt x="182" y="193"/>
                    <a:pt x="182" y="193"/>
                  </a:cubicBezTo>
                  <a:cubicBezTo>
                    <a:pt x="184" y="197"/>
                    <a:pt x="184" y="197"/>
                    <a:pt x="184" y="197"/>
                  </a:cubicBezTo>
                  <a:cubicBezTo>
                    <a:pt x="193" y="193"/>
                    <a:pt x="193" y="193"/>
                    <a:pt x="193" y="193"/>
                  </a:cubicBezTo>
                  <a:cubicBezTo>
                    <a:pt x="193" y="184"/>
                    <a:pt x="193" y="184"/>
                    <a:pt x="193" y="184"/>
                  </a:cubicBezTo>
                  <a:cubicBezTo>
                    <a:pt x="179" y="169"/>
                    <a:pt x="179" y="169"/>
                    <a:pt x="179" y="169"/>
                  </a:cubicBezTo>
                  <a:cubicBezTo>
                    <a:pt x="170" y="166"/>
                    <a:pt x="170" y="166"/>
                    <a:pt x="170" y="166"/>
                  </a:cubicBezTo>
                  <a:cubicBezTo>
                    <a:pt x="170" y="166"/>
                    <a:pt x="167" y="159"/>
                    <a:pt x="167" y="154"/>
                  </a:cubicBezTo>
                  <a:cubicBezTo>
                    <a:pt x="167" y="149"/>
                    <a:pt x="156" y="148"/>
                    <a:pt x="156" y="148"/>
                  </a:cubicBezTo>
                  <a:cubicBezTo>
                    <a:pt x="156" y="143"/>
                    <a:pt x="156" y="143"/>
                    <a:pt x="156" y="143"/>
                  </a:cubicBezTo>
                  <a:cubicBezTo>
                    <a:pt x="156" y="143"/>
                    <a:pt x="151" y="141"/>
                    <a:pt x="147" y="134"/>
                  </a:cubicBezTo>
                  <a:cubicBezTo>
                    <a:pt x="143" y="129"/>
                    <a:pt x="149" y="117"/>
                    <a:pt x="149" y="117"/>
                  </a:cubicBezTo>
                  <a:cubicBezTo>
                    <a:pt x="147" y="112"/>
                    <a:pt x="147" y="112"/>
                    <a:pt x="147" y="112"/>
                  </a:cubicBezTo>
                  <a:cubicBezTo>
                    <a:pt x="148" y="106"/>
                    <a:pt x="148" y="106"/>
                    <a:pt x="148" y="106"/>
                  </a:cubicBezTo>
                  <a:cubicBezTo>
                    <a:pt x="154" y="106"/>
                    <a:pt x="154" y="106"/>
                    <a:pt x="154" y="106"/>
                  </a:cubicBezTo>
                  <a:cubicBezTo>
                    <a:pt x="159" y="100"/>
                    <a:pt x="159" y="100"/>
                    <a:pt x="159" y="100"/>
                  </a:cubicBezTo>
                  <a:cubicBezTo>
                    <a:pt x="159" y="97"/>
                    <a:pt x="159" y="97"/>
                    <a:pt x="159" y="97"/>
                  </a:cubicBezTo>
                  <a:cubicBezTo>
                    <a:pt x="164" y="102"/>
                    <a:pt x="164" y="102"/>
                    <a:pt x="164" y="102"/>
                  </a:cubicBezTo>
                  <a:cubicBezTo>
                    <a:pt x="158" y="106"/>
                    <a:pt x="158" y="106"/>
                    <a:pt x="158" y="106"/>
                  </a:cubicBezTo>
                  <a:cubicBezTo>
                    <a:pt x="161" y="113"/>
                    <a:pt x="161" y="113"/>
                    <a:pt x="161" y="113"/>
                  </a:cubicBezTo>
                  <a:cubicBezTo>
                    <a:pt x="168" y="113"/>
                    <a:pt x="168" y="113"/>
                    <a:pt x="168" y="113"/>
                  </a:cubicBezTo>
                  <a:cubicBezTo>
                    <a:pt x="174" y="117"/>
                    <a:pt x="174" y="117"/>
                    <a:pt x="174" y="117"/>
                  </a:cubicBezTo>
                  <a:cubicBezTo>
                    <a:pt x="174" y="117"/>
                    <a:pt x="182" y="118"/>
                    <a:pt x="186" y="120"/>
                  </a:cubicBezTo>
                  <a:cubicBezTo>
                    <a:pt x="189" y="121"/>
                    <a:pt x="188" y="126"/>
                    <a:pt x="188" y="129"/>
                  </a:cubicBezTo>
                  <a:cubicBezTo>
                    <a:pt x="188" y="132"/>
                    <a:pt x="191" y="134"/>
                    <a:pt x="191" y="134"/>
                  </a:cubicBezTo>
                  <a:cubicBezTo>
                    <a:pt x="192" y="138"/>
                    <a:pt x="192" y="138"/>
                    <a:pt x="192" y="138"/>
                  </a:cubicBezTo>
                  <a:cubicBezTo>
                    <a:pt x="206" y="138"/>
                    <a:pt x="206" y="138"/>
                    <a:pt x="206" y="138"/>
                  </a:cubicBezTo>
                  <a:cubicBezTo>
                    <a:pt x="210" y="138"/>
                    <a:pt x="212" y="135"/>
                    <a:pt x="209" y="134"/>
                  </a:cubicBezTo>
                  <a:cubicBezTo>
                    <a:pt x="205" y="132"/>
                    <a:pt x="195" y="130"/>
                    <a:pt x="195" y="130"/>
                  </a:cubicBezTo>
                  <a:cubicBezTo>
                    <a:pt x="195" y="130"/>
                    <a:pt x="189" y="122"/>
                    <a:pt x="189" y="118"/>
                  </a:cubicBezTo>
                  <a:cubicBezTo>
                    <a:pt x="189" y="114"/>
                    <a:pt x="194" y="117"/>
                    <a:pt x="194" y="117"/>
                  </a:cubicBezTo>
                  <a:cubicBezTo>
                    <a:pt x="202" y="117"/>
                    <a:pt x="202" y="117"/>
                    <a:pt x="202" y="117"/>
                  </a:cubicBezTo>
                  <a:cubicBezTo>
                    <a:pt x="212" y="127"/>
                    <a:pt x="212" y="127"/>
                    <a:pt x="212" y="127"/>
                  </a:cubicBezTo>
                  <a:cubicBezTo>
                    <a:pt x="221" y="134"/>
                    <a:pt x="221" y="134"/>
                    <a:pt x="221" y="134"/>
                  </a:cubicBezTo>
                  <a:cubicBezTo>
                    <a:pt x="221" y="134"/>
                    <a:pt x="225" y="130"/>
                    <a:pt x="222" y="125"/>
                  </a:cubicBezTo>
                  <a:cubicBezTo>
                    <a:pt x="220" y="119"/>
                    <a:pt x="214" y="118"/>
                    <a:pt x="212" y="118"/>
                  </a:cubicBezTo>
                  <a:cubicBezTo>
                    <a:pt x="209" y="117"/>
                    <a:pt x="206" y="115"/>
                    <a:pt x="206" y="111"/>
                  </a:cubicBezTo>
                  <a:cubicBezTo>
                    <a:pt x="205" y="107"/>
                    <a:pt x="209" y="106"/>
                    <a:pt x="209" y="106"/>
                  </a:cubicBezTo>
                  <a:cubicBezTo>
                    <a:pt x="225" y="110"/>
                    <a:pt x="225" y="110"/>
                    <a:pt x="225" y="110"/>
                  </a:cubicBezTo>
                  <a:cubicBezTo>
                    <a:pt x="229" y="111"/>
                    <a:pt x="229" y="111"/>
                    <a:pt x="229" y="111"/>
                  </a:cubicBezTo>
                  <a:cubicBezTo>
                    <a:pt x="230" y="113"/>
                    <a:pt x="230" y="113"/>
                    <a:pt x="230" y="113"/>
                  </a:cubicBezTo>
                  <a:cubicBezTo>
                    <a:pt x="236" y="119"/>
                    <a:pt x="236" y="119"/>
                    <a:pt x="236" y="119"/>
                  </a:cubicBezTo>
                  <a:cubicBezTo>
                    <a:pt x="240" y="114"/>
                    <a:pt x="240" y="114"/>
                    <a:pt x="240" y="114"/>
                  </a:cubicBezTo>
                  <a:cubicBezTo>
                    <a:pt x="227" y="103"/>
                    <a:pt x="227" y="103"/>
                    <a:pt x="227" y="103"/>
                  </a:cubicBezTo>
                  <a:cubicBezTo>
                    <a:pt x="224" y="103"/>
                    <a:pt x="224" y="103"/>
                    <a:pt x="224" y="103"/>
                  </a:cubicBezTo>
                  <a:cubicBezTo>
                    <a:pt x="217" y="100"/>
                    <a:pt x="217" y="100"/>
                    <a:pt x="217" y="100"/>
                  </a:cubicBezTo>
                  <a:cubicBezTo>
                    <a:pt x="217" y="104"/>
                    <a:pt x="217" y="104"/>
                    <a:pt x="217" y="104"/>
                  </a:cubicBezTo>
                  <a:cubicBezTo>
                    <a:pt x="217" y="104"/>
                    <a:pt x="213" y="102"/>
                    <a:pt x="210" y="102"/>
                  </a:cubicBezTo>
                  <a:cubicBezTo>
                    <a:pt x="207" y="101"/>
                    <a:pt x="210" y="95"/>
                    <a:pt x="210" y="95"/>
                  </a:cubicBezTo>
                  <a:cubicBezTo>
                    <a:pt x="210" y="95"/>
                    <a:pt x="200" y="88"/>
                    <a:pt x="200" y="86"/>
                  </a:cubicBezTo>
                  <a:cubicBezTo>
                    <a:pt x="200" y="84"/>
                    <a:pt x="206" y="81"/>
                    <a:pt x="206" y="81"/>
                  </a:cubicBezTo>
                  <a:cubicBezTo>
                    <a:pt x="206" y="81"/>
                    <a:pt x="214" y="82"/>
                    <a:pt x="218" y="82"/>
                  </a:cubicBezTo>
                  <a:cubicBezTo>
                    <a:pt x="221" y="82"/>
                    <a:pt x="228" y="73"/>
                    <a:pt x="228" y="73"/>
                  </a:cubicBezTo>
                  <a:cubicBezTo>
                    <a:pt x="229" y="68"/>
                    <a:pt x="229" y="68"/>
                    <a:pt x="229" y="68"/>
                  </a:cubicBezTo>
                  <a:cubicBezTo>
                    <a:pt x="229" y="68"/>
                    <a:pt x="234" y="64"/>
                    <a:pt x="236" y="64"/>
                  </a:cubicBezTo>
                  <a:cubicBezTo>
                    <a:pt x="239" y="63"/>
                    <a:pt x="244" y="67"/>
                    <a:pt x="250" y="67"/>
                  </a:cubicBezTo>
                  <a:cubicBezTo>
                    <a:pt x="256" y="66"/>
                    <a:pt x="259" y="64"/>
                    <a:pt x="260" y="63"/>
                  </a:cubicBezTo>
                  <a:cubicBezTo>
                    <a:pt x="262" y="60"/>
                    <a:pt x="267" y="55"/>
                    <a:pt x="267" y="55"/>
                  </a:cubicBezTo>
                  <a:cubicBezTo>
                    <a:pt x="263" y="51"/>
                    <a:pt x="263" y="51"/>
                    <a:pt x="263" y="51"/>
                  </a:cubicBezTo>
                  <a:cubicBezTo>
                    <a:pt x="265" y="50"/>
                    <a:pt x="265" y="50"/>
                    <a:pt x="265" y="50"/>
                  </a:cubicBezTo>
                  <a:cubicBezTo>
                    <a:pt x="269" y="54"/>
                    <a:pt x="269" y="54"/>
                    <a:pt x="269" y="54"/>
                  </a:cubicBezTo>
                  <a:cubicBezTo>
                    <a:pt x="269" y="58"/>
                    <a:pt x="269" y="58"/>
                    <a:pt x="269" y="58"/>
                  </a:cubicBezTo>
                  <a:cubicBezTo>
                    <a:pt x="275" y="60"/>
                    <a:pt x="275" y="60"/>
                    <a:pt x="275" y="60"/>
                  </a:cubicBezTo>
                  <a:cubicBezTo>
                    <a:pt x="279" y="58"/>
                    <a:pt x="279" y="58"/>
                    <a:pt x="279" y="58"/>
                  </a:cubicBezTo>
                  <a:cubicBezTo>
                    <a:pt x="279" y="58"/>
                    <a:pt x="305" y="59"/>
                    <a:pt x="310" y="59"/>
                  </a:cubicBezTo>
                  <a:cubicBezTo>
                    <a:pt x="315" y="60"/>
                    <a:pt x="316" y="66"/>
                    <a:pt x="316" y="66"/>
                  </a:cubicBezTo>
                  <a:cubicBezTo>
                    <a:pt x="316" y="66"/>
                    <a:pt x="326" y="55"/>
                    <a:pt x="328" y="50"/>
                  </a:cubicBezTo>
                  <a:cubicBezTo>
                    <a:pt x="331" y="46"/>
                    <a:pt x="323" y="40"/>
                    <a:pt x="323" y="40"/>
                  </a:cubicBezTo>
                  <a:cubicBezTo>
                    <a:pt x="322" y="31"/>
                    <a:pt x="322" y="31"/>
                    <a:pt x="322" y="31"/>
                  </a:cubicBezTo>
                  <a:cubicBezTo>
                    <a:pt x="329" y="24"/>
                    <a:pt x="329" y="24"/>
                    <a:pt x="329" y="24"/>
                  </a:cubicBezTo>
                  <a:cubicBezTo>
                    <a:pt x="329" y="24"/>
                    <a:pt x="335" y="25"/>
                    <a:pt x="337" y="23"/>
                  </a:cubicBezTo>
                  <a:cubicBezTo>
                    <a:pt x="339" y="21"/>
                    <a:pt x="333" y="16"/>
                    <a:pt x="332" y="14"/>
                  </a:cubicBezTo>
                  <a:cubicBezTo>
                    <a:pt x="331" y="11"/>
                    <a:pt x="331" y="5"/>
                    <a:pt x="331" y="5"/>
                  </a:cubicBezTo>
                  <a:cubicBezTo>
                    <a:pt x="324" y="2"/>
                    <a:pt x="324" y="2"/>
                    <a:pt x="324" y="2"/>
                  </a:cubicBezTo>
                  <a:cubicBezTo>
                    <a:pt x="317" y="0"/>
                    <a:pt x="317" y="0"/>
                    <a:pt x="317" y="0"/>
                  </a:cubicBezTo>
                  <a:cubicBezTo>
                    <a:pt x="317" y="0"/>
                    <a:pt x="306" y="1"/>
                    <a:pt x="303" y="3"/>
                  </a:cubicBezTo>
                  <a:cubicBezTo>
                    <a:pt x="301" y="6"/>
                    <a:pt x="311" y="11"/>
                    <a:pt x="311" y="20"/>
                  </a:cubicBezTo>
                  <a:cubicBezTo>
                    <a:pt x="310" y="27"/>
                    <a:pt x="301" y="31"/>
                    <a:pt x="301" y="31"/>
                  </a:cubicBezTo>
                  <a:cubicBezTo>
                    <a:pt x="294" y="30"/>
                    <a:pt x="294" y="30"/>
                    <a:pt x="294" y="30"/>
                  </a:cubicBezTo>
                  <a:cubicBezTo>
                    <a:pt x="294" y="30"/>
                    <a:pt x="271" y="41"/>
                    <a:pt x="270" y="41"/>
                  </a:cubicBezTo>
                  <a:cubicBezTo>
                    <a:pt x="268" y="42"/>
                    <a:pt x="265" y="37"/>
                    <a:pt x="265" y="37"/>
                  </a:cubicBezTo>
                  <a:cubicBezTo>
                    <a:pt x="251" y="33"/>
                    <a:pt x="251" y="33"/>
                    <a:pt x="251" y="33"/>
                  </a:cubicBezTo>
                  <a:cubicBezTo>
                    <a:pt x="245" y="38"/>
                    <a:pt x="245" y="38"/>
                    <a:pt x="245" y="38"/>
                  </a:cubicBezTo>
                  <a:cubicBezTo>
                    <a:pt x="240" y="32"/>
                    <a:pt x="240" y="32"/>
                    <a:pt x="240" y="32"/>
                  </a:cubicBezTo>
                  <a:cubicBezTo>
                    <a:pt x="236" y="33"/>
                    <a:pt x="236" y="33"/>
                    <a:pt x="236" y="33"/>
                  </a:cubicBezTo>
                  <a:cubicBezTo>
                    <a:pt x="230" y="26"/>
                    <a:pt x="230" y="26"/>
                    <a:pt x="230" y="26"/>
                  </a:cubicBezTo>
                  <a:cubicBezTo>
                    <a:pt x="230" y="26"/>
                    <a:pt x="223" y="30"/>
                    <a:pt x="221" y="32"/>
                  </a:cubicBezTo>
                  <a:cubicBezTo>
                    <a:pt x="219" y="33"/>
                    <a:pt x="216" y="27"/>
                    <a:pt x="216" y="27"/>
                  </a:cubicBezTo>
                  <a:cubicBezTo>
                    <a:pt x="213" y="31"/>
                    <a:pt x="213" y="31"/>
                    <a:pt x="213" y="31"/>
                  </a:cubicBezTo>
                  <a:cubicBezTo>
                    <a:pt x="207" y="31"/>
                    <a:pt x="207" y="31"/>
                    <a:pt x="207" y="31"/>
                  </a:cubicBezTo>
                  <a:cubicBezTo>
                    <a:pt x="208" y="36"/>
                    <a:pt x="208" y="36"/>
                    <a:pt x="208" y="36"/>
                  </a:cubicBezTo>
                  <a:cubicBezTo>
                    <a:pt x="203" y="40"/>
                    <a:pt x="203" y="40"/>
                    <a:pt x="203" y="40"/>
                  </a:cubicBezTo>
                  <a:cubicBezTo>
                    <a:pt x="201" y="37"/>
                    <a:pt x="201" y="37"/>
                    <a:pt x="201" y="37"/>
                  </a:cubicBezTo>
                  <a:cubicBezTo>
                    <a:pt x="194" y="42"/>
                    <a:pt x="194" y="42"/>
                    <a:pt x="194" y="42"/>
                  </a:cubicBezTo>
                  <a:cubicBezTo>
                    <a:pt x="191" y="43"/>
                    <a:pt x="191" y="43"/>
                    <a:pt x="191" y="43"/>
                  </a:cubicBezTo>
                  <a:cubicBezTo>
                    <a:pt x="189" y="46"/>
                    <a:pt x="189" y="46"/>
                    <a:pt x="189" y="46"/>
                  </a:cubicBezTo>
                  <a:cubicBezTo>
                    <a:pt x="177" y="46"/>
                    <a:pt x="177" y="46"/>
                    <a:pt x="177" y="46"/>
                  </a:cubicBezTo>
                  <a:cubicBezTo>
                    <a:pt x="175" y="50"/>
                    <a:pt x="175" y="50"/>
                    <a:pt x="175" y="50"/>
                  </a:cubicBezTo>
                  <a:cubicBezTo>
                    <a:pt x="170" y="48"/>
                    <a:pt x="170" y="48"/>
                    <a:pt x="170" y="48"/>
                  </a:cubicBezTo>
                  <a:cubicBezTo>
                    <a:pt x="165" y="53"/>
                    <a:pt x="165" y="53"/>
                    <a:pt x="165" y="53"/>
                  </a:cubicBezTo>
                  <a:cubicBezTo>
                    <a:pt x="155" y="54"/>
                    <a:pt x="155" y="54"/>
                    <a:pt x="155" y="54"/>
                  </a:cubicBezTo>
                  <a:cubicBezTo>
                    <a:pt x="155" y="54"/>
                    <a:pt x="146" y="52"/>
                    <a:pt x="146" y="55"/>
                  </a:cubicBezTo>
                  <a:cubicBezTo>
                    <a:pt x="145" y="59"/>
                    <a:pt x="146" y="69"/>
                    <a:pt x="146" y="69"/>
                  </a:cubicBezTo>
                  <a:cubicBezTo>
                    <a:pt x="142" y="66"/>
                    <a:pt x="142" y="66"/>
                    <a:pt x="142" y="66"/>
                  </a:cubicBezTo>
                  <a:cubicBezTo>
                    <a:pt x="141" y="70"/>
                    <a:pt x="141" y="70"/>
                    <a:pt x="141" y="70"/>
                  </a:cubicBezTo>
                  <a:cubicBezTo>
                    <a:pt x="122" y="69"/>
                    <a:pt x="122" y="69"/>
                    <a:pt x="122" y="69"/>
                  </a:cubicBezTo>
                  <a:cubicBezTo>
                    <a:pt x="118" y="72"/>
                    <a:pt x="118" y="72"/>
                    <a:pt x="118" y="72"/>
                  </a:cubicBezTo>
                  <a:cubicBezTo>
                    <a:pt x="111" y="71"/>
                    <a:pt x="111" y="71"/>
                    <a:pt x="111" y="71"/>
                  </a:cubicBezTo>
                  <a:cubicBezTo>
                    <a:pt x="111" y="71"/>
                    <a:pt x="107" y="72"/>
                    <a:pt x="105" y="75"/>
                  </a:cubicBezTo>
                  <a:cubicBezTo>
                    <a:pt x="103" y="80"/>
                    <a:pt x="105" y="84"/>
                    <a:pt x="102" y="87"/>
                  </a:cubicBezTo>
                  <a:cubicBezTo>
                    <a:pt x="98" y="89"/>
                    <a:pt x="92" y="93"/>
                    <a:pt x="92" y="93"/>
                  </a:cubicBezTo>
                  <a:cubicBezTo>
                    <a:pt x="92" y="93"/>
                    <a:pt x="88" y="91"/>
                    <a:pt x="86" y="91"/>
                  </a:cubicBezTo>
                  <a:cubicBezTo>
                    <a:pt x="82" y="91"/>
                    <a:pt x="77" y="97"/>
                    <a:pt x="77" y="97"/>
                  </a:cubicBezTo>
                  <a:cubicBezTo>
                    <a:pt x="61" y="98"/>
                    <a:pt x="61" y="98"/>
                    <a:pt x="61" y="98"/>
                  </a:cubicBezTo>
                  <a:cubicBezTo>
                    <a:pt x="61" y="105"/>
                    <a:pt x="61" y="105"/>
                    <a:pt x="61" y="105"/>
                  </a:cubicBezTo>
                  <a:cubicBezTo>
                    <a:pt x="61" y="105"/>
                    <a:pt x="65" y="109"/>
                    <a:pt x="66" y="113"/>
                  </a:cubicBezTo>
                  <a:cubicBezTo>
                    <a:pt x="66" y="117"/>
                    <a:pt x="61" y="122"/>
                    <a:pt x="61" y="122"/>
                  </a:cubicBezTo>
                  <a:cubicBezTo>
                    <a:pt x="61" y="122"/>
                    <a:pt x="58" y="122"/>
                    <a:pt x="56" y="123"/>
                  </a:cubicBezTo>
                  <a:cubicBezTo>
                    <a:pt x="53" y="126"/>
                    <a:pt x="55" y="132"/>
                    <a:pt x="55" y="132"/>
                  </a:cubicBezTo>
                  <a:cubicBezTo>
                    <a:pt x="51" y="137"/>
                    <a:pt x="51" y="137"/>
                    <a:pt x="51" y="137"/>
                  </a:cubicBezTo>
                  <a:cubicBezTo>
                    <a:pt x="51" y="137"/>
                    <a:pt x="54" y="144"/>
                    <a:pt x="49" y="149"/>
                  </a:cubicBezTo>
                  <a:cubicBezTo>
                    <a:pt x="44" y="153"/>
                    <a:pt x="42" y="150"/>
                    <a:pt x="39" y="151"/>
                  </a:cubicBezTo>
                  <a:cubicBezTo>
                    <a:pt x="36" y="152"/>
                    <a:pt x="37" y="156"/>
                    <a:pt x="37" y="156"/>
                  </a:cubicBezTo>
                  <a:cubicBezTo>
                    <a:pt x="37" y="156"/>
                    <a:pt x="33" y="154"/>
                    <a:pt x="32" y="159"/>
                  </a:cubicBezTo>
                  <a:cubicBezTo>
                    <a:pt x="31" y="162"/>
                    <a:pt x="37" y="165"/>
                    <a:pt x="37" y="165"/>
                  </a:cubicBezTo>
                  <a:cubicBezTo>
                    <a:pt x="38" y="169"/>
                    <a:pt x="38" y="169"/>
                    <a:pt x="38" y="169"/>
                  </a:cubicBezTo>
                  <a:cubicBezTo>
                    <a:pt x="38" y="169"/>
                    <a:pt x="33" y="168"/>
                    <a:pt x="33" y="169"/>
                  </a:cubicBezTo>
                  <a:cubicBezTo>
                    <a:pt x="32" y="172"/>
                    <a:pt x="33" y="175"/>
                    <a:pt x="33" y="175"/>
                  </a:cubicBezTo>
                  <a:cubicBezTo>
                    <a:pt x="33" y="175"/>
                    <a:pt x="28" y="180"/>
                    <a:pt x="26" y="180"/>
                  </a:cubicBezTo>
                  <a:cubicBezTo>
                    <a:pt x="29" y="182"/>
                    <a:pt x="29" y="182"/>
                    <a:pt x="29" y="182"/>
                  </a:cubicBezTo>
                  <a:cubicBezTo>
                    <a:pt x="29" y="188"/>
                    <a:pt x="29" y="188"/>
                    <a:pt x="29" y="188"/>
                  </a:cubicBezTo>
                  <a:cubicBezTo>
                    <a:pt x="34" y="190"/>
                    <a:pt x="34" y="190"/>
                    <a:pt x="34" y="190"/>
                  </a:cubicBezTo>
                  <a:cubicBezTo>
                    <a:pt x="33" y="195"/>
                    <a:pt x="33" y="195"/>
                    <a:pt x="33" y="195"/>
                  </a:cubicBezTo>
                  <a:cubicBezTo>
                    <a:pt x="40" y="204"/>
                    <a:pt x="40" y="204"/>
                    <a:pt x="40" y="204"/>
                  </a:cubicBezTo>
                  <a:cubicBezTo>
                    <a:pt x="48" y="205"/>
                    <a:pt x="48" y="205"/>
                    <a:pt x="48" y="205"/>
                  </a:cubicBezTo>
                  <a:cubicBezTo>
                    <a:pt x="63" y="222"/>
                    <a:pt x="63" y="222"/>
                    <a:pt x="63" y="222"/>
                  </a:cubicBezTo>
                  <a:cubicBezTo>
                    <a:pt x="70" y="215"/>
                    <a:pt x="70" y="215"/>
                    <a:pt x="70" y="215"/>
                  </a:cubicBezTo>
                  <a:cubicBezTo>
                    <a:pt x="85" y="216"/>
                    <a:pt x="85" y="216"/>
                    <a:pt x="85" y="216"/>
                  </a:cubicBezTo>
                  <a:cubicBezTo>
                    <a:pt x="87" y="223"/>
                    <a:pt x="87" y="223"/>
                    <a:pt x="87" y="223"/>
                  </a:cubicBezTo>
                  <a:cubicBezTo>
                    <a:pt x="73" y="220"/>
                    <a:pt x="73" y="220"/>
                    <a:pt x="73" y="220"/>
                  </a:cubicBezTo>
                  <a:cubicBezTo>
                    <a:pt x="73" y="220"/>
                    <a:pt x="63" y="226"/>
                    <a:pt x="59" y="230"/>
                  </a:cubicBezTo>
                  <a:cubicBezTo>
                    <a:pt x="55" y="235"/>
                    <a:pt x="54" y="244"/>
                    <a:pt x="57" y="246"/>
                  </a:cubicBezTo>
                  <a:cubicBezTo>
                    <a:pt x="61" y="249"/>
                    <a:pt x="64" y="242"/>
                    <a:pt x="65" y="238"/>
                  </a:cubicBezTo>
                  <a:cubicBezTo>
                    <a:pt x="67" y="233"/>
                    <a:pt x="71" y="232"/>
                    <a:pt x="71" y="232"/>
                  </a:cubicBezTo>
                  <a:cubicBezTo>
                    <a:pt x="75" y="238"/>
                    <a:pt x="75" y="238"/>
                    <a:pt x="75" y="238"/>
                  </a:cubicBezTo>
                  <a:cubicBezTo>
                    <a:pt x="74" y="246"/>
                    <a:pt x="74" y="246"/>
                    <a:pt x="74" y="246"/>
                  </a:cubicBezTo>
                  <a:cubicBezTo>
                    <a:pt x="80" y="243"/>
                    <a:pt x="80" y="243"/>
                    <a:pt x="80" y="243"/>
                  </a:cubicBezTo>
                  <a:cubicBezTo>
                    <a:pt x="85" y="248"/>
                    <a:pt x="85" y="248"/>
                    <a:pt x="85" y="248"/>
                  </a:cubicBezTo>
                  <a:cubicBezTo>
                    <a:pt x="85" y="248"/>
                    <a:pt x="80" y="258"/>
                    <a:pt x="89" y="259"/>
                  </a:cubicBezTo>
                  <a:cubicBezTo>
                    <a:pt x="97" y="261"/>
                    <a:pt x="98" y="249"/>
                    <a:pt x="98" y="249"/>
                  </a:cubicBezTo>
                  <a:cubicBezTo>
                    <a:pt x="108" y="260"/>
                    <a:pt x="108" y="260"/>
                    <a:pt x="108" y="260"/>
                  </a:cubicBezTo>
                  <a:cubicBezTo>
                    <a:pt x="108" y="260"/>
                    <a:pt x="111" y="257"/>
                    <a:pt x="113" y="255"/>
                  </a:cubicBezTo>
                  <a:cubicBezTo>
                    <a:pt x="116" y="254"/>
                    <a:pt x="121" y="255"/>
                    <a:pt x="121" y="255"/>
                  </a:cubicBezTo>
                  <a:cubicBezTo>
                    <a:pt x="121" y="255"/>
                    <a:pt x="125" y="248"/>
                    <a:pt x="129" y="248"/>
                  </a:cubicBezTo>
                  <a:cubicBezTo>
                    <a:pt x="134" y="248"/>
                    <a:pt x="144" y="251"/>
                    <a:pt x="144" y="251"/>
                  </a:cubicBezTo>
                  <a:cubicBezTo>
                    <a:pt x="146" y="249"/>
                    <a:pt x="146" y="249"/>
                    <a:pt x="146" y="249"/>
                  </a:cubicBezTo>
                  <a:cubicBezTo>
                    <a:pt x="156" y="251"/>
                    <a:pt x="156" y="251"/>
                    <a:pt x="156" y="251"/>
                  </a:cubicBezTo>
                  <a:cubicBezTo>
                    <a:pt x="153" y="245"/>
                    <a:pt x="153" y="245"/>
                    <a:pt x="153" y="245"/>
                  </a:cubicBezTo>
                  <a:cubicBezTo>
                    <a:pt x="155" y="243"/>
                    <a:pt x="155" y="243"/>
                    <a:pt x="155" y="243"/>
                  </a:cubicBezTo>
                  <a:cubicBezTo>
                    <a:pt x="162" y="247"/>
                    <a:pt x="162" y="247"/>
                    <a:pt x="162" y="247"/>
                  </a:cubicBezTo>
                  <a:cubicBezTo>
                    <a:pt x="161" y="252"/>
                    <a:pt x="161" y="252"/>
                    <a:pt x="161" y="252"/>
                  </a:cubicBezTo>
                  <a:cubicBezTo>
                    <a:pt x="164" y="252"/>
                    <a:pt x="164" y="252"/>
                    <a:pt x="164" y="252"/>
                  </a:cubicBezTo>
                  <a:cubicBezTo>
                    <a:pt x="171" y="245"/>
                    <a:pt x="171" y="245"/>
                    <a:pt x="171" y="245"/>
                  </a:cubicBezTo>
                  <a:cubicBezTo>
                    <a:pt x="177" y="254"/>
                    <a:pt x="177" y="254"/>
                    <a:pt x="177" y="254"/>
                  </a:cubicBezTo>
                  <a:cubicBezTo>
                    <a:pt x="177" y="254"/>
                    <a:pt x="192" y="253"/>
                    <a:pt x="197" y="255"/>
                  </a:cubicBezTo>
                  <a:cubicBezTo>
                    <a:pt x="203" y="257"/>
                    <a:pt x="191" y="262"/>
                    <a:pt x="191" y="262"/>
                  </a:cubicBezTo>
                  <a:cubicBezTo>
                    <a:pt x="187" y="262"/>
                    <a:pt x="187" y="262"/>
                    <a:pt x="187" y="262"/>
                  </a:cubicBezTo>
                  <a:cubicBezTo>
                    <a:pt x="182" y="268"/>
                    <a:pt x="182" y="268"/>
                    <a:pt x="182" y="268"/>
                  </a:cubicBezTo>
                  <a:cubicBezTo>
                    <a:pt x="186" y="270"/>
                    <a:pt x="186" y="270"/>
                    <a:pt x="186" y="270"/>
                  </a:cubicBezTo>
                  <a:cubicBezTo>
                    <a:pt x="184" y="273"/>
                    <a:pt x="184" y="273"/>
                    <a:pt x="184" y="273"/>
                  </a:cubicBezTo>
                  <a:cubicBezTo>
                    <a:pt x="184" y="273"/>
                    <a:pt x="172" y="263"/>
                    <a:pt x="167" y="263"/>
                  </a:cubicBezTo>
                  <a:cubicBezTo>
                    <a:pt x="162" y="262"/>
                    <a:pt x="146" y="260"/>
                    <a:pt x="146" y="260"/>
                  </a:cubicBezTo>
                  <a:cubicBezTo>
                    <a:pt x="146" y="260"/>
                    <a:pt x="136" y="255"/>
                    <a:pt x="129" y="255"/>
                  </a:cubicBezTo>
                  <a:cubicBezTo>
                    <a:pt x="122" y="254"/>
                    <a:pt x="116" y="267"/>
                    <a:pt x="116" y="267"/>
                  </a:cubicBezTo>
                  <a:cubicBezTo>
                    <a:pt x="102" y="267"/>
                    <a:pt x="102" y="267"/>
                    <a:pt x="102" y="267"/>
                  </a:cubicBezTo>
                  <a:cubicBezTo>
                    <a:pt x="100" y="279"/>
                    <a:pt x="100" y="279"/>
                    <a:pt x="100" y="279"/>
                  </a:cubicBezTo>
                  <a:cubicBezTo>
                    <a:pt x="100" y="279"/>
                    <a:pt x="91" y="284"/>
                    <a:pt x="91" y="290"/>
                  </a:cubicBezTo>
                  <a:cubicBezTo>
                    <a:pt x="91" y="296"/>
                    <a:pt x="100" y="294"/>
                    <a:pt x="100" y="294"/>
                  </a:cubicBezTo>
                  <a:cubicBezTo>
                    <a:pt x="104" y="303"/>
                    <a:pt x="104" y="303"/>
                    <a:pt x="104" y="303"/>
                  </a:cubicBezTo>
                  <a:cubicBezTo>
                    <a:pt x="104" y="303"/>
                    <a:pt x="114" y="304"/>
                    <a:pt x="122" y="311"/>
                  </a:cubicBezTo>
                  <a:cubicBezTo>
                    <a:pt x="130" y="319"/>
                    <a:pt x="122" y="326"/>
                    <a:pt x="120" y="334"/>
                  </a:cubicBezTo>
                  <a:cubicBezTo>
                    <a:pt x="119" y="340"/>
                    <a:pt x="129" y="346"/>
                    <a:pt x="129" y="346"/>
                  </a:cubicBezTo>
                  <a:cubicBezTo>
                    <a:pt x="129" y="350"/>
                    <a:pt x="129" y="350"/>
                    <a:pt x="129" y="350"/>
                  </a:cubicBezTo>
                  <a:cubicBezTo>
                    <a:pt x="140" y="356"/>
                    <a:pt x="140" y="356"/>
                    <a:pt x="140" y="356"/>
                  </a:cubicBezTo>
                  <a:cubicBezTo>
                    <a:pt x="144" y="353"/>
                    <a:pt x="144" y="353"/>
                    <a:pt x="144" y="353"/>
                  </a:cubicBezTo>
                  <a:cubicBezTo>
                    <a:pt x="144" y="353"/>
                    <a:pt x="141" y="349"/>
                    <a:pt x="144" y="341"/>
                  </a:cubicBezTo>
                  <a:cubicBezTo>
                    <a:pt x="146" y="333"/>
                    <a:pt x="155" y="339"/>
                    <a:pt x="155" y="339"/>
                  </a:cubicBezTo>
                  <a:cubicBezTo>
                    <a:pt x="155" y="345"/>
                    <a:pt x="155" y="345"/>
                    <a:pt x="155" y="345"/>
                  </a:cubicBezTo>
                  <a:cubicBezTo>
                    <a:pt x="155" y="345"/>
                    <a:pt x="160" y="347"/>
                    <a:pt x="165" y="353"/>
                  </a:cubicBezTo>
                  <a:cubicBezTo>
                    <a:pt x="171" y="358"/>
                    <a:pt x="168" y="369"/>
                    <a:pt x="168" y="369"/>
                  </a:cubicBezTo>
                  <a:cubicBezTo>
                    <a:pt x="176" y="374"/>
                    <a:pt x="176" y="374"/>
                    <a:pt x="176" y="374"/>
                  </a:cubicBezTo>
                  <a:cubicBezTo>
                    <a:pt x="176" y="374"/>
                    <a:pt x="173" y="353"/>
                    <a:pt x="181" y="347"/>
                  </a:cubicBezTo>
                  <a:cubicBezTo>
                    <a:pt x="190" y="340"/>
                    <a:pt x="191" y="353"/>
                    <a:pt x="191" y="353"/>
                  </a:cubicBezTo>
                  <a:cubicBezTo>
                    <a:pt x="210" y="368"/>
                    <a:pt x="210" y="368"/>
                    <a:pt x="210" y="368"/>
                  </a:cubicBezTo>
                  <a:cubicBezTo>
                    <a:pt x="213" y="366"/>
                    <a:pt x="213" y="366"/>
                    <a:pt x="213" y="366"/>
                  </a:cubicBezTo>
                  <a:cubicBezTo>
                    <a:pt x="205" y="353"/>
                    <a:pt x="205" y="353"/>
                    <a:pt x="205" y="353"/>
                  </a:cubicBezTo>
                  <a:cubicBezTo>
                    <a:pt x="205" y="346"/>
                    <a:pt x="205" y="346"/>
                    <a:pt x="205" y="346"/>
                  </a:cubicBezTo>
                  <a:cubicBezTo>
                    <a:pt x="192" y="325"/>
                    <a:pt x="192" y="325"/>
                    <a:pt x="192" y="325"/>
                  </a:cubicBezTo>
                  <a:cubicBezTo>
                    <a:pt x="191" y="317"/>
                    <a:pt x="191" y="317"/>
                    <a:pt x="191" y="317"/>
                  </a:cubicBezTo>
                  <a:cubicBezTo>
                    <a:pt x="179" y="299"/>
                    <a:pt x="179" y="299"/>
                    <a:pt x="179" y="299"/>
                  </a:cubicBezTo>
                  <a:cubicBezTo>
                    <a:pt x="200" y="303"/>
                    <a:pt x="200" y="303"/>
                    <a:pt x="200" y="303"/>
                  </a:cubicBezTo>
                  <a:cubicBezTo>
                    <a:pt x="197" y="309"/>
                    <a:pt x="197" y="309"/>
                    <a:pt x="197" y="309"/>
                  </a:cubicBezTo>
                  <a:cubicBezTo>
                    <a:pt x="206" y="311"/>
                    <a:pt x="206" y="311"/>
                    <a:pt x="206" y="311"/>
                  </a:cubicBezTo>
                  <a:cubicBezTo>
                    <a:pt x="211" y="303"/>
                    <a:pt x="211" y="303"/>
                    <a:pt x="211" y="303"/>
                  </a:cubicBezTo>
                  <a:cubicBezTo>
                    <a:pt x="216" y="304"/>
                    <a:pt x="216" y="304"/>
                    <a:pt x="216" y="304"/>
                  </a:cubicBezTo>
                  <a:cubicBezTo>
                    <a:pt x="221" y="296"/>
                    <a:pt x="221" y="296"/>
                    <a:pt x="221" y="296"/>
                  </a:cubicBezTo>
                  <a:cubicBezTo>
                    <a:pt x="216" y="296"/>
                    <a:pt x="216" y="296"/>
                    <a:pt x="216" y="296"/>
                  </a:cubicBezTo>
                  <a:cubicBezTo>
                    <a:pt x="211" y="287"/>
                    <a:pt x="211" y="287"/>
                    <a:pt x="211" y="287"/>
                  </a:cubicBezTo>
                  <a:cubicBezTo>
                    <a:pt x="211" y="287"/>
                    <a:pt x="205" y="291"/>
                    <a:pt x="202" y="289"/>
                  </a:cubicBezTo>
                  <a:cubicBezTo>
                    <a:pt x="197" y="286"/>
                    <a:pt x="202" y="284"/>
                    <a:pt x="202" y="280"/>
                  </a:cubicBezTo>
                  <a:cubicBezTo>
                    <a:pt x="202" y="276"/>
                    <a:pt x="194" y="277"/>
                    <a:pt x="192" y="275"/>
                  </a:cubicBezTo>
                  <a:cubicBezTo>
                    <a:pt x="190" y="274"/>
                    <a:pt x="196" y="272"/>
                    <a:pt x="196" y="272"/>
                  </a:cubicBezTo>
                  <a:cubicBezTo>
                    <a:pt x="208" y="267"/>
                    <a:pt x="208" y="267"/>
                    <a:pt x="208" y="267"/>
                  </a:cubicBezTo>
                  <a:cubicBezTo>
                    <a:pt x="219" y="260"/>
                    <a:pt x="219" y="260"/>
                    <a:pt x="219" y="260"/>
                  </a:cubicBezTo>
                  <a:cubicBezTo>
                    <a:pt x="220" y="265"/>
                    <a:pt x="220" y="265"/>
                    <a:pt x="220" y="265"/>
                  </a:cubicBezTo>
                  <a:cubicBezTo>
                    <a:pt x="226" y="265"/>
                    <a:pt x="226" y="265"/>
                    <a:pt x="226" y="265"/>
                  </a:cubicBezTo>
                  <a:cubicBezTo>
                    <a:pt x="226" y="265"/>
                    <a:pt x="239" y="279"/>
                    <a:pt x="245" y="282"/>
                  </a:cubicBezTo>
                  <a:cubicBezTo>
                    <a:pt x="251" y="284"/>
                    <a:pt x="253" y="275"/>
                    <a:pt x="253" y="275"/>
                  </a:cubicBezTo>
                  <a:close/>
                  <a:moveTo>
                    <a:pt x="247" y="72"/>
                  </a:moveTo>
                  <a:cubicBezTo>
                    <a:pt x="234" y="72"/>
                    <a:pt x="238" y="86"/>
                    <a:pt x="247" y="87"/>
                  </a:cubicBezTo>
                  <a:cubicBezTo>
                    <a:pt x="258" y="88"/>
                    <a:pt x="262" y="72"/>
                    <a:pt x="247" y="72"/>
                  </a:cubicBezTo>
                  <a:close/>
                  <a:moveTo>
                    <a:pt x="288" y="89"/>
                  </a:moveTo>
                  <a:cubicBezTo>
                    <a:pt x="288" y="89"/>
                    <a:pt x="293" y="91"/>
                    <a:pt x="296" y="94"/>
                  </a:cubicBezTo>
                  <a:cubicBezTo>
                    <a:pt x="300" y="96"/>
                    <a:pt x="303" y="89"/>
                    <a:pt x="298" y="84"/>
                  </a:cubicBezTo>
                  <a:cubicBezTo>
                    <a:pt x="292" y="79"/>
                    <a:pt x="288" y="89"/>
                    <a:pt x="288" y="89"/>
                  </a:cubicBezTo>
                  <a:close/>
                  <a:moveTo>
                    <a:pt x="274" y="125"/>
                  </a:moveTo>
                  <a:cubicBezTo>
                    <a:pt x="276" y="133"/>
                    <a:pt x="276" y="133"/>
                    <a:pt x="276" y="133"/>
                  </a:cubicBezTo>
                  <a:cubicBezTo>
                    <a:pt x="285" y="134"/>
                    <a:pt x="285" y="134"/>
                    <a:pt x="285" y="134"/>
                  </a:cubicBezTo>
                  <a:cubicBezTo>
                    <a:pt x="285" y="129"/>
                    <a:pt x="285" y="129"/>
                    <a:pt x="285" y="129"/>
                  </a:cubicBezTo>
                  <a:cubicBezTo>
                    <a:pt x="285" y="129"/>
                    <a:pt x="288" y="134"/>
                    <a:pt x="291" y="134"/>
                  </a:cubicBezTo>
                  <a:cubicBezTo>
                    <a:pt x="294" y="135"/>
                    <a:pt x="290" y="127"/>
                    <a:pt x="290" y="127"/>
                  </a:cubicBezTo>
                  <a:cubicBezTo>
                    <a:pt x="293" y="116"/>
                    <a:pt x="293" y="116"/>
                    <a:pt x="293" y="116"/>
                  </a:cubicBezTo>
                  <a:cubicBezTo>
                    <a:pt x="291" y="116"/>
                    <a:pt x="291" y="116"/>
                    <a:pt x="291" y="116"/>
                  </a:cubicBezTo>
                  <a:cubicBezTo>
                    <a:pt x="287" y="122"/>
                    <a:pt x="287" y="122"/>
                    <a:pt x="287" y="122"/>
                  </a:cubicBezTo>
                  <a:cubicBezTo>
                    <a:pt x="287" y="122"/>
                    <a:pt x="278" y="118"/>
                    <a:pt x="274" y="125"/>
                  </a:cubicBezTo>
                  <a:close/>
                  <a:moveTo>
                    <a:pt x="322" y="160"/>
                  </a:moveTo>
                  <a:cubicBezTo>
                    <a:pt x="322" y="168"/>
                    <a:pt x="322" y="168"/>
                    <a:pt x="322" y="168"/>
                  </a:cubicBezTo>
                  <a:cubicBezTo>
                    <a:pt x="334" y="173"/>
                    <a:pt x="334" y="173"/>
                    <a:pt x="334" y="173"/>
                  </a:cubicBezTo>
                  <a:cubicBezTo>
                    <a:pt x="339" y="168"/>
                    <a:pt x="339" y="168"/>
                    <a:pt x="339" y="168"/>
                  </a:cubicBezTo>
                  <a:cubicBezTo>
                    <a:pt x="337" y="172"/>
                    <a:pt x="337" y="172"/>
                    <a:pt x="337" y="172"/>
                  </a:cubicBezTo>
                  <a:cubicBezTo>
                    <a:pt x="340" y="177"/>
                    <a:pt x="340" y="177"/>
                    <a:pt x="340" y="177"/>
                  </a:cubicBezTo>
                  <a:cubicBezTo>
                    <a:pt x="353" y="176"/>
                    <a:pt x="353" y="176"/>
                    <a:pt x="353" y="176"/>
                  </a:cubicBezTo>
                  <a:cubicBezTo>
                    <a:pt x="353" y="176"/>
                    <a:pt x="361" y="172"/>
                    <a:pt x="361" y="166"/>
                  </a:cubicBezTo>
                  <a:cubicBezTo>
                    <a:pt x="361" y="161"/>
                    <a:pt x="350" y="157"/>
                    <a:pt x="350" y="157"/>
                  </a:cubicBezTo>
                  <a:cubicBezTo>
                    <a:pt x="350" y="157"/>
                    <a:pt x="348" y="150"/>
                    <a:pt x="343" y="151"/>
                  </a:cubicBezTo>
                  <a:cubicBezTo>
                    <a:pt x="338" y="152"/>
                    <a:pt x="336" y="157"/>
                    <a:pt x="336" y="157"/>
                  </a:cubicBezTo>
                  <a:lnTo>
                    <a:pt x="322" y="160"/>
                  </a:lnTo>
                  <a:close/>
                  <a:moveTo>
                    <a:pt x="274" y="154"/>
                  </a:moveTo>
                  <a:cubicBezTo>
                    <a:pt x="274" y="162"/>
                    <a:pt x="277" y="161"/>
                    <a:pt x="279" y="156"/>
                  </a:cubicBezTo>
                  <a:cubicBezTo>
                    <a:pt x="280" y="149"/>
                    <a:pt x="275" y="149"/>
                    <a:pt x="274" y="154"/>
                  </a:cubicBezTo>
                  <a:close/>
                  <a:moveTo>
                    <a:pt x="214" y="193"/>
                  </a:moveTo>
                  <a:cubicBezTo>
                    <a:pt x="221" y="191"/>
                    <a:pt x="221" y="191"/>
                    <a:pt x="221" y="191"/>
                  </a:cubicBezTo>
                  <a:cubicBezTo>
                    <a:pt x="208" y="184"/>
                    <a:pt x="208" y="184"/>
                    <a:pt x="208" y="184"/>
                  </a:cubicBezTo>
                  <a:lnTo>
                    <a:pt x="214" y="193"/>
                  </a:lnTo>
                  <a:close/>
                  <a:moveTo>
                    <a:pt x="202" y="191"/>
                  </a:moveTo>
                  <a:cubicBezTo>
                    <a:pt x="206" y="188"/>
                    <a:pt x="206" y="188"/>
                    <a:pt x="206" y="188"/>
                  </a:cubicBezTo>
                  <a:cubicBezTo>
                    <a:pt x="202" y="185"/>
                    <a:pt x="202" y="185"/>
                    <a:pt x="202" y="185"/>
                  </a:cubicBezTo>
                  <a:cubicBezTo>
                    <a:pt x="197" y="190"/>
                    <a:pt x="197" y="190"/>
                    <a:pt x="197" y="190"/>
                  </a:cubicBezTo>
                  <a:lnTo>
                    <a:pt x="202" y="191"/>
                  </a:lnTo>
                  <a:close/>
                  <a:moveTo>
                    <a:pt x="222" y="185"/>
                  </a:moveTo>
                  <a:cubicBezTo>
                    <a:pt x="225" y="186"/>
                    <a:pt x="225" y="186"/>
                    <a:pt x="225" y="186"/>
                  </a:cubicBezTo>
                  <a:cubicBezTo>
                    <a:pt x="228" y="180"/>
                    <a:pt x="228" y="180"/>
                    <a:pt x="228" y="180"/>
                  </a:cubicBezTo>
                  <a:cubicBezTo>
                    <a:pt x="224" y="179"/>
                    <a:pt x="224" y="179"/>
                    <a:pt x="224" y="179"/>
                  </a:cubicBezTo>
                  <a:lnTo>
                    <a:pt x="222" y="185"/>
                  </a:lnTo>
                  <a:close/>
                  <a:moveTo>
                    <a:pt x="236" y="193"/>
                  </a:moveTo>
                  <a:cubicBezTo>
                    <a:pt x="240" y="195"/>
                    <a:pt x="240" y="189"/>
                    <a:pt x="236" y="189"/>
                  </a:cubicBezTo>
                  <a:cubicBezTo>
                    <a:pt x="231" y="189"/>
                    <a:pt x="230" y="192"/>
                    <a:pt x="236" y="193"/>
                  </a:cubicBezTo>
                  <a:close/>
                  <a:moveTo>
                    <a:pt x="268" y="198"/>
                  </a:moveTo>
                  <a:cubicBezTo>
                    <a:pt x="262" y="200"/>
                    <a:pt x="262" y="200"/>
                    <a:pt x="262" y="200"/>
                  </a:cubicBezTo>
                  <a:cubicBezTo>
                    <a:pt x="255" y="191"/>
                    <a:pt x="255" y="191"/>
                    <a:pt x="255" y="191"/>
                  </a:cubicBezTo>
                  <a:cubicBezTo>
                    <a:pt x="252" y="198"/>
                    <a:pt x="252" y="198"/>
                    <a:pt x="252" y="198"/>
                  </a:cubicBezTo>
                  <a:cubicBezTo>
                    <a:pt x="260" y="206"/>
                    <a:pt x="260" y="206"/>
                    <a:pt x="260" y="206"/>
                  </a:cubicBezTo>
                  <a:lnTo>
                    <a:pt x="268" y="198"/>
                  </a:lnTo>
                  <a:close/>
                  <a:moveTo>
                    <a:pt x="350" y="220"/>
                  </a:moveTo>
                  <a:cubicBezTo>
                    <a:pt x="350" y="213"/>
                    <a:pt x="343" y="203"/>
                    <a:pt x="343" y="203"/>
                  </a:cubicBezTo>
                  <a:cubicBezTo>
                    <a:pt x="329" y="208"/>
                    <a:pt x="329" y="208"/>
                    <a:pt x="329" y="208"/>
                  </a:cubicBezTo>
                  <a:cubicBezTo>
                    <a:pt x="333" y="213"/>
                    <a:pt x="333" y="213"/>
                    <a:pt x="333" y="213"/>
                  </a:cubicBezTo>
                  <a:cubicBezTo>
                    <a:pt x="333" y="213"/>
                    <a:pt x="337" y="216"/>
                    <a:pt x="339" y="220"/>
                  </a:cubicBezTo>
                  <a:cubicBezTo>
                    <a:pt x="341" y="222"/>
                    <a:pt x="334" y="227"/>
                    <a:pt x="334" y="227"/>
                  </a:cubicBezTo>
                  <a:cubicBezTo>
                    <a:pt x="343" y="233"/>
                    <a:pt x="343" y="233"/>
                    <a:pt x="343" y="233"/>
                  </a:cubicBezTo>
                  <a:cubicBezTo>
                    <a:pt x="343" y="233"/>
                    <a:pt x="350" y="225"/>
                    <a:pt x="350" y="220"/>
                  </a:cubicBezTo>
                  <a:close/>
                  <a:moveTo>
                    <a:pt x="318" y="206"/>
                  </a:moveTo>
                  <a:cubicBezTo>
                    <a:pt x="315" y="207"/>
                    <a:pt x="315" y="207"/>
                    <a:pt x="315" y="207"/>
                  </a:cubicBezTo>
                  <a:cubicBezTo>
                    <a:pt x="317" y="213"/>
                    <a:pt x="317" y="213"/>
                    <a:pt x="317" y="213"/>
                  </a:cubicBezTo>
                  <a:cubicBezTo>
                    <a:pt x="319" y="211"/>
                    <a:pt x="319" y="211"/>
                    <a:pt x="319" y="211"/>
                  </a:cubicBezTo>
                  <a:lnTo>
                    <a:pt x="318" y="206"/>
                  </a:lnTo>
                  <a:close/>
                  <a:moveTo>
                    <a:pt x="355" y="207"/>
                  </a:moveTo>
                  <a:cubicBezTo>
                    <a:pt x="348" y="205"/>
                    <a:pt x="348" y="205"/>
                    <a:pt x="348" y="205"/>
                  </a:cubicBezTo>
                  <a:cubicBezTo>
                    <a:pt x="350" y="208"/>
                    <a:pt x="350" y="208"/>
                    <a:pt x="350" y="208"/>
                  </a:cubicBezTo>
                  <a:lnTo>
                    <a:pt x="355" y="207"/>
                  </a:lnTo>
                  <a:close/>
                  <a:moveTo>
                    <a:pt x="295" y="267"/>
                  </a:moveTo>
                  <a:cubicBezTo>
                    <a:pt x="292" y="263"/>
                    <a:pt x="292" y="263"/>
                    <a:pt x="292" y="263"/>
                  </a:cubicBezTo>
                  <a:cubicBezTo>
                    <a:pt x="294" y="262"/>
                    <a:pt x="294" y="262"/>
                    <a:pt x="294" y="262"/>
                  </a:cubicBezTo>
                  <a:cubicBezTo>
                    <a:pt x="290" y="255"/>
                    <a:pt x="290" y="255"/>
                    <a:pt x="290" y="255"/>
                  </a:cubicBezTo>
                  <a:cubicBezTo>
                    <a:pt x="286" y="255"/>
                    <a:pt x="286" y="255"/>
                    <a:pt x="286" y="255"/>
                  </a:cubicBezTo>
                  <a:cubicBezTo>
                    <a:pt x="282" y="249"/>
                    <a:pt x="282" y="249"/>
                    <a:pt x="282" y="249"/>
                  </a:cubicBezTo>
                  <a:cubicBezTo>
                    <a:pt x="276" y="257"/>
                    <a:pt x="276" y="257"/>
                    <a:pt x="276" y="257"/>
                  </a:cubicBezTo>
                  <a:cubicBezTo>
                    <a:pt x="292" y="271"/>
                    <a:pt x="292" y="271"/>
                    <a:pt x="292" y="271"/>
                  </a:cubicBezTo>
                  <a:lnTo>
                    <a:pt x="295" y="267"/>
                  </a:lnTo>
                  <a:close/>
                  <a:moveTo>
                    <a:pt x="295" y="273"/>
                  </a:moveTo>
                  <a:cubicBezTo>
                    <a:pt x="301" y="276"/>
                    <a:pt x="301" y="276"/>
                    <a:pt x="301" y="276"/>
                  </a:cubicBezTo>
                  <a:cubicBezTo>
                    <a:pt x="302" y="278"/>
                    <a:pt x="302" y="278"/>
                    <a:pt x="302" y="278"/>
                  </a:cubicBezTo>
                  <a:cubicBezTo>
                    <a:pt x="309" y="275"/>
                    <a:pt x="309" y="275"/>
                    <a:pt x="309" y="275"/>
                  </a:cubicBezTo>
                  <a:cubicBezTo>
                    <a:pt x="308" y="271"/>
                    <a:pt x="308" y="271"/>
                    <a:pt x="308" y="271"/>
                  </a:cubicBezTo>
                  <a:cubicBezTo>
                    <a:pt x="296" y="271"/>
                    <a:pt x="296" y="271"/>
                    <a:pt x="296" y="271"/>
                  </a:cubicBezTo>
                  <a:lnTo>
                    <a:pt x="295" y="273"/>
                  </a:lnTo>
                  <a:close/>
                  <a:moveTo>
                    <a:pt x="298" y="288"/>
                  </a:moveTo>
                  <a:cubicBezTo>
                    <a:pt x="293" y="282"/>
                    <a:pt x="293" y="282"/>
                    <a:pt x="293" y="282"/>
                  </a:cubicBezTo>
                  <a:cubicBezTo>
                    <a:pt x="291" y="282"/>
                    <a:pt x="291" y="282"/>
                    <a:pt x="291" y="282"/>
                  </a:cubicBezTo>
                  <a:cubicBezTo>
                    <a:pt x="291" y="290"/>
                    <a:pt x="291" y="290"/>
                    <a:pt x="291" y="290"/>
                  </a:cubicBezTo>
                  <a:lnTo>
                    <a:pt x="298" y="288"/>
                  </a:lnTo>
                  <a:close/>
                  <a:moveTo>
                    <a:pt x="284" y="273"/>
                  </a:moveTo>
                  <a:cubicBezTo>
                    <a:pt x="278" y="278"/>
                    <a:pt x="278" y="278"/>
                    <a:pt x="278" y="278"/>
                  </a:cubicBezTo>
                  <a:cubicBezTo>
                    <a:pt x="285" y="279"/>
                    <a:pt x="285" y="279"/>
                    <a:pt x="285" y="279"/>
                  </a:cubicBezTo>
                  <a:lnTo>
                    <a:pt x="284" y="273"/>
                  </a:lnTo>
                  <a:close/>
                  <a:moveTo>
                    <a:pt x="315" y="278"/>
                  </a:moveTo>
                  <a:cubicBezTo>
                    <a:pt x="311" y="283"/>
                    <a:pt x="311" y="283"/>
                    <a:pt x="311" y="283"/>
                  </a:cubicBezTo>
                  <a:cubicBezTo>
                    <a:pt x="316" y="283"/>
                    <a:pt x="316" y="283"/>
                    <a:pt x="316" y="283"/>
                  </a:cubicBezTo>
                  <a:cubicBezTo>
                    <a:pt x="322" y="278"/>
                    <a:pt x="322" y="278"/>
                    <a:pt x="322" y="278"/>
                  </a:cubicBezTo>
                  <a:lnTo>
                    <a:pt x="315" y="278"/>
                  </a:lnTo>
                  <a:close/>
                  <a:moveTo>
                    <a:pt x="322" y="310"/>
                  </a:moveTo>
                  <a:cubicBezTo>
                    <a:pt x="324" y="314"/>
                    <a:pt x="327" y="316"/>
                    <a:pt x="327" y="316"/>
                  </a:cubicBezTo>
                  <a:cubicBezTo>
                    <a:pt x="333" y="307"/>
                    <a:pt x="333" y="307"/>
                    <a:pt x="333" y="307"/>
                  </a:cubicBezTo>
                  <a:cubicBezTo>
                    <a:pt x="335" y="300"/>
                    <a:pt x="335" y="300"/>
                    <a:pt x="335" y="300"/>
                  </a:cubicBezTo>
                  <a:cubicBezTo>
                    <a:pt x="326" y="295"/>
                    <a:pt x="326" y="295"/>
                    <a:pt x="326" y="295"/>
                  </a:cubicBezTo>
                  <a:cubicBezTo>
                    <a:pt x="320" y="305"/>
                    <a:pt x="320" y="305"/>
                    <a:pt x="320" y="305"/>
                  </a:cubicBezTo>
                  <a:cubicBezTo>
                    <a:pt x="320" y="305"/>
                    <a:pt x="319" y="307"/>
                    <a:pt x="322" y="310"/>
                  </a:cubicBezTo>
                  <a:close/>
                  <a:moveTo>
                    <a:pt x="310" y="303"/>
                  </a:moveTo>
                  <a:cubicBezTo>
                    <a:pt x="310" y="303"/>
                    <a:pt x="308" y="305"/>
                    <a:pt x="308" y="307"/>
                  </a:cubicBezTo>
                  <a:cubicBezTo>
                    <a:pt x="307" y="310"/>
                    <a:pt x="310" y="316"/>
                    <a:pt x="312" y="314"/>
                  </a:cubicBezTo>
                  <a:cubicBezTo>
                    <a:pt x="316" y="310"/>
                    <a:pt x="317" y="303"/>
                    <a:pt x="317" y="303"/>
                  </a:cubicBezTo>
                  <a:lnTo>
                    <a:pt x="310" y="303"/>
                  </a:lnTo>
                  <a:close/>
                  <a:moveTo>
                    <a:pt x="306" y="309"/>
                  </a:moveTo>
                  <a:cubicBezTo>
                    <a:pt x="302" y="315"/>
                    <a:pt x="302" y="315"/>
                    <a:pt x="302" y="315"/>
                  </a:cubicBezTo>
                  <a:cubicBezTo>
                    <a:pt x="307" y="316"/>
                    <a:pt x="307" y="316"/>
                    <a:pt x="307" y="316"/>
                  </a:cubicBezTo>
                  <a:lnTo>
                    <a:pt x="306" y="309"/>
                  </a:lnTo>
                  <a:close/>
                  <a:moveTo>
                    <a:pt x="290" y="320"/>
                  </a:moveTo>
                  <a:cubicBezTo>
                    <a:pt x="290" y="320"/>
                    <a:pt x="290" y="318"/>
                    <a:pt x="288" y="316"/>
                  </a:cubicBezTo>
                  <a:cubicBezTo>
                    <a:pt x="285" y="314"/>
                    <a:pt x="283" y="316"/>
                    <a:pt x="283" y="316"/>
                  </a:cubicBezTo>
                  <a:cubicBezTo>
                    <a:pt x="288" y="323"/>
                    <a:pt x="288" y="323"/>
                    <a:pt x="288" y="323"/>
                  </a:cubicBezTo>
                  <a:lnTo>
                    <a:pt x="290" y="320"/>
                  </a:lnTo>
                  <a:close/>
                  <a:moveTo>
                    <a:pt x="271" y="311"/>
                  </a:moveTo>
                  <a:cubicBezTo>
                    <a:pt x="274" y="311"/>
                    <a:pt x="274" y="311"/>
                    <a:pt x="274" y="311"/>
                  </a:cubicBezTo>
                  <a:cubicBezTo>
                    <a:pt x="277" y="307"/>
                    <a:pt x="277" y="307"/>
                    <a:pt x="277" y="307"/>
                  </a:cubicBezTo>
                  <a:cubicBezTo>
                    <a:pt x="275" y="304"/>
                    <a:pt x="275" y="304"/>
                    <a:pt x="275" y="304"/>
                  </a:cubicBezTo>
                  <a:cubicBezTo>
                    <a:pt x="272" y="306"/>
                    <a:pt x="272" y="306"/>
                    <a:pt x="272" y="306"/>
                  </a:cubicBezTo>
                  <a:lnTo>
                    <a:pt x="271" y="311"/>
                  </a:lnTo>
                  <a:close/>
                  <a:moveTo>
                    <a:pt x="270" y="294"/>
                  </a:moveTo>
                  <a:cubicBezTo>
                    <a:pt x="271" y="290"/>
                    <a:pt x="270" y="288"/>
                    <a:pt x="270" y="288"/>
                  </a:cubicBezTo>
                  <a:cubicBezTo>
                    <a:pt x="266" y="290"/>
                    <a:pt x="266" y="290"/>
                    <a:pt x="266" y="290"/>
                  </a:cubicBezTo>
                  <a:cubicBezTo>
                    <a:pt x="266" y="296"/>
                    <a:pt x="266" y="296"/>
                    <a:pt x="266" y="296"/>
                  </a:cubicBezTo>
                  <a:cubicBezTo>
                    <a:pt x="267" y="301"/>
                    <a:pt x="267" y="301"/>
                    <a:pt x="267" y="301"/>
                  </a:cubicBezTo>
                  <a:cubicBezTo>
                    <a:pt x="267" y="301"/>
                    <a:pt x="270" y="300"/>
                    <a:pt x="270" y="294"/>
                  </a:cubicBezTo>
                  <a:close/>
                  <a:moveTo>
                    <a:pt x="260" y="275"/>
                  </a:moveTo>
                  <a:cubicBezTo>
                    <a:pt x="259" y="287"/>
                    <a:pt x="259" y="287"/>
                    <a:pt x="259" y="287"/>
                  </a:cubicBezTo>
                  <a:cubicBezTo>
                    <a:pt x="267" y="276"/>
                    <a:pt x="267" y="276"/>
                    <a:pt x="267" y="276"/>
                  </a:cubicBezTo>
                  <a:lnTo>
                    <a:pt x="260" y="275"/>
                  </a:lnTo>
                  <a:close/>
                  <a:moveTo>
                    <a:pt x="366" y="261"/>
                  </a:moveTo>
                  <a:cubicBezTo>
                    <a:pt x="367" y="258"/>
                    <a:pt x="367" y="258"/>
                    <a:pt x="367" y="258"/>
                  </a:cubicBezTo>
                  <a:cubicBezTo>
                    <a:pt x="359" y="262"/>
                    <a:pt x="359" y="262"/>
                    <a:pt x="359" y="262"/>
                  </a:cubicBezTo>
                  <a:cubicBezTo>
                    <a:pt x="359" y="262"/>
                    <a:pt x="356" y="257"/>
                    <a:pt x="352" y="262"/>
                  </a:cubicBezTo>
                  <a:cubicBezTo>
                    <a:pt x="348" y="269"/>
                    <a:pt x="351" y="274"/>
                    <a:pt x="351" y="274"/>
                  </a:cubicBezTo>
                  <a:cubicBezTo>
                    <a:pt x="358" y="269"/>
                    <a:pt x="358" y="269"/>
                    <a:pt x="358" y="269"/>
                  </a:cubicBezTo>
                  <a:cubicBezTo>
                    <a:pt x="362" y="269"/>
                    <a:pt x="362" y="269"/>
                    <a:pt x="362" y="269"/>
                  </a:cubicBezTo>
                  <a:lnTo>
                    <a:pt x="366" y="261"/>
                  </a:lnTo>
                  <a:close/>
                  <a:moveTo>
                    <a:pt x="381" y="255"/>
                  </a:moveTo>
                  <a:cubicBezTo>
                    <a:pt x="384" y="253"/>
                    <a:pt x="384" y="253"/>
                    <a:pt x="384" y="253"/>
                  </a:cubicBezTo>
                  <a:cubicBezTo>
                    <a:pt x="384" y="253"/>
                    <a:pt x="390" y="258"/>
                    <a:pt x="393" y="257"/>
                  </a:cubicBezTo>
                  <a:cubicBezTo>
                    <a:pt x="396" y="256"/>
                    <a:pt x="401" y="249"/>
                    <a:pt x="401" y="249"/>
                  </a:cubicBezTo>
                  <a:cubicBezTo>
                    <a:pt x="402" y="244"/>
                    <a:pt x="402" y="244"/>
                    <a:pt x="402" y="244"/>
                  </a:cubicBezTo>
                  <a:cubicBezTo>
                    <a:pt x="398" y="244"/>
                    <a:pt x="398" y="244"/>
                    <a:pt x="398" y="244"/>
                  </a:cubicBezTo>
                  <a:cubicBezTo>
                    <a:pt x="398" y="246"/>
                    <a:pt x="398" y="246"/>
                    <a:pt x="398" y="246"/>
                  </a:cubicBezTo>
                  <a:cubicBezTo>
                    <a:pt x="398" y="246"/>
                    <a:pt x="393" y="242"/>
                    <a:pt x="387" y="245"/>
                  </a:cubicBezTo>
                  <a:cubicBezTo>
                    <a:pt x="381" y="248"/>
                    <a:pt x="376" y="252"/>
                    <a:pt x="376" y="252"/>
                  </a:cubicBezTo>
                  <a:cubicBezTo>
                    <a:pt x="377" y="257"/>
                    <a:pt x="377" y="257"/>
                    <a:pt x="377" y="257"/>
                  </a:cubicBezTo>
                  <a:lnTo>
                    <a:pt x="381" y="255"/>
                  </a:lnTo>
                  <a:close/>
                  <a:moveTo>
                    <a:pt x="373" y="258"/>
                  </a:moveTo>
                  <a:cubicBezTo>
                    <a:pt x="370" y="263"/>
                    <a:pt x="370" y="263"/>
                    <a:pt x="370" y="263"/>
                  </a:cubicBezTo>
                  <a:cubicBezTo>
                    <a:pt x="376" y="264"/>
                    <a:pt x="376" y="264"/>
                    <a:pt x="376" y="264"/>
                  </a:cubicBezTo>
                  <a:lnTo>
                    <a:pt x="373" y="258"/>
                  </a:lnTo>
                  <a:close/>
                  <a:moveTo>
                    <a:pt x="377" y="276"/>
                  </a:moveTo>
                  <a:cubicBezTo>
                    <a:pt x="382" y="284"/>
                    <a:pt x="382" y="284"/>
                    <a:pt x="382" y="284"/>
                  </a:cubicBezTo>
                  <a:cubicBezTo>
                    <a:pt x="382" y="274"/>
                    <a:pt x="382" y="274"/>
                    <a:pt x="382" y="274"/>
                  </a:cubicBezTo>
                  <a:lnTo>
                    <a:pt x="377" y="276"/>
                  </a:lnTo>
                  <a:close/>
                  <a:moveTo>
                    <a:pt x="398" y="264"/>
                  </a:moveTo>
                  <a:cubicBezTo>
                    <a:pt x="402" y="269"/>
                    <a:pt x="402" y="269"/>
                    <a:pt x="402" y="269"/>
                  </a:cubicBezTo>
                  <a:cubicBezTo>
                    <a:pt x="405" y="267"/>
                    <a:pt x="405" y="267"/>
                    <a:pt x="405" y="267"/>
                  </a:cubicBezTo>
                  <a:lnTo>
                    <a:pt x="398" y="264"/>
                  </a:lnTo>
                  <a:close/>
                  <a:moveTo>
                    <a:pt x="387" y="278"/>
                  </a:moveTo>
                  <a:cubicBezTo>
                    <a:pt x="393" y="278"/>
                    <a:pt x="393" y="278"/>
                    <a:pt x="393" y="278"/>
                  </a:cubicBezTo>
                  <a:cubicBezTo>
                    <a:pt x="396" y="276"/>
                    <a:pt x="396" y="276"/>
                    <a:pt x="396" y="276"/>
                  </a:cubicBezTo>
                  <a:cubicBezTo>
                    <a:pt x="387" y="276"/>
                    <a:pt x="387" y="276"/>
                    <a:pt x="387" y="276"/>
                  </a:cubicBezTo>
                  <a:lnTo>
                    <a:pt x="387" y="278"/>
                  </a:lnTo>
                  <a:close/>
                  <a:moveTo>
                    <a:pt x="393" y="285"/>
                  </a:moveTo>
                  <a:cubicBezTo>
                    <a:pt x="398" y="290"/>
                    <a:pt x="398" y="290"/>
                    <a:pt x="398" y="290"/>
                  </a:cubicBezTo>
                  <a:cubicBezTo>
                    <a:pt x="402" y="289"/>
                    <a:pt x="402" y="289"/>
                    <a:pt x="402" y="289"/>
                  </a:cubicBezTo>
                  <a:cubicBezTo>
                    <a:pt x="398" y="284"/>
                    <a:pt x="398" y="284"/>
                    <a:pt x="398" y="284"/>
                  </a:cubicBezTo>
                  <a:lnTo>
                    <a:pt x="393" y="285"/>
                  </a:lnTo>
                  <a:close/>
                  <a:moveTo>
                    <a:pt x="410" y="292"/>
                  </a:moveTo>
                  <a:cubicBezTo>
                    <a:pt x="403" y="292"/>
                    <a:pt x="403" y="292"/>
                    <a:pt x="403" y="292"/>
                  </a:cubicBezTo>
                  <a:cubicBezTo>
                    <a:pt x="405" y="300"/>
                    <a:pt x="405" y="300"/>
                    <a:pt x="405" y="300"/>
                  </a:cubicBezTo>
                  <a:cubicBezTo>
                    <a:pt x="413" y="299"/>
                    <a:pt x="413" y="299"/>
                    <a:pt x="413" y="299"/>
                  </a:cubicBezTo>
                  <a:lnTo>
                    <a:pt x="410" y="292"/>
                  </a:lnTo>
                  <a:close/>
                  <a:moveTo>
                    <a:pt x="430" y="301"/>
                  </a:moveTo>
                  <a:cubicBezTo>
                    <a:pt x="421" y="296"/>
                    <a:pt x="421" y="296"/>
                    <a:pt x="421" y="296"/>
                  </a:cubicBezTo>
                  <a:cubicBezTo>
                    <a:pt x="406" y="314"/>
                    <a:pt x="406" y="314"/>
                    <a:pt x="406" y="314"/>
                  </a:cubicBezTo>
                  <a:cubicBezTo>
                    <a:pt x="409" y="317"/>
                    <a:pt x="409" y="317"/>
                    <a:pt x="409" y="317"/>
                  </a:cubicBezTo>
                  <a:cubicBezTo>
                    <a:pt x="411" y="312"/>
                    <a:pt x="411" y="312"/>
                    <a:pt x="411" y="312"/>
                  </a:cubicBezTo>
                  <a:cubicBezTo>
                    <a:pt x="418" y="311"/>
                    <a:pt x="418" y="311"/>
                    <a:pt x="418" y="311"/>
                  </a:cubicBezTo>
                  <a:cubicBezTo>
                    <a:pt x="421" y="306"/>
                    <a:pt x="421" y="306"/>
                    <a:pt x="421" y="306"/>
                  </a:cubicBezTo>
                  <a:lnTo>
                    <a:pt x="430" y="301"/>
                  </a:lnTo>
                  <a:close/>
                  <a:moveTo>
                    <a:pt x="328" y="330"/>
                  </a:moveTo>
                  <a:cubicBezTo>
                    <a:pt x="319" y="322"/>
                    <a:pt x="319" y="322"/>
                    <a:pt x="319" y="322"/>
                  </a:cubicBezTo>
                  <a:cubicBezTo>
                    <a:pt x="319" y="329"/>
                    <a:pt x="319" y="329"/>
                    <a:pt x="319" y="329"/>
                  </a:cubicBezTo>
                  <a:cubicBezTo>
                    <a:pt x="326" y="333"/>
                    <a:pt x="326" y="333"/>
                    <a:pt x="326" y="333"/>
                  </a:cubicBezTo>
                  <a:lnTo>
                    <a:pt x="328" y="330"/>
                  </a:lnTo>
                  <a:close/>
                  <a:moveTo>
                    <a:pt x="354" y="306"/>
                  </a:moveTo>
                  <a:cubicBezTo>
                    <a:pt x="344" y="321"/>
                    <a:pt x="344" y="321"/>
                    <a:pt x="344" y="321"/>
                  </a:cubicBezTo>
                  <a:cubicBezTo>
                    <a:pt x="352" y="319"/>
                    <a:pt x="352" y="319"/>
                    <a:pt x="352" y="319"/>
                  </a:cubicBezTo>
                  <a:cubicBezTo>
                    <a:pt x="355" y="311"/>
                    <a:pt x="355" y="311"/>
                    <a:pt x="355" y="311"/>
                  </a:cubicBezTo>
                  <a:cubicBezTo>
                    <a:pt x="360" y="308"/>
                    <a:pt x="360" y="308"/>
                    <a:pt x="360" y="308"/>
                  </a:cubicBezTo>
                  <a:lnTo>
                    <a:pt x="354" y="306"/>
                  </a:lnTo>
                  <a:close/>
                  <a:moveTo>
                    <a:pt x="378" y="333"/>
                  </a:moveTo>
                  <a:cubicBezTo>
                    <a:pt x="386" y="323"/>
                    <a:pt x="386" y="323"/>
                    <a:pt x="386" y="323"/>
                  </a:cubicBezTo>
                  <a:cubicBezTo>
                    <a:pt x="383" y="321"/>
                    <a:pt x="383" y="321"/>
                    <a:pt x="383" y="321"/>
                  </a:cubicBezTo>
                  <a:cubicBezTo>
                    <a:pt x="375" y="326"/>
                    <a:pt x="375" y="326"/>
                    <a:pt x="375" y="326"/>
                  </a:cubicBezTo>
                  <a:lnTo>
                    <a:pt x="378" y="333"/>
                  </a:lnTo>
                  <a:close/>
                  <a:moveTo>
                    <a:pt x="231" y="176"/>
                  </a:moveTo>
                  <a:cubicBezTo>
                    <a:pt x="233" y="170"/>
                    <a:pt x="233" y="170"/>
                    <a:pt x="233" y="170"/>
                  </a:cubicBezTo>
                  <a:cubicBezTo>
                    <a:pt x="228" y="175"/>
                    <a:pt x="228" y="175"/>
                    <a:pt x="228" y="175"/>
                  </a:cubicBezTo>
                  <a:lnTo>
                    <a:pt x="231" y="176"/>
                  </a:lnTo>
                  <a:close/>
                  <a:moveTo>
                    <a:pt x="211" y="268"/>
                  </a:moveTo>
                  <a:cubicBezTo>
                    <a:pt x="213" y="272"/>
                    <a:pt x="213" y="272"/>
                    <a:pt x="213" y="272"/>
                  </a:cubicBezTo>
                  <a:cubicBezTo>
                    <a:pt x="218" y="269"/>
                    <a:pt x="218" y="269"/>
                    <a:pt x="218" y="269"/>
                  </a:cubicBezTo>
                  <a:cubicBezTo>
                    <a:pt x="216" y="263"/>
                    <a:pt x="216" y="263"/>
                    <a:pt x="216" y="263"/>
                  </a:cubicBezTo>
                  <a:lnTo>
                    <a:pt x="211" y="268"/>
                  </a:lnTo>
                  <a:close/>
                  <a:moveTo>
                    <a:pt x="222" y="278"/>
                  </a:moveTo>
                  <a:cubicBezTo>
                    <a:pt x="213" y="278"/>
                    <a:pt x="213" y="278"/>
                    <a:pt x="213" y="278"/>
                  </a:cubicBezTo>
                  <a:cubicBezTo>
                    <a:pt x="217" y="286"/>
                    <a:pt x="217" y="286"/>
                    <a:pt x="217" y="286"/>
                  </a:cubicBezTo>
                  <a:lnTo>
                    <a:pt x="222" y="278"/>
                  </a:lnTo>
                  <a:close/>
                  <a:moveTo>
                    <a:pt x="200" y="382"/>
                  </a:moveTo>
                  <a:cubicBezTo>
                    <a:pt x="209" y="386"/>
                    <a:pt x="209" y="386"/>
                    <a:pt x="209" y="386"/>
                  </a:cubicBezTo>
                  <a:cubicBezTo>
                    <a:pt x="210" y="379"/>
                    <a:pt x="210" y="379"/>
                    <a:pt x="210" y="379"/>
                  </a:cubicBezTo>
                  <a:cubicBezTo>
                    <a:pt x="201" y="372"/>
                    <a:pt x="201" y="372"/>
                    <a:pt x="201" y="372"/>
                  </a:cubicBezTo>
                  <a:lnTo>
                    <a:pt x="200" y="382"/>
                  </a:lnTo>
                  <a:close/>
                  <a:moveTo>
                    <a:pt x="283" y="333"/>
                  </a:moveTo>
                  <a:cubicBezTo>
                    <a:pt x="276" y="332"/>
                    <a:pt x="276" y="332"/>
                    <a:pt x="276" y="332"/>
                  </a:cubicBezTo>
                  <a:cubicBezTo>
                    <a:pt x="276" y="337"/>
                    <a:pt x="276" y="337"/>
                    <a:pt x="276" y="337"/>
                  </a:cubicBezTo>
                  <a:cubicBezTo>
                    <a:pt x="273" y="334"/>
                    <a:pt x="273" y="334"/>
                    <a:pt x="273" y="334"/>
                  </a:cubicBezTo>
                  <a:cubicBezTo>
                    <a:pt x="270" y="335"/>
                    <a:pt x="270" y="335"/>
                    <a:pt x="270" y="335"/>
                  </a:cubicBezTo>
                  <a:cubicBezTo>
                    <a:pt x="269" y="345"/>
                    <a:pt x="269" y="345"/>
                    <a:pt x="269" y="345"/>
                  </a:cubicBezTo>
                  <a:cubicBezTo>
                    <a:pt x="283" y="341"/>
                    <a:pt x="283" y="341"/>
                    <a:pt x="283" y="341"/>
                  </a:cubicBezTo>
                  <a:lnTo>
                    <a:pt x="283" y="333"/>
                  </a:lnTo>
                  <a:close/>
                  <a:moveTo>
                    <a:pt x="263" y="327"/>
                  </a:moveTo>
                  <a:cubicBezTo>
                    <a:pt x="259" y="331"/>
                    <a:pt x="259" y="331"/>
                    <a:pt x="259" y="331"/>
                  </a:cubicBezTo>
                  <a:cubicBezTo>
                    <a:pt x="266" y="335"/>
                    <a:pt x="266" y="335"/>
                    <a:pt x="266" y="335"/>
                  </a:cubicBezTo>
                  <a:lnTo>
                    <a:pt x="263" y="327"/>
                  </a:lnTo>
                  <a:close/>
                  <a:moveTo>
                    <a:pt x="311" y="327"/>
                  </a:moveTo>
                  <a:cubicBezTo>
                    <a:pt x="305" y="337"/>
                    <a:pt x="305" y="337"/>
                    <a:pt x="305" y="337"/>
                  </a:cubicBezTo>
                  <a:cubicBezTo>
                    <a:pt x="316" y="332"/>
                    <a:pt x="316" y="332"/>
                    <a:pt x="316" y="332"/>
                  </a:cubicBezTo>
                  <a:lnTo>
                    <a:pt x="311" y="327"/>
                  </a:lnTo>
                  <a:close/>
                  <a:moveTo>
                    <a:pt x="337" y="350"/>
                  </a:moveTo>
                  <a:cubicBezTo>
                    <a:pt x="331" y="340"/>
                    <a:pt x="331" y="340"/>
                    <a:pt x="331" y="340"/>
                  </a:cubicBezTo>
                  <a:cubicBezTo>
                    <a:pt x="325" y="343"/>
                    <a:pt x="325" y="343"/>
                    <a:pt x="325" y="343"/>
                  </a:cubicBezTo>
                  <a:cubicBezTo>
                    <a:pt x="329" y="352"/>
                    <a:pt x="329" y="352"/>
                    <a:pt x="329" y="352"/>
                  </a:cubicBezTo>
                  <a:lnTo>
                    <a:pt x="337" y="350"/>
                  </a:lnTo>
                  <a:close/>
                  <a:moveTo>
                    <a:pt x="349" y="349"/>
                  </a:moveTo>
                  <a:cubicBezTo>
                    <a:pt x="356" y="346"/>
                    <a:pt x="356" y="346"/>
                    <a:pt x="356" y="346"/>
                  </a:cubicBezTo>
                  <a:cubicBezTo>
                    <a:pt x="351" y="341"/>
                    <a:pt x="351" y="341"/>
                    <a:pt x="351" y="341"/>
                  </a:cubicBezTo>
                  <a:lnTo>
                    <a:pt x="349" y="349"/>
                  </a:lnTo>
                  <a:close/>
                  <a:moveTo>
                    <a:pt x="304" y="339"/>
                  </a:moveTo>
                  <a:cubicBezTo>
                    <a:pt x="298" y="335"/>
                    <a:pt x="298" y="335"/>
                    <a:pt x="298" y="335"/>
                  </a:cubicBezTo>
                  <a:cubicBezTo>
                    <a:pt x="296" y="337"/>
                    <a:pt x="296" y="337"/>
                    <a:pt x="296" y="337"/>
                  </a:cubicBezTo>
                  <a:cubicBezTo>
                    <a:pt x="303" y="342"/>
                    <a:pt x="303" y="342"/>
                    <a:pt x="303" y="342"/>
                  </a:cubicBezTo>
                  <a:lnTo>
                    <a:pt x="304" y="339"/>
                  </a:lnTo>
                  <a:close/>
                  <a:moveTo>
                    <a:pt x="63" y="291"/>
                  </a:moveTo>
                  <a:cubicBezTo>
                    <a:pt x="67" y="300"/>
                    <a:pt x="67" y="300"/>
                    <a:pt x="67" y="300"/>
                  </a:cubicBezTo>
                  <a:cubicBezTo>
                    <a:pt x="80" y="306"/>
                    <a:pt x="80" y="306"/>
                    <a:pt x="80" y="306"/>
                  </a:cubicBezTo>
                  <a:cubicBezTo>
                    <a:pt x="80" y="300"/>
                    <a:pt x="80" y="300"/>
                    <a:pt x="80" y="300"/>
                  </a:cubicBezTo>
                  <a:cubicBezTo>
                    <a:pt x="86" y="296"/>
                    <a:pt x="86" y="296"/>
                    <a:pt x="86" y="296"/>
                  </a:cubicBezTo>
                  <a:cubicBezTo>
                    <a:pt x="69" y="287"/>
                    <a:pt x="69" y="287"/>
                    <a:pt x="69" y="287"/>
                  </a:cubicBezTo>
                  <a:lnTo>
                    <a:pt x="63" y="291"/>
                  </a:lnTo>
                  <a:close/>
                  <a:moveTo>
                    <a:pt x="43" y="268"/>
                  </a:moveTo>
                  <a:cubicBezTo>
                    <a:pt x="44" y="273"/>
                    <a:pt x="44" y="273"/>
                    <a:pt x="44" y="273"/>
                  </a:cubicBezTo>
                  <a:cubicBezTo>
                    <a:pt x="47" y="274"/>
                    <a:pt x="47" y="274"/>
                    <a:pt x="47" y="274"/>
                  </a:cubicBezTo>
                  <a:cubicBezTo>
                    <a:pt x="48" y="263"/>
                    <a:pt x="48" y="263"/>
                    <a:pt x="48" y="263"/>
                  </a:cubicBezTo>
                  <a:cubicBezTo>
                    <a:pt x="47" y="260"/>
                    <a:pt x="47" y="260"/>
                    <a:pt x="47" y="260"/>
                  </a:cubicBezTo>
                  <a:lnTo>
                    <a:pt x="43" y="268"/>
                  </a:lnTo>
                  <a:close/>
                  <a:moveTo>
                    <a:pt x="69" y="279"/>
                  </a:moveTo>
                  <a:cubicBezTo>
                    <a:pt x="72" y="277"/>
                    <a:pt x="71" y="272"/>
                    <a:pt x="66" y="267"/>
                  </a:cubicBezTo>
                  <a:cubicBezTo>
                    <a:pt x="62" y="261"/>
                    <a:pt x="57" y="254"/>
                    <a:pt x="57" y="254"/>
                  </a:cubicBezTo>
                  <a:cubicBezTo>
                    <a:pt x="55" y="255"/>
                    <a:pt x="55" y="255"/>
                    <a:pt x="55" y="255"/>
                  </a:cubicBezTo>
                  <a:cubicBezTo>
                    <a:pt x="55" y="260"/>
                    <a:pt x="55" y="260"/>
                    <a:pt x="55" y="260"/>
                  </a:cubicBezTo>
                  <a:cubicBezTo>
                    <a:pt x="51" y="262"/>
                    <a:pt x="51" y="262"/>
                    <a:pt x="51" y="262"/>
                  </a:cubicBezTo>
                  <a:cubicBezTo>
                    <a:pt x="51" y="262"/>
                    <a:pt x="49" y="277"/>
                    <a:pt x="55" y="277"/>
                  </a:cubicBezTo>
                  <a:cubicBezTo>
                    <a:pt x="59" y="277"/>
                    <a:pt x="64" y="276"/>
                    <a:pt x="64" y="276"/>
                  </a:cubicBezTo>
                  <a:cubicBezTo>
                    <a:pt x="64" y="276"/>
                    <a:pt x="64" y="280"/>
                    <a:pt x="69" y="279"/>
                  </a:cubicBezTo>
                  <a:close/>
                  <a:moveTo>
                    <a:pt x="67" y="263"/>
                  </a:moveTo>
                  <a:cubicBezTo>
                    <a:pt x="71" y="264"/>
                    <a:pt x="74" y="267"/>
                    <a:pt x="74" y="267"/>
                  </a:cubicBezTo>
                  <a:cubicBezTo>
                    <a:pt x="74" y="267"/>
                    <a:pt x="76" y="264"/>
                    <a:pt x="72" y="260"/>
                  </a:cubicBezTo>
                  <a:cubicBezTo>
                    <a:pt x="69" y="257"/>
                    <a:pt x="66" y="251"/>
                    <a:pt x="66" y="251"/>
                  </a:cubicBezTo>
                  <a:cubicBezTo>
                    <a:pt x="62" y="252"/>
                    <a:pt x="62" y="252"/>
                    <a:pt x="62" y="252"/>
                  </a:cubicBezTo>
                  <a:cubicBezTo>
                    <a:pt x="62" y="252"/>
                    <a:pt x="64" y="261"/>
                    <a:pt x="67" y="263"/>
                  </a:cubicBezTo>
                  <a:close/>
                  <a:moveTo>
                    <a:pt x="18" y="190"/>
                  </a:moveTo>
                  <a:cubicBezTo>
                    <a:pt x="16" y="185"/>
                    <a:pt x="18" y="183"/>
                    <a:pt x="18" y="183"/>
                  </a:cubicBezTo>
                  <a:cubicBezTo>
                    <a:pt x="12" y="179"/>
                    <a:pt x="12" y="179"/>
                    <a:pt x="12" y="179"/>
                  </a:cubicBezTo>
                  <a:cubicBezTo>
                    <a:pt x="12" y="179"/>
                    <a:pt x="16" y="180"/>
                    <a:pt x="16" y="177"/>
                  </a:cubicBezTo>
                  <a:cubicBezTo>
                    <a:pt x="16" y="173"/>
                    <a:pt x="12" y="169"/>
                    <a:pt x="6" y="173"/>
                  </a:cubicBezTo>
                  <a:cubicBezTo>
                    <a:pt x="0" y="176"/>
                    <a:pt x="0" y="181"/>
                    <a:pt x="5" y="183"/>
                  </a:cubicBezTo>
                  <a:cubicBezTo>
                    <a:pt x="8" y="185"/>
                    <a:pt x="12" y="189"/>
                    <a:pt x="12" y="189"/>
                  </a:cubicBezTo>
                  <a:cubicBezTo>
                    <a:pt x="12" y="189"/>
                    <a:pt x="10" y="193"/>
                    <a:pt x="14" y="195"/>
                  </a:cubicBezTo>
                  <a:cubicBezTo>
                    <a:pt x="29" y="199"/>
                    <a:pt x="29" y="199"/>
                    <a:pt x="29" y="199"/>
                  </a:cubicBezTo>
                  <a:cubicBezTo>
                    <a:pt x="25" y="193"/>
                    <a:pt x="25" y="193"/>
                    <a:pt x="25" y="193"/>
                  </a:cubicBezTo>
                  <a:cubicBezTo>
                    <a:pt x="25" y="193"/>
                    <a:pt x="21" y="194"/>
                    <a:pt x="18" y="190"/>
                  </a:cubicBezTo>
                  <a:close/>
                  <a:moveTo>
                    <a:pt x="392" y="415"/>
                  </a:moveTo>
                  <a:cubicBezTo>
                    <a:pt x="392" y="415"/>
                    <a:pt x="393" y="410"/>
                    <a:pt x="392" y="409"/>
                  </a:cubicBezTo>
                  <a:cubicBezTo>
                    <a:pt x="390" y="409"/>
                    <a:pt x="385" y="418"/>
                    <a:pt x="385" y="418"/>
                  </a:cubicBezTo>
                  <a:cubicBezTo>
                    <a:pt x="385" y="418"/>
                    <a:pt x="383" y="416"/>
                    <a:pt x="382" y="416"/>
                  </a:cubicBezTo>
                  <a:cubicBezTo>
                    <a:pt x="380" y="416"/>
                    <a:pt x="372" y="421"/>
                    <a:pt x="372" y="421"/>
                  </a:cubicBezTo>
                  <a:cubicBezTo>
                    <a:pt x="370" y="422"/>
                    <a:pt x="370" y="422"/>
                    <a:pt x="370" y="422"/>
                  </a:cubicBezTo>
                  <a:cubicBezTo>
                    <a:pt x="370" y="422"/>
                    <a:pt x="369" y="426"/>
                    <a:pt x="366" y="426"/>
                  </a:cubicBezTo>
                  <a:cubicBezTo>
                    <a:pt x="362" y="427"/>
                    <a:pt x="362" y="418"/>
                    <a:pt x="362" y="418"/>
                  </a:cubicBezTo>
                  <a:cubicBezTo>
                    <a:pt x="362" y="418"/>
                    <a:pt x="367" y="413"/>
                    <a:pt x="360" y="413"/>
                  </a:cubicBezTo>
                  <a:cubicBezTo>
                    <a:pt x="353" y="413"/>
                    <a:pt x="349" y="418"/>
                    <a:pt x="347" y="418"/>
                  </a:cubicBezTo>
                  <a:cubicBezTo>
                    <a:pt x="345" y="419"/>
                    <a:pt x="345" y="416"/>
                    <a:pt x="342" y="416"/>
                  </a:cubicBezTo>
                  <a:cubicBezTo>
                    <a:pt x="338" y="416"/>
                    <a:pt x="324" y="420"/>
                    <a:pt x="324" y="420"/>
                  </a:cubicBezTo>
                  <a:cubicBezTo>
                    <a:pt x="321" y="414"/>
                    <a:pt x="321" y="414"/>
                    <a:pt x="321" y="414"/>
                  </a:cubicBezTo>
                  <a:cubicBezTo>
                    <a:pt x="318" y="414"/>
                    <a:pt x="318" y="414"/>
                    <a:pt x="318" y="414"/>
                  </a:cubicBezTo>
                  <a:cubicBezTo>
                    <a:pt x="317" y="416"/>
                    <a:pt x="317" y="416"/>
                    <a:pt x="317" y="416"/>
                  </a:cubicBezTo>
                  <a:cubicBezTo>
                    <a:pt x="317" y="416"/>
                    <a:pt x="309" y="415"/>
                    <a:pt x="305" y="417"/>
                  </a:cubicBezTo>
                  <a:cubicBezTo>
                    <a:pt x="301" y="418"/>
                    <a:pt x="296" y="421"/>
                    <a:pt x="294" y="424"/>
                  </a:cubicBezTo>
                  <a:cubicBezTo>
                    <a:pt x="292" y="425"/>
                    <a:pt x="282" y="424"/>
                    <a:pt x="282" y="424"/>
                  </a:cubicBezTo>
                  <a:cubicBezTo>
                    <a:pt x="284" y="421"/>
                    <a:pt x="284" y="421"/>
                    <a:pt x="284" y="421"/>
                  </a:cubicBezTo>
                  <a:cubicBezTo>
                    <a:pt x="280" y="418"/>
                    <a:pt x="280" y="418"/>
                    <a:pt x="280" y="418"/>
                  </a:cubicBezTo>
                  <a:cubicBezTo>
                    <a:pt x="277" y="421"/>
                    <a:pt x="277" y="421"/>
                    <a:pt x="277" y="421"/>
                  </a:cubicBezTo>
                  <a:cubicBezTo>
                    <a:pt x="277" y="421"/>
                    <a:pt x="272" y="422"/>
                    <a:pt x="272" y="419"/>
                  </a:cubicBezTo>
                  <a:cubicBezTo>
                    <a:pt x="272" y="415"/>
                    <a:pt x="283" y="422"/>
                    <a:pt x="276" y="414"/>
                  </a:cubicBezTo>
                  <a:cubicBezTo>
                    <a:pt x="271" y="405"/>
                    <a:pt x="268" y="417"/>
                    <a:pt x="268" y="417"/>
                  </a:cubicBezTo>
                  <a:cubicBezTo>
                    <a:pt x="268" y="417"/>
                    <a:pt x="263" y="417"/>
                    <a:pt x="260" y="418"/>
                  </a:cubicBezTo>
                  <a:cubicBezTo>
                    <a:pt x="258" y="419"/>
                    <a:pt x="254" y="418"/>
                    <a:pt x="254" y="418"/>
                  </a:cubicBezTo>
                  <a:cubicBezTo>
                    <a:pt x="254" y="418"/>
                    <a:pt x="253" y="408"/>
                    <a:pt x="250" y="409"/>
                  </a:cubicBezTo>
                  <a:cubicBezTo>
                    <a:pt x="245" y="411"/>
                    <a:pt x="252" y="420"/>
                    <a:pt x="247" y="421"/>
                  </a:cubicBezTo>
                  <a:cubicBezTo>
                    <a:pt x="244" y="422"/>
                    <a:pt x="244" y="414"/>
                    <a:pt x="244" y="414"/>
                  </a:cubicBezTo>
                  <a:cubicBezTo>
                    <a:pt x="242" y="413"/>
                    <a:pt x="242" y="413"/>
                    <a:pt x="242" y="413"/>
                  </a:cubicBezTo>
                  <a:cubicBezTo>
                    <a:pt x="242" y="413"/>
                    <a:pt x="241" y="425"/>
                    <a:pt x="240" y="428"/>
                  </a:cubicBezTo>
                  <a:cubicBezTo>
                    <a:pt x="238" y="432"/>
                    <a:pt x="240" y="435"/>
                    <a:pt x="243" y="440"/>
                  </a:cubicBezTo>
                  <a:cubicBezTo>
                    <a:pt x="246" y="443"/>
                    <a:pt x="258" y="437"/>
                    <a:pt x="260" y="437"/>
                  </a:cubicBezTo>
                  <a:cubicBezTo>
                    <a:pt x="263" y="437"/>
                    <a:pt x="269" y="440"/>
                    <a:pt x="273" y="440"/>
                  </a:cubicBezTo>
                  <a:cubicBezTo>
                    <a:pt x="277" y="440"/>
                    <a:pt x="287" y="436"/>
                    <a:pt x="287" y="436"/>
                  </a:cubicBezTo>
                  <a:cubicBezTo>
                    <a:pt x="298" y="438"/>
                    <a:pt x="298" y="438"/>
                    <a:pt x="298" y="438"/>
                  </a:cubicBezTo>
                  <a:cubicBezTo>
                    <a:pt x="298" y="438"/>
                    <a:pt x="303" y="436"/>
                    <a:pt x="309" y="441"/>
                  </a:cubicBezTo>
                  <a:cubicBezTo>
                    <a:pt x="316" y="444"/>
                    <a:pt x="309" y="450"/>
                    <a:pt x="309" y="450"/>
                  </a:cubicBezTo>
                  <a:cubicBezTo>
                    <a:pt x="310" y="452"/>
                    <a:pt x="310" y="452"/>
                    <a:pt x="310" y="452"/>
                  </a:cubicBezTo>
                  <a:cubicBezTo>
                    <a:pt x="310" y="452"/>
                    <a:pt x="318" y="448"/>
                    <a:pt x="323" y="447"/>
                  </a:cubicBezTo>
                  <a:cubicBezTo>
                    <a:pt x="328" y="446"/>
                    <a:pt x="340" y="442"/>
                    <a:pt x="344" y="440"/>
                  </a:cubicBezTo>
                  <a:cubicBezTo>
                    <a:pt x="348" y="437"/>
                    <a:pt x="360" y="435"/>
                    <a:pt x="360" y="435"/>
                  </a:cubicBezTo>
                  <a:cubicBezTo>
                    <a:pt x="367" y="436"/>
                    <a:pt x="367" y="436"/>
                    <a:pt x="367" y="436"/>
                  </a:cubicBezTo>
                  <a:cubicBezTo>
                    <a:pt x="373" y="431"/>
                    <a:pt x="373" y="431"/>
                    <a:pt x="373" y="431"/>
                  </a:cubicBezTo>
                  <a:cubicBezTo>
                    <a:pt x="373" y="431"/>
                    <a:pt x="384" y="431"/>
                    <a:pt x="389" y="429"/>
                  </a:cubicBezTo>
                  <a:cubicBezTo>
                    <a:pt x="394" y="428"/>
                    <a:pt x="394" y="416"/>
                    <a:pt x="394" y="416"/>
                  </a:cubicBezTo>
                  <a:lnTo>
                    <a:pt x="392" y="415"/>
                  </a:lnTo>
                  <a:close/>
                  <a:moveTo>
                    <a:pt x="482" y="322"/>
                  </a:moveTo>
                  <a:cubicBezTo>
                    <a:pt x="482" y="319"/>
                    <a:pt x="480" y="317"/>
                    <a:pt x="480" y="317"/>
                  </a:cubicBezTo>
                  <a:cubicBezTo>
                    <a:pt x="480" y="317"/>
                    <a:pt x="472" y="320"/>
                    <a:pt x="469" y="323"/>
                  </a:cubicBezTo>
                  <a:cubicBezTo>
                    <a:pt x="465" y="326"/>
                    <a:pt x="463" y="332"/>
                    <a:pt x="463" y="332"/>
                  </a:cubicBezTo>
                  <a:cubicBezTo>
                    <a:pt x="463" y="332"/>
                    <a:pt x="458" y="334"/>
                    <a:pt x="458" y="335"/>
                  </a:cubicBezTo>
                  <a:cubicBezTo>
                    <a:pt x="458" y="338"/>
                    <a:pt x="458" y="338"/>
                    <a:pt x="458" y="338"/>
                  </a:cubicBezTo>
                  <a:cubicBezTo>
                    <a:pt x="458" y="338"/>
                    <a:pt x="453" y="340"/>
                    <a:pt x="455" y="342"/>
                  </a:cubicBezTo>
                  <a:cubicBezTo>
                    <a:pt x="457" y="343"/>
                    <a:pt x="459" y="346"/>
                    <a:pt x="459" y="346"/>
                  </a:cubicBezTo>
                  <a:cubicBezTo>
                    <a:pt x="459" y="352"/>
                    <a:pt x="459" y="352"/>
                    <a:pt x="459" y="352"/>
                  </a:cubicBezTo>
                  <a:cubicBezTo>
                    <a:pt x="459" y="354"/>
                    <a:pt x="462" y="358"/>
                    <a:pt x="462" y="358"/>
                  </a:cubicBezTo>
                  <a:cubicBezTo>
                    <a:pt x="465" y="358"/>
                    <a:pt x="469" y="351"/>
                    <a:pt x="470" y="349"/>
                  </a:cubicBezTo>
                  <a:cubicBezTo>
                    <a:pt x="471" y="347"/>
                    <a:pt x="474" y="343"/>
                    <a:pt x="474" y="343"/>
                  </a:cubicBezTo>
                  <a:cubicBezTo>
                    <a:pt x="478" y="343"/>
                    <a:pt x="478" y="343"/>
                    <a:pt x="478" y="343"/>
                  </a:cubicBezTo>
                  <a:cubicBezTo>
                    <a:pt x="479" y="340"/>
                    <a:pt x="479" y="340"/>
                    <a:pt x="479" y="340"/>
                  </a:cubicBezTo>
                  <a:cubicBezTo>
                    <a:pt x="479" y="340"/>
                    <a:pt x="476" y="340"/>
                    <a:pt x="476" y="338"/>
                  </a:cubicBezTo>
                  <a:cubicBezTo>
                    <a:pt x="478" y="335"/>
                    <a:pt x="480" y="333"/>
                    <a:pt x="480" y="333"/>
                  </a:cubicBezTo>
                  <a:cubicBezTo>
                    <a:pt x="480" y="333"/>
                    <a:pt x="482" y="325"/>
                    <a:pt x="482" y="322"/>
                  </a:cubicBezTo>
                  <a:close/>
                  <a:moveTo>
                    <a:pt x="448" y="337"/>
                  </a:moveTo>
                  <a:cubicBezTo>
                    <a:pt x="442" y="339"/>
                    <a:pt x="444" y="341"/>
                    <a:pt x="448" y="340"/>
                  </a:cubicBezTo>
                  <a:cubicBezTo>
                    <a:pt x="452" y="340"/>
                    <a:pt x="452" y="335"/>
                    <a:pt x="448" y="337"/>
                  </a:cubicBezTo>
                  <a:close/>
                  <a:moveTo>
                    <a:pt x="459" y="310"/>
                  </a:moveTo>
                  <a:cubicBezTo>
                    <a:pt x="457" y="308"/>
                    <a:pt x="457" y="308"/>
                    <a:pt x="457" y="308"/>
                  </a:cubicBezTo>
                  <a:cubicBezTo>
                    <a:pt x="454" y="314"/>
                    <a:pt x="454" y="314"/>
                    <a:pt x="454" y="314"/>
                  </a:cubicBezTo>
                  <a:cubicBezTo>
                    <a:pt x="460" y="317"/>
                    <a:pt x="460" y="317"/>
                    <a:pt x="460" y="317"/>
                  </a:cubicBezTo>
                  <a:lnTo>
                    <a:pt x="459" y="310"/>
                  </a:lnTo>
                  <a:close/>
                  <a:moveTo>
                    <a:pt x="432" y="325"/>
                  </a:moveTo>
                  <a:cubicBezTo>
                    <a:pt x="433" y="329"/>
                    <a:pt x="433" y="329"/>
                    <a:pt x="433" y="329"/>
                  </a:cubicBezTo>
                  <a:cubicBezTo>
                    <a:pt x="441" y="332"/>
                    <a:pt x="441" y="332"/>
                    <a:pt x="441" y="332"/>
                  </a:cubicBezTo>
                  <a:cubicBezTo>
                    <a:pt x="440" y="329"/>
                    <a:pt x="440" y="329"/>
                    <a:pt x="440" y="329"/>
                  </a:cubicBezTo>
                  <a:lnTo>
                    <a:pt x="432" y="325"/>
                  </a:lnTo>
                  <a:close/>
                  <a:moveTo>
                    <a:pt x="422" y="322"/>
                  </a:moveTo>
                  <a:cubicBezTo>
                    <a:pt x="427" y="320"/>
                    <a:pt x="426" y="316"/>
                    <a:pt x="422" y="318"/>
                  </a:cubicBezTo>
                  <a:cubicBezTo>
                    <a:pt x="417" y="320"/>
                    <a:pt x="420" y="323"/>
                    <a:pt x="422" y="322"/>
                  </a:cubicBezTo>
                  <a:close/>
                  <a:moveTo>
                    <a:pt x="435" y="364"/>
                  </a:moveTo>
                  <a:cubicBezTo>
                    <a:pt x="432" y="366"/>
                    <a:pt x="432" y="366"/>
                    <a:pt x="432" y="366"/>
                  </a:cubicBezTo>
                  <a:cubicBezTo>
                    <a:pt x="430" y="380"/>
                    <a:pt x="430" y="380"/>
                    <a:pt x="430" y="380"/>
                  </a:cubicBezTo>
                  <a:cubicBezTo>
                    <a:pt x="427" y="380"/>
                    <a:pt x="427" y="380"/>
                    <a:pt x="427" y="380"/>
                  </a:cubicBezTo>
                  <a:cubicBezTo>
                    <a:pt x="429" y="384"/>
                    <a:pt x="429" y="384"/>
                    <a:pt x="429" y="384"/>
                  </a:cubicBezTo>
                  <a:cubicBezTo>
                    <a:pt x="432" y="386"/>
                    <a:pt x="432" y="386"/>
                    <a:pt x="432" y="386"/>
                  </a:cubicBezTo>
                  <a:cubicBezTo>
                    <a:pt x="433" y="392"/>
                    <a:pt x="433" y="392"/>
                    <a:pt x="433" y="392"/>
                  </a:cubicBezTo>
                  <a:cubicBezTo>
                    <a:pt x="437" y="394"/>
                    <a:pt x="437" y="394"/>
                    <a:pt x="437" y="394"/>
                  </a:cubicBezTo>
                  <a:cubicBezTo>
                    <a:pt x="437" y="390"/>
                    <a:pt x="437" y="390"/>
                    <a:pt x="437" y="390"/>
                  </a:cubicBezTo>
                  <a:cubicBezTo>
                    <a:pt x="439" y="388"/>
                    <a:pt x="439" y="388"/>
                    <a:pt x="439" y="388"/>
                  </a:cubicBezTo>
                  <a:cubicBezTo>
                    <a:pt x="439" y="385"/>
                    <a:pt x="439" y="385"/>
                    <a:pt x="439" y="385"/>
                  </a:cubicBezTo>
                  <a:cubicBezTo>
                    <a:pt x="436" y="382"/>
                    <a:pt x="436" y="382"/>
                    <a:pt x="436" y="382"/>
                  </a:cubicBezTo>
                  <a:lnTo>
                    <a:pt x="435" y="364"/>
                  </a:lnTo>
                  <a:close/>
                  <a:moveTo>
                    <a:pt x="434" y="362"/>
                  </a:moveTo>
                  <a:cubicBezTo>
                    <a:pt x="436" y="358"/>
                    <a:pt x="435" y="353"/>
                    <a:pt x="433" y="357"/>
                  </a:cubicBezTo>
                  <a:cubicBezTo>
                    <a:pt x="431" y="363"/>
                    <a:pt x="431" y="366"/>
                    <a:pt x="434" y="362"/>
                  </a:cubicBezTo>
                  <a:close/>
                  <a:moveTo>
                    <a:pt x="420" y="398"/>
                  </a:moveTo>
                  <a:cubicBezTo>
                    <a:pt x="419" y="402"/>
                    <a:pt x="422" y="400"/>
                    <a:pt x="424" y="399"/>
                  </a:cubicBezTo>
                  <a:cubicBezTo>
                    <a:pt x="430" y="396"/>
                    <a:pt x="429" y="394"/>
                    <a:pt x="429" y="394"/>
                  </a:cubicBezTo>
                  <a:cubicBezTo>
                    <a:pt x="429" y="394"/>
                    <a:pt x="420" y="393"/>
                    <a:pt x="420" y="398"/>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5" name="Freeform 36"/>
            <p:cNvSpPr>
              <a:spLocks noEditPoints="1"/>
            </p:cNvSpPr>
            <p:nvPr/>
          </p:nvSpPr>
          <p:spPr bwMode="auto">
            <a:xfrm>
              <a:off x="4953298" y="3237781"/>
              <a:ext cx="1738313" cy="1181099"/>
            </a:xfrm>
            <a:custGeom>
              <a:avLst/>
              <a:gdLst/>
              <a:ahLst/>
              <a:cxnLst>
                <a:cxn ang="0">
                  <a:pos x="377" y="481"/>
                </a:cxn>
                <a:cxn ang="0">
                  <a:pos x="283" y="108"/>
                </a:cxn>
                <a:cxn ang="0">
                  <a:pos x="252" y="108"/>
                </a:cxn>
                <a:cxn ang="0">
                  <a:pos x="219" y="110"/>
                </a:cxn>
                <a:cxn ang="0">
                  <a:pos x="175" y="113"/>
                </a:cxn>
                <a:cxn ang="0">
                  <a:pos x="116" y="113"/>
                </a:cxn>
                <a:cxn ang="0">
                  <a:pos x="32" y="155"/>
                </a:cxn>
                <a:cxn ang="0">
                  <a:pos x="55" y="201"/>
                </a:cxn>
                <a:cxn ang="0">
                  <a:pos x="12" y="288"/>
                </a:cxn>
                <a:cxn ang="0">
                  <a:pos x="9" y="330"/>
                </a:cxn>
                <a:cxn ang="0">
                  <a:pos x="19" y="373"/>
                </a:cxn>
                <a:cxn ang="0">
                  <a:pos x="46" y="385"/>
                </a:cxn>
                <a:cxn ang="0">
                  <a:pos x="150" y="374"/>
                </a:cxn>
                <a:cxn ang="0">
                  <a:pos x="214" y="330"/>
                </a:cxn>
                <a:cxn ang="0">
                  <a:pos x="253" y="324"/>
                </a:cxn>
                <a:cxn ang="0">
                  <a:pos x="281" y="335"/>
                </a:cxn>
                <a:cxn ang="0">
                  <a:pos x="320" y="348"/>
                </a:cxn>
                <a:cxn ang="0">
                  <a:pos x="343" y="377"/>
                </a:cxn>
                <a:cxn ang="0">
                  <a:pos x="362" y="424"/>
                </a:cxn>
                <a:cxn ang="0">
                  <a:pos x="334" y="462"/>
                </a:cxn>
                <a:cxn ang="0">
                  <a:pos x="307" y="502"/>
                </a:cxn>
                <a:cxn ang="0">
                  <a:pos x="363" y="493"/>
                </a:cxn>
                <a:cxn ang="0">
                  <a:pos x="374" y="485"/>
                </a:cxn>
                <a:cxn ang="0">
                  <a:pos x="375" y="481"/>
                </a:cxn>
                <a:cxn ang="0">
                  <a:pos x="387" y="460"/>
                </a:cxn>
                <a:cxn ang="0">
                  <a:pos x="400" y="441"/>
                </a:cxn>
                <a:cxn ang="0">
                  <a:pos x="435" y="387"/>
                </a:cxn>
                <a:cxn ang="0">
                  <a:pos x="456" y="390"/>
                </a:cxn>
                <a:cxn ang="0">
                  <a:pos x="445" y="405"/>
                </a:cxn>
                <a:cxn ang="0">
                  <a:pos x="530" y="390"/>
                </a:cxn>
                <a:cxn ang="0">
                  <a:pos x="509" y="431"/>
                </a:cxn>
                <a:cxn ang="0">
                  <a:pos x="521" y="450"/>
                </a:cxn>
                <a:cxn ang="0">
                  <a:pos x="554" y="488"/>
                </a:cxn>
                <a:cxn ang="0">
                  <a:pos x="629" y="441"/>
                </a:cxn>
                <a:cxn ang="0">
                  <a:pos x="672" y="403"/>
                </a:cxn>
                <a:cxn ang="0">
                  <a:pos x="608" y="419"/>
                </a:cxn>
                <a:cxn ang="0">
                  <a:pos x="587" y="386"/>
                </a:cxn>
                <a:cxn ang="0">
                  <a:pos x="554" y="388"/>
                </a:cxn>
                <a:cxn ang="0">
                  <a:pos x="562" y="378"/>
                </a:cxn>
                <a:cxn ang="0">
                  <a:pos x="588" y="379"/>
                </a:cxn>
                <a:cxn ang="0">
                  <a:pos x="592" y="336"/>
                </a:cxn>
                <a:cxn ang="0">
                  <a:pos x="657" y="308"/>
                </a:cxn>
                <a:cxn ang="0">
                  <a:pos x="690" y="271"/>
                </a:cxn>
                <a:cxn ang="0">
                  <a:pos x="755" y="190"/>
                </a:cxn>
                <a:cxn ang="0">
                  <a:pos x="731" y="147"/>
                </a:cxn>
                <a:cxn ang="0">
                  <a:pos x="734" y="101"/>
                </a:cxn>
                <a:cxn ang="0">
                  <a:pos x="700" y="79"/>
                </a:cxn>
                <a:cxn ang="0">
                  <a:pos x="674" y="84"/>
                </a:cxn>
                <a:cxn ang="0">
                  <a:pos x="634" y="92"/>
                </a:cxn>
                <a:cxn ang="0">
                  <a:pos x="599" y="69"/>
                </a:cxn>
                <a:cxn ang="0">
                  <a:pos x="559" y="91"/>
                </a:cxn>
                <a:cxn ang="0">
                  <a:pos x="503" y="68"/>
                </a:cxn>
                <a:cxn ang="0">
                  <a:pos x="468" y="60"/>
                </a:cxn>
                <a:cxn ang="0">
                  <a:pos x="454" y="30"/>
                </a:cxn>
                <a:cxn ang="0">
                  <a:pos x="394" y="7"/>
                </a:cxn>
                <a:cxn ang="0">
                  <a:pos x="348" y="50"/>
                </a:cxn>
              </a:cxnLst>
              <a:rect l="0" t="0" r="r" b="b"/>
              <a:pathLst>
                <a:path w="756" h="515" extrusionOk="0">
                  <a:moveTo>
                    <a:pt x="377" y="481"/>
                  </a:moveTo>
                  <a:cubicBezTo>
                    <a:pt x="381" y="480"/>
                    <a:pt x="381" y="480"/>
                    <a:pt x="381" y="480"/>
                  </a:cubicBezTo>
                  <a:cubicBezTo>
                    <a:pt x="386" y="473"/>
                    <a:pt x="386" y="473"/>
                    <a:pt x="386" y="473"/>
                  </a:cubicBezTo>
                  <a:cubicBezTo>
                    <a:pt x="390" y="466"/>
                    <a:pt x="390" y="466"/>
                    <a:pt x="390" y="466"/>
                  </a:cubicBezTo>
                  <a:cubicBezTo>
                    <a:pt x="384" y="471"/>
                    <a:pt x="384" y="471"/>
                    <a:pt x="384" y="471"/>
                  </a:cubicBezTo>
                  <a:lnTo>
                    <a:pt x="377" y="481"/>
                  </a:lnTo>
                  <a:close/>
                  <a:moveTo>
                    <a:pt x="338" y="50"/>
                  </a:moveTo>
                  <a:cubicBezTo>
                    <a:pt x="338" y="50"/>
                    <a:pt x="336" y="56"/>
                    <a:pt x="325" y="57"/>
                  </a:cubicBezTo>
                  <a:cubicBezTo>
                    <a:pt x="314" y="58"/>
                    <a:pt x="313" y="77"/>
                    <a:pt x="312" y="90"/>
                  </a:cubicBezTo>
                  <a:cubicBezTo>
                    <a:pt x="311" y="104"/>
                    <a:pt x="321" y="106"/>
                    <a:pt x="318" y="111"/>
                  </a:cubicBezTo>
                  <a:cubicBezTo>
                    <a:pt x="314" y="116"/>
                    <a:pt x="308" y="106"/>
                    <a:pt x="303" y="101"/>
                  </a:cubicBezTo>
                  <a:cubicBezTo>
                    <a:pt x="296" y="94"/>
                    <a:pt x="283" y="108"/>
                    <a:pt x="283" y="108"/>
                  </a:cubicBezTo>
                  <a:cubicBezTo>
                    <a:pt x="280" y="105"/>
                    <a:pt x="280" y="105"/>
                    <a:pt x="280" y="105"/>
                  </a:cubicBezTo>
                  <a:cubicBezTo>
                    <a:pt x="271" y="109"/>
                    <a:pt x="271" y="109"/>
                    <a:pt x="271" y="109"/>
                  </a:cubicBezTo>
                  <a:cubicBezTo>
                    <a:pt x="271" y="109"/>
                    <a:pt x="271" y="117"/>
                    <a:pt x="266" y="117"/>
                  </a:cubicBezTo>
                  <a:cubicBezTo>
                    <a:pt x="260" y="118"/>
                    <a:pt x="260" y="105"/>
                    <a:pt x="260" y="105"/>
                  </a:cubicBezTo>
                  <a:cubicBezTo>
                    <a:pt x="254" y="102"/>
                    <a:pt x="254" y="102"/>
                    <a:pt x="254" y="102"/>
                  </a:cubicBezTo>
                  <a:cubicBezTo>
                    <a:pt x="252" y="108"/>
                    <a:pt x="252" y="108"/>
                    <a:pt x="252" y="108"/>
                  </a:cubicBezTo>
                  <a:cubicBezTo>
                    <a:pt x="243" y="110"/>
                    <a:pt x="243" y="110"/>
                    <a:pt x="243" y="110"/>
                  </a:cubicBezTo>
                  <a:cubicBezTo>
                    <a:pt x="243" y="110"/>
                    <a:pt x="244" y="118"/>
                    <a:pt x="239" y="119"/>
                  </a:cubicBezTo>
                  <a:cubicBezTo>
                    <a:pt x="234" y="120"/>
                    <a:pt x="236" y="111"/>
                    <a:pt x="236" y="111"/>
                  </a:cubicBezTo>
                  <a:cubicBezTo>
                    <a:pt x="227" y="113"/>
                    <a:pt x="227" y="113"/>
                    <a:pt x="227" y="113"/>
                  </a:cubicBezTo>
                  <a:cubicBezTo>
                    <a:pt x="224" y="118"/>
                    <a:pt x="224" y="118"/>
                    <a:pt x="224" y="118"/>
                  </a:cubicBezTo>
                  <a:cubicBezTo>
                    <a:pt x="219" y="110"/>
                    <a:pt x="219" y="110"/>
                    <a:pt x="219" y="110"/>
                  </a:cubicBezTo>
                  <a:cubicBezTo>
                    <a:pt x="210" y="118"/>
                    <a:pt x="210" y="118"/>
                    <a:pt x="210" y="118"/>
                  </a:cubicBezTo>
                  <a:cubicBezTo>
                    <a:pt x="202" y="118"/>
                    <a:pt x="202" y="118"/>
                    <a:pt x="202" y="118"/>
                  </a:cubicBezTo>
                  <a:cubicBezTo>
                    <a:pt x="202" y="118"/>
                    <a:pt x="205" y="126"/>
                    <a:pt x="202" y="126"/>
                  </a:cubicBezTo>
                  <a:cubicBezTo>
                    <a:pt x="198" y="126"/>
                    <a:pt x="197" y="120"/>
                    <a:pt x="197" y="120"/>
                  </a:cubicBezTo>
                  <a:cubicBezTo>
                    <a:pt x="197" y="120"/>
                    <a:pt x="193" y="119"/>
                    <a:pt x="185" y="121"/>
                  </a:cubicBezTo>
                  <a:cubicBezTo>
                    <a:pt x="177" y="123"/>
                    <a:pt x="180" y="118"/>
                    <a:pt x="175" y="113"/>
                  </a:cubicBezTo>
                  <a:cubicBezTo>
                    <a:pt x="170" y="106"/>
                    <a:pt x="164" y="118"/>
                    <a:pt x="164" y="118"/>
                  </a:cubicBezTo>
                  <a:cubicBezTo>
                    <a:pt x="153" y="113"/>
                    <a:pt x="153" y="113"/>
                    <a:pt x="153" y="113"/>
                  </a:cubicBezTo>
                  <a:cubicBezTo>
                    <a:pt x="146" y="117"/>
                    <a:pt x="146" y="117"/>
                    <a:pt x="146" y="117"/>
                  </a:cubicBezTo>
                  <a:cubicBezTo>
                    <a:pt x="140" y="113"/>
                    <a:pt x="140" y="113"/>
                    <a:pt x="140" y="113"/>
                  </a:cubicBezTo>
                  <a:cubicBezTo>
                    <a:pt x="130" y="113"/>
                    <a:pt x="130" y="113"/>
                    <a:pt x="130" y="113"/>
                  </a:cubicBezTo>
                  <a:cubicBezTo>
                    <a:pt x="130" y="113"/>
                    <a:pt x="122" y="111"/>
                    <a:pt x="116" y="113"/>
                  </a:cubicBezTo>
                  <a:cubicBezTo>
                    <a:pt x="111" y="115"/>
                    <a:pt x="108" y="118"/>
                    <a:pt x="99" y="117"/>
                  </a:cubicBezTo>
                  <a:cubicBezTo>
                    <a:pt x="91" y="116"/>
                    <a:pt x="90" y="117"/>
                    <a:pt x="81" y="121"/>
                  </a:cubicBezTo>
                  <a:cubicBezTo>
                    <a:pt x="73" y="125"/>
                    <a:pt x="67" y="122"/>
                    <a:pt x="60" y="127"/>
                  </a:cubicBezTo>
                  <a:cubicBezTo>
                    <a:pt x="52" y="132"/>
                    <a:pt x="60" y="139"/>
                    <a:pt x="51" y="145"/>
                  </a:cubicBezTo>
                  <a:cubicBezTo>
                    <a:pt x="43" y="151"/>
                    <a:pt x="42" y="146"/>
                    <a:pt x="37" y="146"/>
                  </a:cubicBezTo>
                  <a:cubicBezTo>
                    <a:pt x="32" y="146"/>
                    <a:pt x="32" y="153"/>
                    <a:pt x="32" y="155"/>
                  </a:cubicBezTo>
                  <a:cubicBezTo>
                    <a:pt x="33" y="158"/>
                    <a:pt x="35" y="162"/>
                    <a:pt x="35" y="166"/>
                  </a:cubicBezTo>
                  <a:cubicBezTo>
                    <a:pt x="35" y="172"/>
                    <a:pt x="40" y="173"/>
                    <a:pt x="44" y="177"/>
                  </a:cubicBezTo>
                  <a:cubicBezTo>
                    <a:pt x="48" y="180"/>
                    <a:pt x="50" y="185"/>
                    <a:pt x="52" y="188"/>
                  </a:cubicBezTo>
                  <a:cubicBezTo>
                    <a:pt x="55" y="192"/>
                    <a:pt x="63" y="195"/>
                    <a:pt x="63" y="195"/>
                  </a:cubicBezTo>
                  <a:cubicBezTo>
                    <a:pt x="60" y="198"/>
                    <a:pt x="60" y="198"/>
                    <a:pt x="60" y="198"/>
                  </a:cubicBezTo>
                  <a:cubicBezTo>
                    <a:pt x="60" y="198"/>
                    <a:pt x="56" y="199"/>
                    <a:pt x="55" y="201"/>
                  </a:cubicBezTo>
                  <a:cubicBezTo>
                    <a:pt x="54" y="203"/>
                    <a:pt x="58" y="204"/>
                    <a:pt x="61" y="205"/>
                  </a:cubicBezTo>
                  <a:cubicBezTo>
                    <a:pt x="64" y="208"/>
                    <a:pt x="64" y="216"/>
                    <a:pt x="61" y="224"/>
                  </a:cubicBezTo>
                  <a:cubicBezTo>
                    <a:pt x="58" y="231"/>
                    <a:pt x="47" y="228"/>
                    <a:pt x="47" y="228"/>
                  </a:cubicBezTo>
                  <a:cubicBezTo>
                    <a:pt x="47" y="228"/>
                    <a:pt x="37" y="246"/>
                    <a:pt x="33" y="249"/>
                  </a:cubicBezTo>
                  <a:cubicBezTo>
                    <a:pt x="30" y="253"/>
                    <a:pt x="29" y="264"/>
                    <a:pt x="25" y="271"/>
                  </a:cubicBezTo>
                  <a:cubicBezTo>
                    <a:pt x="22" y="278"/>
                    <a:pt x="12" y="288"/>
                    <a:pt x="12" y="288"/>
                  </a:cubicBezTo>
                  <a:cubicBezTo>
                    <a:pt x="12" y="288"/>
                    <a:pt x="18" y="295"/>
                    <a:pt x="18" y="300"/>
                  </a:cubicBezTo>
                  <a:cubicBezTo>
                    <a:pt x="19" y="305"/>
                    <a:pt x="18" y="308"/>
                    <a:pt x="19" y="311"/>
                  </a:cubicBezTo>
                  <a:cubicBezTo>
                    <a:pt x="21" y="314"/>
                    <a:pt x="29" y="316"/>
                    <a:pt x="29" y="316"/>
                  </a:cubicBezTo>
                  <a:cubicBezTo>
                    <a:pt x="28" y="322"/>
                    <a:pt x="28" y="322"/>
                    <a:pt x="28" y="322"/>
                  </a:cubicBezTo>
                  <a:cubicBezTo>
                    <a:pt x="14" y="318"/>
                    <a:pt x="14" y="318"/>
                    <a:pt x="14" y="318"/>
                  </a:cubicBezTo>
                  <a:cubicBezTo>
                    <a:pt x="9" y="330"/>
                    <a:pt x="9" y="330"/>
                    <a:pt x="9" y="330"/>
                  </a:cubicBezTo>
                  <a:cubicBezTo>
                    <a:pt x="8" y="343"/>
                    <a:pt x="8" y="343"/>
                    <a:pt x="8" y="343"/>
                  </a:cubicBezTo>
                  <a:cubicBezTo>
                    <a:pt x="8" y="343"/>
                    <a:pt x="0" y="351"/>
                    <a:pt x="0" y="355"/>
                  </a:cubicBezTo>
                  <a:cubicBezTo>
                    <a:pt x="0" y="359"/>
                    <a:pt x="2" y="366"/>
                    <a:pt x="2" y="366"/>
                  </a:cubicBezTo>
                  <a:cubicBezTo>
                    <a:pt x="2" y="366"/>
                    <a:pt x="6" y="366"/>
                    <a:pt x="8" y="368"/>
                  </a:cubicBezTo>
                  <a:cubicBezTo>
                    <a:pt x="10" y="369"/>
                    <a:pt x="13" y="374"/>
                    <a:pt x="13" y="374"/>
                  </a:cubicBezTo>
                  <a:cubicBezTo>
                    <a:pt x="13" y="374"/>
                    <a:pt x="16" y="373"/>
                    <a:pt x="19" y="373"/>
                  </a:cubicBezTo>
                  <a:cubicBezTo>
                    <a:pt x="22" y="374"/>
                    <a:pt x="22" y="377"/>
                    <a:pt x="24" y="379"/>
                  </a:cubicBezTo>
                  <a:cubicBezTo>
                    <a:pt x="26" y="383"/>
                    <a:pt x="28" y="379"/>
                    <a:pt x="35" y="381"/>
                  </a:cubicBezTo>
                  <a:cubicBezTo>
                    <a:pt x="43" y="383"/>
                    <a:pt x="37" y="388"/>
                    <a:pt x="37" y="388"/>
                  </a:cubicBezTo>
                  <a:cubicBezTo>
                    <a:pt x="40" y="389"/>
                    <a:pt x="40" y="389"/>
                    <a:pt x="40" y="389"/>
                  </a:cubicBezTo>
                  <a:cubicBezTo>
                    <a:pt x="42" y="384"/>
                    <a:pt x="42" y="384"/>
                    <a:pt x="42" y="384"/>
                  </a:cubicBezTo>
                  <a:cubicBezTo>
                    <a:pt x="46" y="385"/>
                    <a:pt x="46" y="385"/>
                    <a:pt x="46" y="385"/>
                  </a:cubicBezTo>
                  <a:cubicBezTo>
                    <a:pt x="46" y="385"/>
                    <a:pt x="45" y="374"/>
                    <a:pt x="50" y="374"/>
                  </a:cubicBezTo>
                  <a:cubicBezTo>
                    <a:pt x="57" y="374"/>
                    <a:pt x="51" y="384"/>
                    <a:pt x="64" y="383"/>
                  </a:cubicBezTo>
                  <a:cubicBezTo>
                    <a:pt x="76" y="382"/>
                    <a:pt x="99" y="381"/>
                    <a:pt x="99" y="381"/>
                  </a:cubicBezTo>
                  <a:cubicBezTo>
                    <a:pt x="99" y="381"/>
                    <a:pt x="108" y="374"/>
                    <a:pt x="113" y="376"/>
                  </a:cubicBezTo>
                  <a:cubicBezTo>
                    <a:pt x="117" y="377"/>
                    <a:pt x="127" y="390"/>
                    <a:pt x="137" y="388"/>
                  </a:cubicBezTo>
                  <a:cubicBezTo>
                    <a:pt x="146" y="385"/>
                    <a:pt x="134" y="378"/>
                    <a:pt x="150" y="374"/>
                  </a:cubicBezTo>
                  <a:cubicBezTo>
                    <a:pt x="165" y="370"/>
                    <a:pt x="182" y="361"/>
                    <a:pt x="182" y="361"/>
                  </a:cubicBezTo>
                  <a:cubicBezTo>
                    <a:pt x="182" y="361"/>
                    <a:pt x="186" y="340"/>
                    <a:pt x="202" y="339"/>
                  </a:cubicBezTo>
                  <a:cubicBezTo>
                    <a:pt x="202" y="336"/>
                    <a:pt x="202" y="336"/>
                    <a:pt x="202" y="336"/>
                  </a:cubicBezTo>
                  <a:cubicBezTo>
                    <a:pt x="205" y="336"/>
                    <a:pt x="205" y="336"/>
                    <a:pt x="205" y="336"/>
                  </a:cubicBezTo>
                  <a:cubicBezTo>
                    <a:pt x="205" y="336"/>
                    <a:pt x="198" y="329"/>
                    <a:pt x="204" y="328"/>
                  </a:cubicBezTo>
                  <a:cubicBezTo>
                    <a:pt x="210" y="326"/>
                    <a:pt x="211" y="330"/>
                    <a:pt x="214" y="330"/>
                  </a:cubicBezTo>
                  <a:cubicBezTo>
                    <a:pt x="217" y="330"/>
                    <a:pt x="215" y="324"/>
                    <a:pt x="215" y="324"/>
                  </a:cubicBezTo>
                  <a:cubicBezTo>
                    <a:pt x="222" y="327"/>
                    <a:pt x="222" y="327"/>
                    <a:pt x="222" y="327"/>
                  </a:cubicBezTo>
                  <a:cubicBezTo>
                    <a:pt x="226" y="322"/>
                    <a:pt x="226" y="322"/>
                    <a:pt x="226" y="322"/>
                  </a:cubicBezTo>
                  <a:cubicBezTo>
                    <a:pt x="234" y="323"/>
                    <a:pt x="234" y="323"/>
                    <a:pt x="234" y="323"/>
                  </a:cubicBezTo>
                  <a:cubicBezTo>
                    <a:pt x="234" y="323"/>
                    <a:pt x="231" y="314"/>
                    <a:pt x="240" y="318"/>
                  </a:cubicBezTo>
                  <a:cubicBezTo>
                    <a:pt x="247" y="320"/>
                    <a:pt x="253" y="324"/>
                    <a:pt x="253" y="324"/>
                  </a:cubicBezTo>
                  <a:cubicBezTo>
                    <a:pt x="259" y="324"/>
                    <a:pt x="259" y="324"/>
                    <a:pt x="259" y="324"/>
                  </a:cubicBezTo>
                  <a:cubicBezTo>
                    <a:pt x="261" y="329"/>
                    <a:pt x="261" y="329"/>
                    <a:pt x="261" y="329"/>
                  </a:cubicBezTo>
                  <a:cubicBezTo>
                    <a:pt x="273" y="325"/>
                    <a:pt x="273" y="325"/>
                    <a:pt x="273" y="325"/>
                  </a:cubicBezTo>
                  <a:cubicBezTo>
                    <a:pt x="272" y="331"/>
                    <a:pt x="272" y="331"/>
                    <a:pt x="272" y="331"/>
                  </a:cubicBezTo>
                  <a:cubicBezTo>
                    <a:pt x="276" y="330"/>
                    <a:pt x="276" y="330"/>
                    <a:pt x="276" y="330"/>
                  </a:cubicBezTo>
                  <a:cubicBezTo>
                    <a:pt x="281" y="335"/>
                    <a:pt x="281" y="335"/>
                    <a:pt x="281" y="335"/>
                  </a:cubicBezTo>
                  <a:cubicBezTo>
                    <a:pt x="281" y="335"/>
                    <a:pt x="278" y="328"/>
                    <a:pt x="281" y="328"/>
                  </a:cubicBezTo>
                  <a:cubicBezTo>
                    <a:pt x="285" y="328"/>
                    <a:pt x="295" y="329"/>
                    <a:pt x="295" y="329"/>
                  </a:cubicBezTo>
                  <a:cubicBezTo>
                    <a:pt x="301" y="338"/>
                    <a:pt x="301" y="338"/>
                    <a:pt x="301" y="338"/>
                  </a:cubicBezTo>
                  <a:cubicBezTo>
                    <a:pt x="308" y="337"/>
                    <a:pt x="308" y="337"/>
                    <a:pt x="308" y="337"/>
                  </a:cubicBezTo>
                  <a:cubicBezTo>
                    <a:pt x="311" y="332"/>
                    <a:pt x="311" y="332"/>
                    <a:pt x="311" y="332"/>
                  </a:cubicBezTo>
                  <a:cubicBezTo>
                    <a:pt x="311" y="332"/>
                    <a:pt x="320" y="343"/>
                    <a:pt x="320" y="348"/>
                  </a:cubicBezTo>
                  <a:cubicBezTo>
                    <a:pt x="320" y="355"/>
                    <a:pt x="318" y="361"/>
                    <a:pt x="318" y="361"/>
                  </a:cubicBezTo>
                  <a:cubicBezTo>
                    <a:pt x="322" y="368"/>
                    <a:pt x="322" y="368"/>
                    <a:pt x="322" y="368"/>
                  </a:cubicBezTo>
                  <a:cubicBezTo>
                    <a:pt x="322" y="368"/>
                    <a:pt x="326" y="367"/>
                    <a:pt x="327" y="368"/>
                  </a:cubicBezTo>
                  <a:cubicBezTo>
                    <a:pt x="328" y="369"/>
                    <a:pt x="336" y="374"/>
                    <a:pt x="336" y="374"/>
                  </a:cubicBezTo>
                  <a:cubicBezTo>
                    <a:pt x="339" y="369"/>
                    <a:pt x="339" y="369"/>
                    <a:pt x="339" y="369"/>
                  </a:cubicBezTo>
                  <a:cubicBezTo>
                    <a:pt x="343" y="377"/>
                    <a:pt x="343" y="377"/>
                    <a:pt x="343" y="377"/>
                  </a:cubicBezTo>
                  <a:cubicBezTo>
                    <a:pt x="343" y="377"/>
                    <a:pt x="341" y="393"/>
                    <a:pt x="349" y="394"/>
                  </a:cubicBezTo>
                  <a:cubicBezTo>
                    <a:pt x="355" y="395"/>
                    <a:pt x="359" y="391"/>
                    <a:pt x="362" y="398"/>
                  </a:cubicBezTo>
                  <a:cubicBezTo>
                    <a:pt x="367" y="403"/>
                    <a:pt x="362" y="419"/>
                    <a:pt x="367" y="420"/>
                  </a:cubicBezTo>
                  <a:cubicBezTo>
                    <a:pt x="371" y="421"/>
                    <a:pt x="378" y="424"/>
                    <a:pt x="378" y="424"/>
                  </a:cubicBezTo>
                  <a:cubicBezTo>
                    <a:pt x="367" y="430"/>
                    <a:pt x="367" y="430"/>
                    <a:pt x="367" y="430"/>
                  </a:cubicBezTo>
                  <a:cubicBezTo>
                    <a:pt x="367" y="430"/>
                    <a:pt x="365" y="424"/>
                    <a:pt x="362" y="424"/>
                  </a:cubicBezTo>
                  <a:cubicBezTo>
                    <a:pt x="360" y="424"/>
                    <a:pt x="362" y="431"/>
                    <a:pt x="358" y="432"/>
                  </a:cubicBezTo>
                  <a:cubicBezTo>
                    <a:pt x="354" y="433"/>
                    <a:pt x="346" y="426"/>
                    <a:pt x="346" y="426"/>
                  </a:cubicBezTo>
                  <a:cubicBezTo>
                    <a:pt x="346" y="426"/>
                    <a:pt x="343" y="435"/>
                    <a:pt x="340" y="435"/>
                  </a:cubicBezTo>
                  <a:cubicBezTo>
                    <a:pt x="337" y="435"/>
                    <a:pt x="342" y="417"/>
                    <a:pt x="326" y="430"/>
                  </a:cubicBezTo>
                  <a:cubicBezTo>
                    <a:pt x="321" y="435"/>
                    <a:pt x="334" y="448"/>
                    <a:pt x="334" y="448"/>
                  </a:cubicBezTo>
                  <a:cubicBezTo>
                    <a:pt x="334" y="462"/>
                    <a:pt x="334" y="462"/>
                    <a:pt x="334" y="462"/>
                  </a:cubicBezTo>
                  <a:cubicBezTo>
                    <a:pt x="325" y="468"/>
                    <a:pt x="325" y="468"/>
                    <a:pt x="325" y="468"/>
                  </a:cubicBezTo>
                  <a:cubicBezTo>
                    <a:pt x="328" y="473"/>
                    <a:pt x="328" y="473"/>
                    <a:pt x="328" y="473"/>
                  </a:cubicBezTo>
                  <a:cubicBezTo>
                    <a:pt x="317" y="485"/>
                    <a:pt x="317" y="485"/>
                    <a:pt x="317" y="485"/>
                  </a:cubicBezTo>
                  <a:cubicBezTo>
                    <a:pt x="317" y="485"/>
                    <a:pt x="325" y="494"/>
                    <a:pt x="322" y="497"/>
                  </a:cubicBezTo>
                  <a:cubicBezTo>
                    <a:pt x="319" y="501"/>
                    <a:pt x="310" y="499"/>
                    <a:pt x="310" y="499"/>
                  </a:cubicBezTo>
                  <a:cubicBezTo>
                    <a:pt x="307" y="502"/>
                    <a:pt x="307" y="502"/>
                    <a:pt x="307" y="502"/>
                  </a:cubicBezTo>
                  <a:cubicBezTo>
                    <a:pt x="312" y="504"/>
                    <a:pt x="312" y="504"/>
                    <a:pt x="312" y="504"/>
                  </a:cubicBezTo>
                  <a:cubicBezTo>
                    <a:pt x="312" y="504"/>
                    <a:pt x="311" y="510"/>
                    <a:pt x="322" y="512"/>
                  </a:cubicBezTo>
                  <a:cubicBezTo>
                    <a:pt x="334" y="515"/>
                    <a:pt x="337" y="514"/>
                    <a:pt x="337" y="514"/>
                  </a:cubicBezTo>
                  <a:cubicBezTo>
                    <a:pt x="337" y="507"/>
                    <a:pt x="337" y="507"/>
                    <a:pt x="337" y="507"/>
                  </a:cubicBezTo>
                  <a:cubicBezTo>
                    <a:pt x="342" y="507"/>
                    <a:pt x="342" y="507"/>
                    <a:pt x="342" y="507"/>
                  </a:cubicBezTo>
                  <a:cubicBezTo>
                    <a:pt x="342" y="507"/>
                    <a:pt x="354" y="492"/>
                    <a:pt x="363" y="493"/>
                  </a:cubicBezTo>
                  <a:cubicBezTo>
                    <a:pt x="374" y="495"/>
                    <a:pt x="378" y="504"/>
                    <a:pt x="378" y="504"/>
                  </a:cubicBezTo>
                  <a:cubicBezTo>
                    <a:pt x="378" y="505"/>
                    <a:pt x="378" y="505"/>
                    <a:pt x="378" y="505"/>
                  </a:cubicBezTo>
                  <a:cubicBezTo>
                    <a:pt x="379" y="503"/>
                    <a:pt x="382" y="500"/>
                    <a:pt x="381" y="497"/>
                  </a:cubicBezTo>
                  <a:cubicBezTo>
                    <a:pt x="379" y="494"/>
                    <a:pt x="376" y="490"/>
                    <a:pt x="376" y="490"/>
                  </a:cubicBezTo>
                  <a:cubicBezTo>
                    <a:pt x="371" y="489"/>
                    <a:pt x="371" y="489"/>
                    <a:pt x="371" y="489"/>
                  </a:cubicBezTo>
                  <a:cubicBezTo>
                    <a:pt x="374" y="485"/>
                    <a:pt x="374" y="485"/>
                    <a:pt x="374" y="485"/>
                  </a:cubicBezTo>
                  <a:cubicBezTo>
                    <a:pt x="373" y="484"/>
                    <a:pt x="373" y="484"/>
                    <a:pt x="373" y="484"/>
                  </a:cubicBezTo>
                  <a:cubicBezTo>
                    <a:pt x="369" y="484"/>
                    <a:pt x="369" y="484"/>
                    <a:pt x="369" y="484"/>
                  </a:cubicBezTo>
                  <a:cubicBezTo>
                    <a:pt x="366" y="468"/>
                    <a:pt x="366" y="468"/>
                    <a:pt x="366" y="468"/>
                  </a:cubicBezTo>
                  <a:cubicBezTo>
                    <a:pt x="369" y="467"/>
                    <a:pt x="369" y="467"/>
                    <a:pt x="369" y="467"/>
                  </a:cubicBezTo>
                  <a:cubicBezTo>
                    <a:pt x="371" y="474"/>
                    <a:pt x="371" y="474"/>
                    <a:pt x="371" y="474"/>
                  </a:cubicBezTo>
                  <a:cubicBezTo>
                    <a:pt x="375" y="481"/>
                    <a:pt x="375" y="481"/>
                    <a:pt x="375" y="481"/>
                  </a:cubicBezTo>
                  <a:cubicBezTo>
                    <a:pt x="378" y="477"/>
                    <a:pt x="378" y="477"/>
                    <a:pt x="378" y="477"/>
                  </a:cubicBezTo>
                  <a:cubicBezTo>
                    <a:pt x="377" y="472"/>
                    <a:pt x="377" y="472"/>
                    <a:pt x="377" y="472"/>
                  </a:cubicBezTo>
                  <a:cubicBezTo>
                    <a:pt x="383" y="471"/>
                    <a:pt x="383" y="471"/>
                    <a:pt x="383" y="471"/>
                  </a:cubicBezTo>
                  <a:cubicBezTo>
                    <a:pt x="379" y="463"/>
                    <a:pt x="379" y="463"/>
                    <a:pt x="379" y="463"/>
                  </a:cubicBezTo>
                  <a:cubicBezTo>
                    <a:pt x="387" y="464"/>
                    <a:pt x="387" y="464"/>
                    <a:pt x="387" y="464"/>
                  </a:cubicBezTo>
                  <a:cubicBezTo>
                    <a:pt x="387" y="460"/>
                    <a:pt x="387" y="460"/>
                    <a:pt x="387" y="460"/>
                  </a:cubicBezTo>
                  <a:cubicBezTo>
                    <a:pt x="390" y="463"/>
                    <a:pt x="390" y="463"/>
                    <a:pt x="390" y="463"/>
                  </a:cubicBezTo>
                  <a:cubicBezTo>
                    <a:pt x="402" y="449"/>
                    <a:pt x="402" y="449"/>
                    <a:pt x="402" y="449"/>
                  </a:cubicBezTo>
                  <a:cubicBezTo>
                    <a:pt x="394" y="439"/>
                    <a:pt x="394" y="439"/>
                    <a:pt x="394" y="439"/>
                  </a:cubicBezTo>
                  <a:cubicBezTo>
                    <a:pt x="394" y="439"/>
                    <a:pt x="378" y="437"/>
                    <a:pt x="381" y="432"/>
                  </a:cubicBezTo>
                  <a:cubicBezTo>
                    <a:pt x="382" y="427"/>
                    <a:pt x="388" y="429"/>
                    <a:pt x="388" y="429"/>
                  </a:cubicBezTo>
                  <a:cubicBezTo>
                    <a:pt x="400" y="441"/>
                    <a:pt x="400" y="441"/>
                    <a:pt x="400" y="441"/>
                  </a:cubicBezTo>
                  <a:cubicBezTo>
                    <a:pt x="407" y="419"/>
                    <a:pt x="407" y="419"/>
                    <a:pt x="407" y="419"/>
                  </a:cubicBezTo>
                  <a:cubicBezTo>
                    <a:pt x="407" y="410"/>
                    <a:pt x="407" y="410"/>
                    <a:pt x="407" y="410"/>
                  </a:cubicBezTo>
                  <a:cubicBezTo>
                    <a:pt x="421" y="405"/>
                    <a:pt x="421" y="405"/>
                    <a:pt x="421" y="405"/>
                  </a:cubicBezTo>
                  <a:cubicBezTo>
                    <a:pt x="425" y="388"/>
                    <a:pt x="425" y="388"/>
                    <a:pt x="425" y="388"/>
                  </a:cubicBezTo>
                  <a:cubicBezTo>
                    <a:pt x="426" y="394"/>
                    <a:pt x="426" y="394"/>
                    <a:pt x="426" y="394"/>
                  </a:cubicBezTo>
                  <a:cubicBezTo>
                    <a:pt x="435" y="387"/>
                    <a:pt x="435" y="387"/>
                    <a:pt x="435" y="387"/>
                  </a:cubicBezTo>
                  <a:cubicBezTo>
                    <a:pt x="435" y="387"/>
                    <a:pt x="437" y="388"/>
                    <a:pt x="441" y="386"/>
                  </a:cubicBezTo>
                  <a:cubicBezTo>
                    <a:pt x="447" y="385"/>
                    <a:pt x="447" y="367"/>
                    <a:pt x="447" y="367"/>
                  </a:cubicBezTo>
                  <a:cubicBezTo>
                    <a:pt x="447" y="367"/>
                    <a:pt x="447" y="381"/>
                    <a:pt x="453" y="381"/>
                  </a:cubicBezTo>
                  <a:cubicBezTo>
                    <a:pt x="459" y="381"/>
                    <a:pt x="470" y="384"/>
                    <a:pt x="470" y="384"/>
                  </a:cubicBezTo>
                  <a:cubicBezTo>
                    <a:pt x="457" y="387"/>
                    <a:pt x="457" y="387"/>
                    <a:pt x="457" y="387"/>
                  </a:cubicBezTo>
                  <a:cubicBezTo>
                    <a:pt x="456" y="390"/>
                    <a:pt x="456" y="390"/>
                    <a:pt x="456" y="390"/>
                  </a:cubicBezTo>
                  <a:cubicBezTo>
                    <a:pt x="443" y="391"/>
                    <a:pt x="443" y="391"/>
                    <a:pt x="443" y="391"/>
                  </a:cubicBezTo>
                  <a:cubicBezTo>
                    <a:pt x="437" y="393"/>
                    <a:pt x="437" y="393"/>
                    <a:pt x="437" y="393"/>
                  </a:cubicBezTo>
                  <a:cubicBezTo>
                    <a:pt x="442" y="395"/>
                    <a:pt x="442" y="395"/>
                    <a:pt x="442" y="395"/>
                  </a:cubicBezTo>
                  <a:cubicBezTo>
                    <a:pt x="447" y="394"/>
                    <a:pt x="447" y="394"/>
                    <a:pt x="447" y="394"/>
                  </a:cubicBezTo>
                  <a:cubicBezTo>
                    <a:pt x="447" y="394"/>
                    <a:pt x="463" y="392"/>
                    <a:pt x="459" y="395"/>
                  </a:cubicBezTo>
                  <a:cubicBezTo>
                    <a:pt x="456" y="400"/>
                    <a:pt x="445" y="405"/>
                    <a:pt x="445" y="405"/>
                  </a:cubicBezTo>
                  <a:cubicBezTo>
                    <a:pt x="451" y="407"/>
                    <a:pt x="451" y="407"/>
                    <a:pt x="451" y="407"/>
                  </a:cubicBezTo>
                  <a:cubicBezTo>
                    <a:pt x="451" y="407"/>
                    <a:pt x="459" y="402"/>
                    <a:pt x="464" y="404"/>
                  </a:cubicBezTo>
                  <a:cubicBezTo>
                    <a:pt x="467" y="406"/>
                    <a:pt x="472" y="411"/>
                    <a:pt x="482" y="410"/>
                  </a:cubicBezTo>
                  <a:cubicBezTo>
                    <a:pt x="490" y="408"/>
                    <a:pt x="499" y="402"/>
                    <a:pt x="504" y="400"/>
                  </a:cubicBezTo>
                  <a:cubicBezTo>
                    <a:pt x="510" y="398"/>
                    <a:pt x="526" y="398"/>
                    <a:pt x="526" y="398"/>
                  </a:cubicBezTo>
                  <a:cubicBezTo>
                    <a:pt x="530" y="390"/>
                    <a:pt x="530" y="390"/>
                    <a:pt x="530" y="390"/>
                  </a:cubicBezTo>
                  <a:cubicBezTo>
                    <a:pt x="536" y="401"/>
                    <a:pt x="536" y="401"/>
                    <a:pt x="536" y="401"/>
                  </a:cubicBezTo>
                  <a:cubicBezTo>
                    <a:pt x="542" y="402"/>
                    <a:pt x="542" y="402"/>
                    <a:pt x="542" y="402"/>
                  </a:cubicBezTo>
                  <a:cubicBezTo>
                    <a:pt x="540" y="409"/>
                    <a:pt x="540" y="409"/>
                    <a:pt x="540" y="409"/>
                  </a:cubicBezTo>
                  <a:cubicBezTo>
                    <a:pt x="521" y="418"/>
                    <a:pt x="521" y="418"/>
                    <a:pt x="521" y="418"/>
                  </a:cubicBezTo>
                  <a:cubicBezTo>
                    <a:pt x="520" y="423"/>
                    <a:pt x="520" y="423"/>
                    <a:pt x="520" y="423"/>
                  </a:cubicBezTo>
                  <a:cubicBezTo>
                    <a:pt x="509" y="431"/>
                    <a:pt x="509" y="431"/>
                    <a:pt x="509" y="431"/>
                  </a:cubicBezTo>
                  <a:cubicBezTo>
                    <a:pt x="509" y="431"/>
                    <a:pt x="512" y="436"/>
                    <a:pt x="509" y="437"/>
                  </a:cubicBezTo>
                  <a:cubicBezTo>
                    <a:pt x="507" y="439"/>
                    <a:pt x="503" y="440"/>
                    <a:pt x="503" y="440"/>
                  </a:cubicBezTo>
                  <a:cubicBezTo>
                    <a:pt x="496" y="455"/>
                    <a:pt x="496" y="455"/>
                    <a:pt x="496" y="455"/>
                  </a:cubicBezTo>
                  <a:cubicBezTo>
                    <a:pt x="507" y="455"/>
                    <a:pt x="507" y="455"/>
                    <a:pt x="507" y="455"/>
                  </a:cubicBezTo>
                  <a:cubicBezTo>
                    <a:pt x="507" y="455"/>
                    <a:pt x="510" y="449"/>
                    <a:pt x="514" y="449"/>
                  </a:cubicBezTo>
                  <a:cubicBezTo>
                    <a:pt x="517" y="448"/>
                    <a:pt x="521" y="450"/>
                    <a:pt x="521" y="450"/>
                  </a:cubicBezTo>
                  <a:cubicBezTo>
                    <a:pt x="524" y="444"/>
                    <a:pt x="524" y="444"/>
                    <a:pt x="524" y="444"/>
                  </a:cubicBezTo>
                  <a:cubicBezTo>
                    <a:pt x="524" y="444"/>
                    <a:pt x="522" y="451"/>
                    <a:pt x="530" y="454"/>
                  </a:cubicBezTo>
                  <a:cubicBezTo>
                    <a:pt x="536" y="458"/>
                    <a:pt x="537" y="452"/>
                    <a:pt x="543" y="453"/>
                  </a:cubicBezTo>
                  <a:cubicBezTo>
                    <a:pt x="550" y="454"/>
                    <a:pt x="555" y="464"/>
                    <a:pt x="556" y="471"/>
                  </a:cubicBezTo>
                  <a:cubicBezTo>
                    <a:pt x="557" y="479"/>
                    <a:pt x="558" y="487"/>
                    <a:pt x="558" y="487"/>
                  </a:cubicBezTo>
                  <a:cubicBezTo>
                    <a:pt x="554" y="488"/>
                    <a:pt x="554" y="488"/>
                    <a:pt x="554" y="488"/>
                  </a:cubicBezTo>
                  <a:cubicBezTo>
                    <a:pt x="555" y="493"/>
                    <a:pt x="555" y="493"/>
                    <a:pt x="555" y="493"/>
                  </a:cubicBezTo>
                  <a:cubicBezTo>
                    <a:pt x="555" y="493"/>
                    <a:pt x="564" y="500"/>
                    <a:pt x="573" y="498"/>
                  </a:cubicBezTo>
                  <a:cubicBezTo>
                    <a:pt x="583" y="496"/>
                    <a:pt x="594" y="485"/>
                    <a:pt x="597" y="480"/>
                  </a:cubicBezTo>
                  <a:cubicBezTo>
                    <a:pt x="599" y="473"/>
                    <a:pt x="596" y="468"/>
                    <a:pt x="606" y="460"/>
                  </a:cubicBezTo>
                  <a:cubicBezTo>
                    <a:pt x="616" y="451"/>
                    <a:pt x="618" y="450"/>
                    <a:pt x="623" y="451"/>
                  </a:cubicBezTo>
                  <a:cubicBezTo>
                    <a:pt x="629" y="453"/>
                    <a:pt x="627" y="446"/>
                    <a:pt x="629" y="441"/>
                  </a:cubicBezTo>
                  <a:cubicBezTo>
                    <a:pt x="631" y="438"/>
                    <a:pt x="635" y="438"/>
                    <a:pt x="635" y="438"/>
                  </a:cubicBezTo>
                  <a:cubicBezTo>
                    <a:pt x="635" y="438"/>
                    <a:pt x="631" y="424"/>
                    <a:pt x="638" y="424"/>
                  </a:cubicBezTo>
                  <a:cubicBezTo>
                    <a:pt x="646" y="424"/>
                    <a:pt x="647" y="432"/>
                    <a:pt x="655" y="429"/>
                  </a:cubicBezTo>
                  <a:cubicBezTo>
                    <a:pt x="665" y="425"/>
                    <a:pt x="663" y="421"/>
                    <a:pt x="665" y="421"/>
                  </a:cubicBezTo>
                  <a:cubicBezTo>
                    <a:pt x="668" y="420"/>
                    <a:pt x="680" y="418"/>
                    <a:pt x="679" y="414"/>
                  </a:cubicBezTo>
                  <a:cubicBezTo>
                    <a:pt x="678" y="409"/>
                    <a:pt x="671" y="406"/>
                    <a:pt x="672" y="403"/>
                  </a:cubicBezTo>
                  <a:cubicBezTo>
                    <a:pt x="674" y="400"/>
                    <a:pt x="681" y="398"/>
                    <a:pt x="680" y="393"/>
                  </a:cubicBezTo>
                  <a:cubicBezTo>
                    <a:pt x="678" y="390"/>
                    <a:pt x="669" y="390"/>
                    <a:pt x="662" y="392"/>
                  </a:cubicBezTo>
                  <a:cubicBezTo>
                    <a:pt x="655" y="395"/>
                    <a:pt x="655" y="402"/>
                    <a:pt x="652" y="403"/>
                  </a:cubicBezTo>
                  <a:cubicBezTo>
                    <a:pt x="650" y="405"/>
                    <a:pt x="646" y="400"/>
                    <a:pt x="643" y="403"/>
                  </a:cubicBezTo>
                  <a:cubicBezTo>
                    <a:pt x="639" y="406"/>
                    <a:pt x="639" y="417"/>
                    <a:pt x="633" y="418"/>
                  </a:cubicBezTo>
                  <a:cubicBezTo>
                    <a:pt x="625" y="419"/>
                    <a:pt x="608" y="419"/>
                    <a:pt x="608" y="419"/>
                  </a:cubicBezTo>
                  <a:cubicBezTo>
                    <a:pt x="608" y="419"/>
                    <a:pt x="614" y="411"/>
                    <a:pt x="608" y="405"/>
                  </a:cubicBezTo>
                  <a:cubicBezTo>
                    <a:pt x="603" y="399"/>
                    <a:pt x="590" y="400"/>
                    <a:pt x="590" y="400"/>
                  </a:cubicBezTo>
                  <a:cubicBezTo>
                    <a:pt x="588" y="395"/>
                    <a:pt x="588" y="395"/>
                    <a:pt x="588" y="395"/>
                  </a:cubicBezTo>
                  <a:cubicBezTo>
                    <a:pt x="583" y="401"/>
                    <a:pt x="583" y="401"/>
                    <a:pt x="583" y="401"/>
                  </a:cubicBezTo>
                  <a:cubicBezTo>
                    <a:pt x="590" y="388"/>
                    <a:pt x="590" y="388"/>
                    <a:pt x="590" y="388"/>
                  </a:cubicBezTo>
                  <a:cubicBezTo>
                    <a:pt x="587" y="386"/>
                    <a:pt x="587" y="386"/>
                    <a:pt x="587" y="386"/>
                  </a:cubicBezTo>
                  <a:cubicBezTo>
                    <a:pt x="579" y="397"/>
                    <a:pt x="579" y="397"/>
                    <a:pt x="579" y="397"/>
                  </a:cubicBezTo>
                  <a:cubicBezTo>
                    <a:pt x="579" y="397"/>
                    <a:pt x="584" y="386"/>
                    <a:pt x="583" y="386"/>
                  </a:cubicBezTo>
                  <a:cubicBezTo>
                    <a:pt x="581" y="387"/>
                    <a:pt x="576" y="389"/>
                    <a:pt x="576" y="389"/>
                  </a:cubicBezTo>
                  <a:cubicBezTo>
                    <a:pt x="576" y="389"/>
                    <a:pt x="571" y="387"/>
                    <a:pt x="568" y="387"/>
                  </a:cubicBezTo>
                  <a:cubicBezTo>
                    <a:pt x="564" y="387"/>
                    <a:pt x="562" y="391"/>
                    <a:pt x="562" y="391"/>
                  </a:cubicBezTo>
                  <a:cubicBezTo>
                    <a:pt x="554" y="388"/>
                    <a:pt x="554" y="388"/>
                    <a:pt x="554" y="388"/>
                  </a:cubicBezTo>
                  <a:cubicBezTo>
                    <a:pt x="554" y="388"/>
                    <a:pt x="549" y="392"/>
                    <a:pt x="542" y="388"/>
                  </a:cubicBezTo>
                  <a:cubicBezTo>
                    <a:pt x="536" y="384"/>
                    <a:pt x="538" y="381"/>
                    <a:pt x="542" y="379"/>
                  </a:cubicBezTo>
                  <a:cubicBezTo>
                    <a:pt x="547" y="379"/>
                    <a:pt x="553" y="385"/>
                    <a:pt x="553" y="385"/>
                  </a:cubicBezTo>
                  <a:cubicBezTo>
                    <a:pt x="556" y="378"/>
                    <a:pt x="556" y="378"/>
                    <a:pt x="556" y="378"/>
                  </a:cubicBezTo>
                  <a:cubicBezTo>
                    <a:pt x="553" y="372"/>
                    <a:pt x="553" y="372"/>
                    <a:pt x="553" y="372"/>
                  </a:cubicBezTo>
                  <a:cubicBezTo>
                    <a:pt x="562" y="378"/>
                    <a:pt x="562" y="378"/>
                    <a:pt x="562" y="378"/>
                  </a:cubicBezTo>
                  <a:cubicBezTo>
                    <a:pt x="572" y="377"/>
                    <a:pt x="572" y="377"/>
                    <a:pt x="572" y="377"/>
                  </a:cubicBezTo>
                  <a:cubicBezTo>
                    <a:pt x="574" y="385"/>
                    <a:pt x="574" y="385"/>
                    <a:pt x="574" y="385"/>
                  </a:cubicBezTo>
                  <a:cubicBezTo>
                    <a:pt x="578" y="385"/>
                    <a:pt x="578" y="385"/>
                    <a:pt x="578" y="385"/>
                  </a:cubicBezTo>
                  <a:cubicBezTo>
                    <a:pt x="578" y="371"/>
                    <a:pt x="578" y="371"/>
                    <a:pt x="578" y="371"/>
                  </a:cubicBezTo>
                  <a:cubicBezTo>
                    <a:pt x="582" y="379"/>
                    <a:pt x="582" y="379"/>
                    <a:pt x="582" y="379"/>
                  </a:cubicBezTo>
                  <a:cubicBezTo>
                    <a:pt x="588" y="379"/>
                    <a:pt x="588" y="379"/>
                    <a:pt x="588" y="379"/>
                  </a:cubicBezTo>
                  <a:cubicBezTo>
                    <a:pt x="583" y="367"/>
                    <a:pt x="583" y="367"/>
                    <a:pt x="583" y="367"/>
                  </a:cubicBezTo>
                  <a:cubicBezTo>
                    <a:pt x="583" y="367"/>
                    <a:pt x="592" y="369"/>
                    <a:pt x="595" y="361"/>
                  </a:cubicBezTo>
                  <a:cubicBezTo>
                    <a:pt x="597" y="353"/>
                    <a:pt x="594" y="348"/>
                    <a:pt x="594" y="348"/>
                  </a:cubicBezTo>
                  <a:cubicBezTo>
                    <a:pt x="602" y="353"/>
                    <a:pt x="602" y="353"/>
                    <a:pt x="602" y="353"/>
                  </a:cubicBezTo>
                  <a:cubicBezTo>
                    <a:pt x="603" y="350"/>
                    <a:pt x="603" y="350"/>
                    <a:pt x="603" y="350"/>
                  </a:cubicBezTo>
                  <a:cubicBezTo>
                    <a:pt x="592" y="336"/>
                    <a:pt x="592" y="336"/>
                    <a:pt x="592" y="336"/>
                  </a:cubicBezTo>
                  <a:cubicBezTo>
                    <a:pt x="592" y="336"/>
                    <a:pt x="600" y="344"/>
                    <a:pt x="606" y="343"/>
                  </a:cubicBezTo>
                  <a:cubicBezTo>
                    <a:pt x="613" y="342"/>
                    <a:pt x="615" y="323"/>
                    <a:pt x="622" y="323"/>
                  </a:cubicBezTo>
                  <a:cubicBezTo>
                    <a:pt x="629" y="323"/>
                    <a:pt x="636" y="323"/>
                    <a:pt x="638" y="321"/>
                  </a:cubicBezTo>
                  <a:cubicBezTo>
                    <a:pt x="640" y="319"/>
                    <a:pt x="641" y="314"/>
                    <a:pt x="641" y="314"/>
                  </a:cubicBezTo>
                  <a:cubicBezTo>
                    <a:pt x="649" y="306"/>
                    <a:pt x="649" y="306"/>
                    <a:pt x="649" y="306"/>
                  </a:cubicBezTo>
                  <a:cubicBezTo>
                    <a:pt x="657" y="308"/>
                    <a:pt x="657" y="308"/>
                    <a:pt x="657" y="308"/>
                  </a:cubicBezTo>
                  <a:cubicBezTo>
                    <a:pt x="658" y="305"/>
                    <a:pt x="658" y="305"/>
                    <a:pt x="658" y="305"/>
                  </a:cubicBezTo>
                  <a:cubicBezTo>
                    <a:pt x="657" y="299"/>
                    <a:pt x="657" y="299"/>
                    <a:pt x="657" y="299"/>
                  </a:cubicBezTo>
                  <a:cubicBezTo>
                    <a:pt x="669" y="288"/>
                    <a:pt x="669" y="288"/>
                    <a:pt x="669" y="288"/>
                  </a:cubicBezTo>
                  <a:cubicBezTo>
                    <a:pt x="669" y="288"/>
                    <a:pt x="676" y="288"/>
                    <a:pt x="678" y="285"/>
                  </a:cubicBezTo>
                  <a:cubicBezTo>
                    <a:pt x="680" y="282"/>
                    <a:pt x="674" y="273"/>
                    <a:pt x="681" y="272"/>
                  </a:cubicBezTo>
                  <a:cubicBezTo>
                    <a:pt x="687" y="269"/>
                    <a:pt x="690" y="271"/>
                    <a:pt x="690" y="271"/>
                  </a:cubicBezTo>
                  <a:cubicBezTo>
                    <a:pt x="690" y="271"/>
                    <a:pt x="706" y="267"/>
                    <a:pt x="707" y="263"/>
                  </a:cubicBezTo>
                  <a:cubicBezTo>
                    <a:pt x="709" y="259"/>
                    <a:pt x="706" y="253"/>
                    <a:pt x="702" y="246"/>
                  </a:cubicBezTo>
                  <a:cubicBezTo>
                    <a:pt x="698" y="240"/>
                    <a:pt x="698" y="227"/>
                    <a:pt x="704" y="224"/>
                  </a:cubicBezTo>
                  <a:cubicBezTo>
                    <a:pt x="711" y="220"/>
                    <a:pt x="716" y="217"/>
                    <a:pt x="716" y="214"/>
                  </a:cubicBezTo>
                  <a:cubicBezTo>
                    <a:pt x="715" y="210"/>
                    <a:pt x="714" y="205"/>
                    <a:pt x="721" y="202"/>
                  </a:cubicBezTo>
                  <a:cubicBezTo>
                    <a:pt x="729" y="200"/>
                    <a:pt x="756" y="197"/>
                    <a:pt x="755" y="190"/>
                  </a:cubicBezTo>
                  <a:cubicBezTo>
                    <a:pt x="755" y="184"/>
                    <a:pt x="750" y="180"/>
                    <a:pt x="750" y="180"/>
                  </a:cubicBezTo>
                  <a:cubicBezTo>
                    <a:pt x="753" y="177"/>
                    <a:pt x="753" y="177"/>
                    <a:pt x="753" y="177"/>
                  </a:cubicBezTo>
                  <a:cubicBezTo>
                    <a:pt x="752" y="163"/>
                    <a:pt x="752" y="163"/>
                    <a:pt x="752" y="163"/>
                  </a:cubicBezTo>
                  <a:cubicBezTo>
                    <a:pt x="747" y="162"/>
                    <a:pt x="747" y="162"/>
                    <a:pt x="747" y="162"/>
                  </a:cubicBezTo>
                  <a:cubicBezTo>
                    <a:pt x="747" y="162"/>
                    <a:pt x="751" y="154"/>
                    <a:pt x="744" y="150"/>
                  </a:cubicBezTo>
                  <a:cubicBezTo>
                    <a:pt x="737" y="146"/>
                    <a:pt x="731" y="147"/>
                    <a:pt x="731" y="147"/>
                  </a:cubicBezTo>
                  <a:cubicBezTo>
                    <a:pt x="731" y="132"/>
                    <a:pt x="731" y="132"/>
                    <a:pt x="731" y="132"/>
                  </a:cubicBezTo>
                  <a:cubicBezTo>
                    <a:pt x="740" y="129"/>
                    <a:pt x="740" y="129"/>
                    <a:pt x="740" y="129"/>
                  </a:cubicBezTo>
                  <a:cubicBezTo>
                    <a:pt x="740" y="124"/>
                    <a:pt x="740" y="124"/>
                    <a:pt x="740" y="124"/>
                  </a:cubicBezTo>
                  <a:cubicBezTo>
                    <a:pt x="723" y="125"/>
                    <a:pt x="723" y="125"/>
                    <a:pt x="723" y="125"/>
                  </a:cubicBezTo>
                  <a:cubicBezTo>
                    <a:pt x="723" y="119"/>
                    <a:pt x="723" y="119"/>
                    <a:pt x="723" y="119"/>
                  </a:cubicBezTo>
                  <a:cubicBezTo>
                    <a:pt x="723" y="119"/>
                    <a:pt x="736" y="109"/>
                    <a:pt x="734" y="101"/>
                  </a:cubicBezTo>
                  <a:cubicBezTo>
                    <a:pt x="731" y="92"/>
                    <a:pt x="725" y="89"/>
                    <a:pt x="725" y="89"/>
                  </a:cubicBezTo>
                  <a:cubicBezTo>
                    <a:pt x="725" y="78"/>
                    <a:pt x="725" y="78"/>
                    <a:pt x="725" y="78"/>
                  </a:cubicBezTo>
                  <a:cubicBezTo>
                    <a:pt x="719" y="78"/>
                    <a:pt x="719" y="78"/>
                    <a:pt x="719" y="78"/>
                  </a:cubicBezTo>
                  <a:cubicBezTo>
                    <a:pt x="717" y="85"/>
                    <a:pt x="717" y="85"/>
                    <a:pt x="717" y="85"/>
                  </a:cubicBezTo>
                  <a:cubicBezTo>
                    <a:pt x="717" y="85"/>
                    <a:pt x="711" y="87"/>
                    <a:pt x="706" y="85"/>
                  </a:cubicBezTo>
                  <a:cubicBezTo>
                    <a:pt x="702" y="83"/>
                    <a:pt x="700" y="79"/>
                    <a:pt x="700" y="79"/>
                  </a:cubicBezTo>
                  <a:cubicBezTo>
                    <a:pt x="693" y="79"/>
                    <a:pt x="693" y="79"/>
                    <a:pt x="693" y="79"/>
                  </a:cubicBezTo>
                  <a:cubicBezTo>
                    <a:pt x="691" y="83"/>
                    <a:pt x="691" y="83"/>
                    <a:pt x="691" y="83"/>
                  </a:cubicBezTo>
                  <a:cubicBezTo>
                    <a:pt x="691" y="83"/>
                    <a:pt x="686" y="84"/>
                    <a:pt x="685" y="82"/>
                  </a:cubicBezTo>
                  <a:cubicBezTo>
                    <a:pt x="684" y="79"/>
                    <a:pt x="681" y="75"/>
                    <a:pt x="681" y="75"/>
                  </a:cubicBezTo>
                  <a:cubicBezTo>
                    <a:pt x="676" y="76"/>
                    <a:pt x="676" y="76"/>
                    <a:pt x="676" y="76"/>
                  </a:cubicBezTo>
                  <a:cubicBezTo>
                    <a:pt x="674" y="84"/>
                    <a:pt x="674" y="84"/>
                    <a:pt x="674" y="84"/>
                  </a:cubicBezTo>
                  <a:cubicBezTo>
                    <a:pt x="666" y="84"/>
                    <a:pt x="666" y="84"/>
                    <a:pt x="666" y="84"/>
                  </a:cubicBezTo>
                  <a:cubicBezTo>
                    <a:pt x="656" y="78"/>
                    <a:pt x="656" y="78"/>
                    <a:pt x="656" y="78"/>
                  </a:cubicBezTo>
                  <a:cubicBezTo>
                    <a:pt x="652" y="84"/>
                    <a:pt x="652" y="84"/>
                    <a:pt x="652" y="84"/>
                  </a:cubicBezTo>
                  <a:cubicBezTo>
                    <a:pt x="637" y="79"/>
                    <a:pt x="637" y="79"/>
                    <a:pt x="637" y="79"/>
                  </a:cubicBezTo>
                  <a:cubicBezTo>
                    <a:pt x="637" y="89"/>
                    <a:pt x="637" y="89"/>
                    <a:pt x="637" y="89"/>
                  </a:cubicBezTo>
                  <a:cubicBezTo>
                    <a:pt x="634" y="92"/>
                    <a:pt x="634" y="92"/>
                    <a:pt x="634" y="92"/>
                  </a:cubicBezTo>
                  <a:cubicBezTo>
                    <a:pt x="629" y="89"/>
                    <a:pt x="629" y="89"/>
                    <a:pt x="629" y="89"/>
                  </a:cubicBezTo>
                  <a:cubicBezTo>
                    <a:pt x="619" y="89"/>
                    <a:pt x="619" y="89"/>
                    <a:pt x="619" y="89"/>
                  </a:cubicBezTo>
                  <a:cubicBezTo>
                    <a:pt x="609" y="79"/>
                    <a:pt x="609" y="79"/>
                    <a:pt x="609" y="79"/>
                  </a:cubicBezTo>
                  <a:cubicBezTo>
                    <a:pt x="608" y="75"/>
                    <a:pt x="608" y="75"/>
                    <a:pt x="608" y="75"/>
                  </a:cubicBezTo>
                  <a:cubicBezTo>
                    <a:pt x="603" y="74"/>
                    <a:pt x="603" y="74"/>
                    <a:pt x="603" y="74"/>
                  </a:cubicBezTo>
                  <a:cubicBezTo>
                    <a:pt x="599" y="69"/>
                    <a:pt x="599" y="69"/>
                    <a:pt x="599" y="69"/>
                  </a:cubicBezTo>
                  <a:cubicBezTo>
                    <a:pt x="589" y="80"/>
                    <a:pt x="589" y="80"/>
                    <a:pt x="589" y="80"/>
                  </a:cubicBezTo>
                  <a:cubicBezTo>
                    <a:pt x="589" y="80"/>
                    <a:pt x="578" y="84"/>
                    <a:pt x="576" y="87"/>
                  </a:cubicBezTo>
                  <a:cubicBezTo>
                    <a:pt x="575" y="91"/>
                    <a:pt x="572" y="98"/>
                    <a:pt x="572" y="98"/>
                  </a:cubicBezTo>
                  <a:cubicBezTo>
                    <a:pt x="567" y="96"/>
                    <a:pt x="567" y="96"/>
                    <a:pt x="567" y="96"/>
                  </a:cubicBezTo>
                  <a:cubicBezTo>
                    <a:pt x="566" y="91"/>
                    <a:pt x="566" y="91"/>
                    <a:pt x="566" y="91"/>
                  </a:cubicBezTo>
                  <a:cubicBezTo>
                    <a:pt x="559" y="91"/>
                    <a:pt x="559" y="91"/>
                    <a:pt x="559" y="91"/>
                  </a:cubicBezTo>
                  <a:cubicBezTo>
                    <a:pt x="559" y="91"/>
                    <a:pt x="559" y="95"/>
                    <a:pt x="556" y="95"/>
                  </a:cubicBezTo>
                  <a:cubicBezTo>
                    <a:pt x="553" y="95"/>
                    <a:pt x="553" y="88"/>
                    <a:pt x="548" y="89"/>
                  </a:cubicBezTo>
                  <a:cubicBezTo>
                    <a:pt x="542" y="90"/>
                    <a:pt x="541" y="92"/>
                    <a:pt x="535" y="96"/>
                  </a:cubicBezTo>
                  <a:cubicBezTo>
                    <a:pt x="530" y="101"/>
                    <a:pt x="514" y="89"/>
                    <a:pt x="514" y="89"/>
                  </a:cubicBezTo>
                  <a:cubicBezTo>
                    <a:pt x="516" y="84"/>
                    <a:pt x="516" y="84"/>
                    <a:pt x="516" y="84"/>
                  </a:cubicBezTo>
                  <a:cubicBezTo>
                    <a:pt x="503" y="68"/>
                    <a:pt x="503" y="68"/>
                    <a:pt x="503" y="68"/>
                  </a:cubicBezTo>
                  <a:cubicBezTo>
                    <a:pt x="503" y="68"/>
                    <a:pt x="506" y="60"/>
                    <a:pt x="505" y="60"/>
                  </a:cubicBezTo>
                  <a:cubicBezTo>
                    <a:pt x="504" y="60"/>
                    <a:pt x="500" y="59"/>
                    <a:pt x="500" y="59"/>
                  </a:cubicBezTo>
                  <a:cubicBezTo>
                    <a:pt x="494" y="63"/>
                    <a:pt x="494" y="63"/>
                    <a:pt x="494" y="63"/>
                  </a:cubicBezTo>
                  <a:cubicBezTo>
                    <a:pt x="494" y="63"/>
                    <a:pt x="494" y="54"/>
                    <a:pt x="489" y="54"/>
                  </a:cubicBezTo>
                  <a:cubicBezTo>
                    <a:pt x="484" y="54"/>
                    <a:pt x="474" y="64"/>
                    <a:pt x="474" y="64"/>
                  </a:cubicBezTo>
                  <a:cubicBezTo>
                    <a:pt x="468" y="60"/>
                    <a:pt x="468" y="60"/>
                    <a:pt x="468" y="60"/>
                  </a:cubicBezTo>
                  <a:cubicBezTo>
                    <a:pt x="454" y="63"/>
                    <a:pt x="454" y="63"/>
                    <a:pt x="454" y="63"/>
                  </a:cubicBezTo>
                  <a:cubicBezTo>
                    <a:pt x="455" y="56"/>
                    <a:pt x="455" y="56"/>
                    <a:pt x="455" y="56"/>
                  </a:cubicBezTo>
                  <a:cubicBezTo>
                    <a:pt x="450" y="56"/>
                    <a:pt x="450" y="56"/>
                    <a:pt x="450" y="56"/>
                  </a:cubicBezTo>
                  <a:cubicBezTo>
                    <a:pt x="450" y="56"/>
                    <a:pt x="452" y="48"/>
                    <a:pt x="447" y="45"/>
                  </a:cubicBezTo>
                  <a:cubicBezTo>
                    <a:pt x="442" y="41"/>
                    <a:pt x="439" y="40"/>
                    <a:pt x="439" y="40"/>
                  </a:cubicBezTo>
                  <a:cubicBezTo>
                    <a:pt x="439" y="40"/>
                    <a:pt x="457" y="36"/>
                    <a:pt x="454" y="30"/>
                  </a:cubicBezTo>
                  <a:cubicBezTo>
                    <a:pt x="451" y="26"/>
                    <a:pt x="439" y="25"/>
                    <a:pt x="435" y="20"/>
                  </a:cubicBezTo>
                  <a:cubicBezTo>
                    <a:pt x="431" y="14"/>
                    <a:pt x="431" y="7"/>
                    <a:pt x="431" y="7"/>
                  </a:cubicBezTo>
                  <a:cubicBezTo>
                    <a:pt x="422" y="6"/>
                    <a:pt x="422" y="6"/>
                    <a:pt x="422" y="6"/>
                  </a:cubicBezTo>
                  <a:cubicBezTo>
                    <a:pt x="422" y="6"/>
                    <a:pt x="423" y="0"/>
                    <a:pt x="415" y="0"/>
                  </a:cubicBezTo>
                  <a:cubicBezTo>
                    <a:pt x="407" y="1"/>
                    <a:pt x="407" y="7"/>
                    <a:pt x="407" y="7"/>
                  </a:cubicBezTo>
                  <a:cubicBezTo>
                    <a:pt x="394" y="7"/>
                    <a:pt x="394" y="7"/>
                    <a:pt x="394" y="7"/>
                  </a:cubicBezTo>
                  <a:cubicBezTo>
                    <a:pt x="394" y="7"/>
                    <a:pt x="388" y="19"/>
                    <a:pt x="384" y="20"/>
                  </a:cubicBezTo>
                  <a:cubicBezTo>
                    <a:pt x="379" y="21"/>
                    <a:pt x="362" y="20"/>
                    <a:pt x="362" y="20"/>
                  </a:cubicBezTo>
                  <a:cubicBezTo>
                    <a:pt x="362" y="20"/>
                    <a:pt x="363" y="35"/>
                    <a:pt x="358" y="38"/>
                  </a:cubicBezTo>
                  <a:cubicBezTo>
                    <a:pt x="355" y="41"/>
                    <a:pt x="348" y="40"/>
                    <a:pt x="344" y="40"/>
                  </a:cubicBezTo>
                  <a:cubicBezTo>
                    <a:pt x="352" y="46"/>
                    <a:pt x="352" y="46"/>
                    <a:pt x="352" y="46"/>
                  </a:cubicBezTo>
                  <a:cubicBezTo>
                    <a:pt x="348" y="50"/>
                    <a:pt x="348" y="50"/>
                    <a:pt x="348" y="50"/>
                  </a:cubicBezTo>
                  <a:lnTo>
                    <a:pt x="338" y="50"/>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6" name="Freeform 37"/>
            <p:cNvSpPr>
              <a:spLocks noEditPoints="1"/>
            </p:cNvSpPr>
            <p:nvPr/>
          </p:nvSpPr>
          <p:spPr bwMode="auto">
            <a:xfrm>
              <a:off x="1676698" y="977181"/>
              <a:ext cx="654050" cy="539750"/>
            </a:xfrm>
            <a:custGeom>
              <a:avLst/>
              <a:gdLst/>
              <a:ahLst/>
              <a:cxnLst>
                <a:cxn ang="0">
                  <a:pos x="273" y="136"/>
                </a:cxn>
                <a:cxn ang="0">
                  <a:pos x="262" y="113"/>
                </a:cxn>
                <a:cxn ang="0">
                  <a:pos x="268" y="98"/>
                </a:cxn>
                <a:cxn ang="0">
                  <a:pos x="252" y="81"/>
                </a:cxn>
                <a:cxn ang="0">
                  <a:pos x="229" y="89"/>
                </a:cxn>
                <a:cxn ang="0">
                  <a:pos x="206" y="89"/>
                </a:cxn>
                <a:cxn ang="0">
                  <a:pos x="189" y="71"/>
                </a:cxn>
                <a:cxn ang="0">
                  <a:pos x="178" y="102"/>
                </a:cxn>
                <a:cxn ang="0">
                  <a:pos x="177" y="75"/>
                </a:cxn>
                <a:cxn ang="0">
                  <a:pos x="170" y="63"/>
                </a:cxn>
                <a:cxn ang="0">
                  <a:pos x="144" y="81"/>
                </a:cxn>
                <a:cxn ang="0">
                  <a:pos x="141" y="52"/>
                </a:cxn>
                <a:cxn ang="0">
                  <a:pos x="133" y="54"/>
                </a:cxn>
                <a:cxn ang="0">
                  <a:pos x="115" y="81"/>
                </a:cxn>
                <a:cxn ang="0">
                  <a:pos x="110" y="75"/>
                </a:cxn>
                <a:cxn ang="0">
                  <a:pos x="95" y="81"/>
                </a:cxn>
                <a:cxn ang="0">
                  <a:pos x="90" y="75"/>
                </a:cxn>
                <a:cxn ang="0">
                  <a:pos x="92" y="54"/>
                </a:cxn>
                <a:cxn ang="0">
                  <a:pos x="109" y="44"/>
                </a:cxn>
                <a:cxn ang="0">
                  <a:pos x="104" y="23"/>
                </a:cxn>
                <a:cxn ang="0">
                  <a:pos x="97" y="10"/>
                </a:cxn>
                <a:cxn ang="0">
                  <a:pos x="81" y="5"/>
                </a:cxn>
                <a:cxn ang="0">
                  <a:pos x="88" y="13"/>
                </a:cxn>
                <a:cxn ang="0">
                  <a:pos x="87" y="29"/>
                </a:cxn>
                <a:cxn ang="0">
                  <a:pos x="79" y="32"/>
                </a:cxn>
                <a:cxn ang="0">
                  <a:pos x="73" y="27"/>
                </a:cxn>
                <a:cxn ang="0">
                  <a:pos x="71" y="13"/>
                </a:cxn>
                <a:cxn ang="0">
                  <a:pos x="53" y="22"/>
                </a:cxn>
                <a:cxn ang="0">
                  <a:pos x="57" y="38"/>
                </a:cxn>
                <a:cxn ang="0">
                  <a:pos x="38" y="23"/>
                </a:cxn>
                <a:cxn ang="0">
                  <a:pos x="30" y="36"/>
                </a:cxn>
                <a:cxn ang="0">
                  <a:pos x="30" y="49"/>
                </a:cxn>
                <a:cxn ang="0">
                  <a:pos x="60" y="50"/>
                </a:cxn>
                <a:cxn ang="0">
                  <a:pos x="72" y="64"/>
                </a:cxn>
                <a:cxn ang="0">
                  <a:pos x="72" y="75"/>
                </a:cxn>
                <a:cxn ang="0">
                  <a:pos x="69" y="87"/>
                </a:cxn>
                <a:cxn ang="0">
                  <a:pos x="45" y="87"/>
                </a:cxn>
                <a:cxn ang="0">
                  <a:pos x="31" y="83"/>
                </a:cxn>
                <a:cxn ang="0">
                  <a:pos x="4" y="84"/>
                </a:cxn>
                <a:cxn ang="0">
                  <a:pos x="34" y="97"/>
                </a:cxn>
                <a:cxn ang="0">
                  <a:pos x="36" y="117"/>
                </a:cxn>
                <a:cxn ang="0">
                  <a:pos x="48" y="121"/>
                </a:cxn>
                <a:cxn ang="0">
                  <a:pos x="36" y="132"/>
                </a:cxn>
                <a:cxn ang="0">
                  <a:pos x="36" y="141"/>
                </a:cxn>
                <a:cxn ang="0">
                  <a:pos x="14" y="149"/>
                </a:cxn>
                <a:cxn ang="0">
                  <a:pos x="0" y="154"/>
                </a:cxn>
                <a:cxn ang="0">
                  <a:pos x="28" y="168"/>
                </a:cxn>
                <a:cxn ang="0">
                  <a:pos x="45" y="177"/>
                </a:cxn>
                <a:cxn ang="0">
                  <a:pos x="55" y="194"/>
                </a:cxn>
                <a:cxn ang="0">
                  <a:pos x="79" y="224"/>
                </a:cxn>
                <a:cxn ang="0">
                  <a:pos x="123" y="221"/>
                </a:cxn>
                <a:cxn ang="0">
                  <a:pos x="155" y="227"/>
                </a:cxn>
                <a:cxn ang="0">
                  <a:pos x="195" y="217"/>
                </a:cxn>
                <a:cxn ang="0">
                  <a:pos x="212" y="218"/>
                </a:cxn>
                <a:cxn ang="0">
                  <a:pos x="240" y="207"/>
                </a:cxn>
                <a:cxn ang="0">
                  <a:pos x="243" y="194"/>
                </a:cxn>
                <a:cxn ang="0">
                  <a:pos x="258" y="190"/>
                </a:cxn>
                <a:cxn ang="0">
                  <a:pos x="263" y="183"/>
                </a:cxn>
                <a:cxn ang="0">
                  <a:pos x="272" y="183"/>
                </a:cxn>
                <a:cxn ang="0">
                  <a:pos x="278" y="173"/>
                </a:cxn>
                <a:cxn ang="0">
                  <a:pos x="284" y="155"/>
                </a:cxn>
                <a:cxn ang="0">
                  <a:pos x="50" y="205"/>
                </a:cxn>
              </a:cxnLst>
              <a:rect l="0" t="0" r="r" b="b"/>
              <a:pathLst>
                <a:path w="285" h="235" extrusionOk="0">
                  <a:moveTo>
                    <a:pt x="284" y="155"/>
                  </a:moveTo>
                  <a:cubicBezTo>
                    <a:pt x="280" y="156"/>
                    <a:pt x="280" y="156"/>
                    <a:pt x="280" y="156"/>
                  </a:cubicBezTo>
                  <a:cubicBezTo>
                    <a:pt x="280" y="153"/>
                    <a:pt x="280" y="153"/>
                    <a:pt x="280" y="153"/>
                  </a:cubicBezTo>
                  <a:cubicBezTo>
                    <a:pt x="279" y="153"/>
                    <a:pt x="279" y="153"/>
                    <a:pt x="279" y="153"/>
                  </a:cubicBezTo>
                  <a:cubicBezTo>
                    <a:pt x="281" y="150"/>
                    <a:pt x="281" y="150"/>
                    <a:pt x="281" y="150"/>
                  </a:cubicBezTo>
                  <a:cubicBezTo>
                    <a:pt x="280" y="149"/>
                    <a:pt x="280" y="149"/>
                    <a:pt x="280" y="149"/>
                  </a:cubicBezTo>
                  <a:cubicBezTo>
                    <a:pt x="280" y="149"/>
                    <a:pt x="275" y="147"/>
                    <a:pt x="272" y="143"/>
                  </a:cubicBezTo>
                  <a:cubicBezTo>
                    <a:pt x="270" y="139"/>
                    <a:pt x="273" y="136"/>
                    <a:pt x="273" y="136"/>
                  </a:cubicBezTo>
                  <a:cubicBezTo>
                    <a:pt x="260" y="133"/>
                    <a:pt x="260" y="133"/>
                    <a:pt x="260" y="133"/>
                  </a:cubicBezTo>
                  <a:cubicBezTo>
                    <a:pt x="261" y="130"/>
                    <a:pt x="261" y="130"/>
                    <a:pt x="261" y="130"/>
                  </a:cubicBezTo>
                  <a:cubicBezTo>
                    <a:pt x="259" y="130"/>
                    <a:pt x="259" y="130"/>
                    <a:pt x="259" y="130"/>
                  </a:cubicBezTo>
                  <a:cubicBezTo>
                    <a:pt x="259" y="130"/>
                    <a:pt x="260" y="128"/>
                    <a:pt x="262" y="128"/>
                  </a:cubicBezTo>
                  <a:cubicBezTo>
                    <a:pt x="264" y="127"/>
                    <a:pt x="265" y="127"/>
                    <a:pt x="269" y="124"/>
                  </a:cubicBezTo>
                  <a:cubicBezTo>
                    <a:pt x="273" y="122"/>
                    <a:pt x="272" y="116"/>
                    <a:pt x="271" y="115"/>
                  </a:cubicBezTo>
                  <a:cubicBezTo>
                    <a:pt x="270" y="113"/>
                    <a:pt x="268" y="115"/>
                    <a:pt x="265" y="115"/>
                  </a:cubicBezTo>
                  <a:cubicBezTo>
                    <a:pt x="264" y="115"/>
                    <a:pt x="262" y="113"/>
                    <a:pt x="262" y="113"/>
                  </a:cubicBezTo>
                  <a:cubicBezTo>
                    <a:pt x="262" y="113"/>
                    <a:pt x="263" y="112"/>
                    <a:pt x="263" y="110"/>
                  </a:cubicBezTo>
                  <a:cubicBezTo>
                    <a:pt x="263" y="108"/>
                    <a:pt x="260" y="107"/>
                    <a:pt x="260" y="107"/>
                  </a:cubicBezTo>
                  <a:cubicBezTo>
                    <a:pt x="260" y="107"/>
                    <a:pt x="269" y="106"/>
                    <a:pt x="270" y="105"/>
                  </a:cubicBezTo>
                  <a:cubicBezTo>
                    <a:pt x="271" y="102"/>
                    <a:pt x="271" y="99"/>
                    <a:pt x="271" y="99"/>
                  </a:cubicBezTo>
                  <a:cubicBezTo>
                    <a:pt x="284" y="97"/>
                    <a:pt x="284" y="97"/>
                    <a:pt x="284" y="97"/>
                  </a:cubicBezTo>
                  <a:cubicBezTo>
                    <a:pt x="284" y="97"/>
                    <a:pt x="280" y="96"/>
                    <a:pt x="278" y="96"/>
                  </a:cubicBezTo>
                  <a:cubicBezTo>
                    <a:pt x="277" y="95"/>
                    <a:pt x="279" y="94"/>
                    <a:pt x="276" y="93"/>
                  </a:cubicBezTo>
                  <a:cubicBezTo>
                    <a:pt x="274" y="92"/>
                    <a:pt x="270" y="97"/>
                    <a:pt x="268" y="98"/>
                  </a:cubicBezTo>
                  <a:cubicBezTo>
                    <a:pt x="264" y="99"/>
                    <a:pt x="265" y="96"/>
                    <a:pt x="262" y="97"/>
                  </a:cubicBezTo>
                  <a:cubicBezTo>
                    <a:pt x="258" y="97"/>
                    <a:pt x="259" y="101"/>
                    <a:pt x="258" y="102"/>
                  </a:cubicBezTo>
                  <a:cubicBezTo>
                    <a:pt x="257" y="102"/>
                    <a:pt x="256" y="99"/>
                    <a:pt x="256" y="97"/>
                  </a:cubicBezTo>
                  <a:cubicBezTo>
                    <a:pt x="255" y="96"/>
                    <a:pt x="253" y="95"/>
                    <a:pt x="253" y="95"/>
                  </a:cubicBezTo>
                  <a:cubicBezTo>
                    <a:pt x="254" y="93"/>
                    <a:pt x="254" y="93"/>
                    <a:pt x="254" y="93"/>
                  </a:cubicBezTo>
                  <a:cubicBezTo>
                    <a:pt x="252" y="92"/>
                    <a:pt x="252" y="92"/>
                    <a:pt x="252" y="92"/>
                  </a:cubicBezTo>
                  <a:cubicBezTo>
                    <a:pt x="252" y="92"/>
                    <a:pt x="255" y="90"/>
                    <a:pt x="256" y="86"/>
                  </a:cubicBezTo>
                  <a:cubicBezTo>
                    <a:pt x="258" y="84"/>
                    <a:pt x="252" y="81"/>
                    <a:pt x="252" y="81"/>
                  </a:cubicBezTo>
                  <a:cubicBezTo>
                    <a:pt x="252" y="81"/>
                    <a:pt x="255" y="79"/>
                    <a:pt x="253" y="74"/>
                  </a:cubicBezTo>
                  <a:cubicBezTo>
                    <a:pt x="251" y="69"/>
                    <a:pt x="245" y="74"/>
                    <a:pt x="245" y="74"/>
                  </a:cubicBezTo>
                  <a:cubicBezTo>
                    <a:pt x="245" y="74"/>
                    <a:pt x="242" y="69"/>
                    <a:pt x="240" y="69"/>
                  </a:cubicBezTo>
                  <a:cubicBezTo>
                    <a:pt x="238" y="69"/>
                    <a:pt x="238" y="75"/>
                    <a:pt x="238" y="77"/>
                  </a:cubicBezTo>
                  <a:cubicBezTo>
                    <a:pt x="238" y="79"/>
                    <a:pt x="236" y="80"/>
                    <a:pt x="236" y="80"/>
                  </a:cubicBezTo>
                  <a:cubicBezTo>
                    <a:pt x="236" y="80"/>
                    <a:pt x="236" y="86"/>
                    <a:pt x="235" y="89"/>
                  </a:cubicBezTo>
                  <a:cubicBezTo>
                    <a:pt x="232" y="90"/>
                    <a:pt x="230" y="90"/>
                    <a:pt x="230" y="90"/>
                  </a:cubicBezTo>
                  <a:cubicBezTo>
                    <a:pt x="229" y="89"/>
                    <a:pt x="229" y="89"/>
                    <a:pt x="229" y="89"/>
                  </a:cubicBezTo>
                  <a:cubicBezTo>
                    <a:pt x="226" y="89"/>
                    <a:pt x="226" y="89"/>
                    <a:pt x="226" y="89"/>
                  </a:cubicBezTo>
                  <a:cubicBezTo>
                    <a:pt x="226" y="89"/>
                    <a:pt x="224" y="90"/>
                    <a:pt x="223" y="91"/>
                  </a:cubicBezTo>
                  <a:cubicBezTo>
                    <a:pt x="222" y="91"/>
                    <a:pt x="219" y="89"/>
                    <a:pt x="219" y="89"/>
                  </a:cubicBezTo>
                  <a:cubicBezTo>
                    <a:pt x="220" y="84"/>
                    <a:pt x="220" y="84"/>
                    <a:pt x="220" y="84"/>
                  </a:cubicBezTo>
                  <a:cubicBezTo>
                    <a:pt x="220" y="84"/>
                    <a:pt x="217" y="81"/>
                    <a:pt x="214" y="82"/>
                  </a:cubicBezTo>
                  <a:cubicBezTo>
                    <a:pt x="210" y="82"/>
                    <a:pt x="210" y="84"/>
                    <a:pt x="210" y="86"/>
                  </a:cubicBezTo>
                  <a:cubicBezTo>
                    <a:pt x="209" y="87"/>
                    <a:pt x="206" y="87"/>
                    <a:pt x="206" y="87"/>
                  </a:cubicBezTo>
                  <a:cubicBezTo>
                    <a:pt x="206" y="89"/>
                    <a:pt x="206" y="89"/>
                    <a:pt x="206" y="89"/>
                  </a:cubicBezTo>
                  <a:cubicBezTo>
                    <a:pt x="203" y="93"/>
                    <a:pt x="203" y="93"/>
                    <a:pt x="203" y="93"/>
                  </a:cubicBezTo>
                  <a:cubicBezTo>
                    <a:pt x="203" y="93"/>
                    <a:pt x="202" y="91"/>
                    <a:pt x="199" y="90"/>
                  </a:cubicBezTo>
                  <a:cubicBezTo>
                    <a:pt x="198" y="89"/>
                    <a:pt x="197" y="90"/>
                    <a:pt x="197" y="90"/>
                  </a:cubicBezTo>
                  <a:cubicBezTo>
                    <a:pt x="196" y="80"/>
                    <a:pt x="196" y="80"/>
                    <a:pt x="196" y="80"/>
                  </a:cubicBezTo>
                  <a:cubicBezTo>
                    <a:pt x="195" y="79"/>
                    <a:pt x="195" y="79"/>
                    <a:pt x="195" y="79"/>
                  </a:cubicBezTo>
                  <a:cubicBezTo>
                    <a:pt x="195" y="76"/>
                    <a:pt x="195" y="76"/>
                    <a:pt x="195" y="76"/>
                  </a:cubicBezTo>
                  <a:cubicBezTo>
                    <a:pt x="191" y="74"/>
                    <a:pt x="191" y="74"/>
                    <a:pt x="191" y="74"/>
                  </a:cubicBezTo>
                  <a:cubicBezTo>
                    <a:pt x="189" y="71"/>
                    <a:pt x="189" y="71"/>
                    <a:pt x="189" y="71"/>
                  </a:cubicBezTo>
                  <a:cubicBezTo>
                    <a:pt x="189" y="71"/>
                    <a:pt x="184" y="71"/>
                    <a:pt x="183" y="78"/>
                  </a:cubicBezTo>
                  <a:cubicBezTo>
                    <a:pt x="181" y="84"/>
                    <a:pt x="183" y="85"/>
                    <a:pt x="183" y="85"/>
                  </a:cubicBezTo>
                  <a:cubicBezTo>
                    <a:pt x="181" y="86"/>
                    <a:pt x="181" y="86"/>
                    <a:pt x="181" y="86"/>
                  </a:cubicBezTo>
                  <a:cubicBezTo>
                    <a:pt x="181" y="87"/>
                    <a:pt x="181" y="87"/>
                    <a:pt x="181" y="87"/>
                  </a:cubicBezTo>
                  <a:cubicBezTo>
                    <a:pt x="183" y="87"/>
                    <a:pt x="183" y="87"/>
                    <a:pt x="183" y="87"/>
                  </a:cubicBezTo>
                  <a:cubicBezTo>
                    <a:pt x="182" y="93"/>
                    <a:pt x="182" y="93"/>
                    <a:pt x="182" y="93"/>
                  </a:cubicBezTo>
                  <a:cubicBezTo>
                    <a:pt x="178" y="99"/>
                    <a:pt x="178" y="99"/>
                    <a:pt x="178" y="99"/>
                  </a:cubicBezTo>
                  <a:cubicBezTo>
                    <a:pt x="178" y="102"/>
                    <a:pt x="178" y="102"/>
                    <a:pt x="178" y="102"/>
                  </a:cubicBezTo>
                  <a:cubicBezTo>
                    <a:pt x="176" y="105"/>
                    <a:pt x="176" y="105"/>
                    <a:pt x="176" y="105"/>
                  </a:cubicBezTo>
                  <a:cubicBezTo>
                    <a:pt x="177" y="102"/>
                    <a:pt x="177" y="102"/>
                    <a:pt x="177" y="102"/>
                  </a:cubicBezTo>
                  <a:cubicBezTo>
                    <a:pt x="177" y="98"/>
                    <a:pt x="177" y="98"/>
                    <a:pt x="177" y="98"/>
                  </a:cubicBezTo>
                  <a:cubicBezTo>
                    <a:pt x="177" y="98"/>
                    <a:pt x="177" y="96"/>
                    <a:pt x="178" y="95"/>
                  </a:cubicBezTo>
                  <a:cubicBezTo>
                    <a:pt x="179" y="94"/>
                    <a:pt x="179" y="92"/>
                    <a:pt x="179" y="92"/>
                  </a:cubicBezTo>
                  <a:cubicBezTo>
                    <a:pt x="178" y="83"/>
                    <a:pt x="178" y="83"/>
                    <a:pt x="178" y="83"/>
                  </a:cubicBezTo>
                  <a:cubicBezTo>
                    <a:pt x="178" y="83"/>
                    <a:pt x="175" y="81"/>
                    <a:pt x="175" y="80"/>
                  </a:cubicBezTo>
                  <a:cubicBezTo>
                    <a:pt x="175" y="78"/>
                    <a:pt x="177" y="77"/>
                    <a:pt x="177" y="75"/>
                  </a:cubicBezTo>
                  <a:cubicBezTo>
                    <a:pt x="178" y="74"/>
                    <a:pt x="177" y="71"/>
                    <a:pt x="177" y="71"/>
                  </a:cubicBezTo>
                  <a:cubicBezTo>
                    <a:pt x="178" y="69"/>
                    <a:pt x="178" y="69"/>
                    <a:pt x="178" y="69"/>
                  </a:cubicBezTo>
                  <a:cubicBezTo>
                    <a:pt x="177" y="67"/>
                    <a:pt x="177" y="67"/>
                    <a:pt x="177" y="67"/>
                  </a:cubicBezTo>
                  <a:cubicBezTo>
                    <a:pt x="175" y="67"/>
                    <a:pt x="175" y="67"/>
                    <a:pt x="175" y="67"/>
                  </a:cubicBezTo>
                  <a:cubicBezTo>
                    <a:pt x="176" y="65"/>
                    <a:pt x="176" y="65"/>
                    <a:pt x="176" y="65"/>
                  </a:cubicBezTo>
                  <a:cubicBezTo>
                    <a:pt x="175" y="64"/>
                    <a:pt x="175" y="64"/>
                    <a:pt x="175" y="64"/>
                  </a:cubicBezTo>
                  <a:cubicBezTo>
                    <a:pt x="172" y="66"/>
                    <a:pt x="172" y="66"/>
                    <a:pt x="172" y="66"/>
                  </a:cubicBezTo>
                  <a:cubicBezTo>
                    <a:pt x="172" y="66"/>
                    <a:pt x="173" y="63"/>
                    <a:pt x="170" y="63"/>
                  </a:cubicBezTo>
                  <a:cubicBezTo>
                    <a:pt x="167" y="62"/>
                    <a:pt x="166" y="66"/>
                    <a:pt x="164" y="66"/>
                  </a:cubicBezTo>
                  <a:cubicBezTo>
                    <a:pt x="162" y="67"/>
                    <a:pt x="161" y="65"/>
                    <a:pt x="159" y="64"/>
                  </a:cubicBezTo>
                  <a:cubicBezTo>
                    <a:pt x="156" y="64"/>
                    <a:pt x="155" y="67"/>
                    <a:pt x="155" y="68"/>
                  </a:cubicBezTo>
                  <a:cubicBezTo>
                    <a:pt x="154" y="69"/>
                    <a:pt x="153" y="68"/>
                    <a:pt x="150" y="70"/>
                  </a:cubicBezTo>
                  <a:cubicBezTo>
                    <a:pt x="149" y="73"/>
                    <a:pt x="151" y="76"/>
                    <a:pt x="150" y="79"/>
                  </a:cubicBezTo>
                  <a:cubicBezTo>
                    <a:pt x="149" y="82"/>
                    <a:pt x="145" y="83"/>
                    <a:pt x="145" y="83"/>
                  </a:cubicBezTo>
                  <a:cubicBezTo>
                    <a:pt x="145" y="81"/>
                    <a:pt x="145" y="81"/>
                    <a:pt x="145" y="81"/>
                  </a:cubicBezTo>
                  <a:cubicBezTo>
                    <a:pt x="144" y="81"/>
                    <a:pt x="144" y="81"/>
                    <a:pt x="144" y="81"/>
                  </a:cubicBezTo>
                  <a:cubicBezTo>
                    <a:pt x="142" y="82"/>
                    <a:pt x="142" y="82"/>
                    <a:pt x="142" y="82"/>
                  </a:cubicBezTo>
                  <a:cubicBezTo>
                    <a:pt x="141" y="80"/>
                    <a:pt x="141" y="80"/>
                    <a:pt x="141" y="80"/>
                  </a:cubicBezTo>
                  <a:cubicBezTo>
                    <a:pt x="141" y="80"/>
                    <a:pt x="143" y="75"/>
                    <a:pt x="143" y="73"/>
                  </a:cubicBezTo>
                  <a:cubicBezTo>
                    <a:pt x="144" y="71"/>
                    <a:pt x="141" y="69"/>
                    <a:pt x="141" y="69"/>
                  </a:cubicBezTo>
                  <a:cubicBezTo>
                    <a:pt x="141" y="69"/>
                    <a:pt x="141" y="66"/>
                    <a:pt x="142" y="64"/>
                  </a:cubicBezTo>
                  <a:cubicBezTo>
                    <a:pt x="142" y="59"/>
                    <a:pt x="142" y="59"/>
                    <a:pt x="142" y="59"/>
                  </a:cubicBezTo>
                  <a:cubicBezTo>
                    <a:pt x="142" y="59"/>
                    <a:pt x="143" y="57"/>
                    <a:pt x="143" y="54"/>
                  </a:cubicBezTo>
                  <a:cubicBezTo>
                    <a:pt x="143" y="53"/>
                    <a:pt x="141" y="52"/>
                    <a:pt x="141" y="52"/>
                  </a:cubicBezTo>
                  <a:cubicBezTo>
                    <a:pt x="141" y="51"/>
                    <a:pt x="141" y="51"/>
                    <a:pt x="141" y="51"/>
                  </a:cubicBezTo>
                  <a:cubicBezTo>
                    <a:pt x="139" y="53"/>
                    <a:pt x="139" y="53"/>
                    <a:pt x="139" y="53"/>
                  </a:cubicBezTo>
                  <a:cubicBezTo>
                    <a:pt x="138" y="52"/>
                    <a:pt x="138" y="52"/>
                    <a:pt x="138" y="52"/>
                  </a:cubicBezTo>
                  <a:cubicBezTo>
                    <a:pt x="135" y="52"/>
                    <a:pt x="135" y="52"/>
                    <a:pt x="135" y="52"/>
                  </a:cubicBezTo>
                  <a:cubicBezTo>
                    <a:pt x="134" y="53"/>
                    <a:pt x="134" y="53"/>
                    <a:pt x="134" y="53"/>
                  </a:cubicBezTo>
                  <a:cubicBezTo>
                    <a:pt x="134" y="52"/>
                    <a:pt x="134" y="52"/>
                    <a:pt x="134" y="52"/>
                  </a:cubicBezTo>
                  <a:cubicBezTo>
                    <a:pt x="133" y="52"/>
                    <a:pt x="133" y="52"/>
                    <a:pt x="133" y="52"/>
                  </a:cubicBezTo>
                  <a:cubicBezTo>
                    <a:pt x="133" y="54"/>
                    <a:pt x="133" y="54"/>
                    <a:pt x="133" y="54"/>
                  </a:cubicBezTo>
                  <a:cubicBezTo>
                    <a:pt x="131" y="57"/>
                    <a:pt x="131" y="57"/>
                    <a:pt x="131" y="57"/>
                  </a:cubicBezTo>
                  <a:cubicBezTo>
                    <a:pt x="131" y="59"/>
                    <a:pt x="131" y="59"/>
                    <a:pt x="131" y="59"/>
                  </a:cubicBezTo>
                  <a:cubicBezTo>
                    <a:pt x="131" y="59"/>
                    <a:pt x="130" y="63"/>
                    <a:pt x="128" y="66"/>
                  </a:cubicBezTo>
                  <a:cubicBezTo>
                    <a:pt x="126" y="70"/>
                    <a:pt x="126" y="76"/>
                    <a:pt x="126" y="76"/>
                  </a:cubicBezTo>
                  <a:cubicBezTo>
                    <a:pt x="123" y="79"/>
                    <a:pt x="123" y="79"/>
                    <a:pt x="123" y="79"/>
                  </a:cubicBezTo>
                  <a:cubicBezTo>
                    <a:pt x="122" y="79"/>
                    <a:pt x="122" y="79"/>
                    <a:pt x="122" y="79"/>
                  </a:cubicBezTo>
                  <a:cubicBezTo>
                    <a:pt x="118" y="81"/>
                    <a:pt x="118" y="81"/>
                    <a:pt x="118" y="81"/>
                  </a:cubicBezTo>
                  <a:cubicBezTo>
                    <a:pt x="115" y="81"/>
                    <a:pt x="115" y="81"/>
                    <a:pt x="115" y="81"/>
                  </a:cubicBezTo>
                  <a:cubicBezTo>
                    <a:pt x="115" y="82"/>
                    <a:pt x="115" y="82"/>
                    <a:pt x="115" y="82"/>
                  </a:cubicBezTo>
                  <a:cubicBezTo>
                    <a:pt x="115" y="82"/>
                    <a:pt x="114" y="85"/>
                    <a:pt x="112" y="85"/>
                  </a:cubicBezTo>
                  <a:cubicBezTo>
                    <a:pt x="110" y="84"/>
                    <a:pt x="113" y="79"/>
                    <a:pt x="113" y="79"/>
                  </a:cubicBezTo>
                  <a:cubicBezTo>
                    <a:pt x="111" y="79"/>
                    <a:pt x="111" y="79"/>
                    <a:pt x="111" y="79"/>
                  </a:cubicBezTo>
                  <a:cubicBezTo>
                    <a:pt x="115" y="74"/>
                    <a:pt x="115" y="74"/>
                    <a:pt x="115" y="74"/>
                  </a:cubicBezTo>
                  <a:cubicBezTo>
                    <a:pt x="113" y="71"/>
                    <a:pt x="113" y="71"/>
                    <a:pt x="113" y="71"/>
                  </a:cubicBezTo>
                  <a:cubicBezTo>
                    <a:pt x="110" y="73"/>
                    <a:pt x="110" y="73"/>
                    <a:pt x="110" y="73"/>
                  </a:cubicBezTo>
                  <a:cubicBezTo>
                    <a:pt x="110" y="75"/>
                    <a:pt x="110" y="75"/>
                    <a:pt x="110" y="75"/>
                  </a:cubicBezTo>
                  <a:cubicBezTo>
                    <a:pt x="106" y="75"/>
                    <a:pt x="106" y="75"/>
                    <a:pt x="106" y="75"/>
                  </a:cubicBezTo>
                  <a:cubicBezTo>
                    <a:pt x="104" y="75"/>
                    <a:pt x="102" y="77"/>
                    <a:pt x="102" y="77"/>
                  </a:cubicBezTo>
                  <a:cubicBezTo>
                    <a:pt x="102" y="77"/>
                    <a:pt x="101" y="78"/>
                    <a:pt x="100" y="80"/>
                  </a:cubicBezTo>
                  <a:cubicBezTo>
                    <a:pt x="99" y="82"/>
                    <a:pt x="98" y="89"/>
                    <a:pt x="98" y="89"/>
                  </a:cubicBezTo>
                  <a:cubicBezTo>
                    <a:pt x="96" y="87"/>
                    <a:pt x="96" y="87"/>
                    <a:pt x="96" y="87"/>
                  </a:cubicBezTo>
                  <a:cubicBezTo>
                    <a:pt x="97" y="83"/>
                    <a:pt x="97" y="83"/>
                    <a:pt x="97" y="83"/>
                  </a:cubicBezTo>
                  <a:cubicBezTo>
                    <a:pt x="98" y="80"/>
                    <a:pt x="98" y="80"/>
                    <a:pt x="98" y="80"/>
                  </a:cubicBezTo>
                  <a:cubicBezTo>
                    <a:pt x="95" y="81"/>
                    <a:pt x="95" y="81"/>
                    <a:pt x="95" y="81"/>
                  </a:cubicBezTo>
                  <a:cubicBezTo>
                    <a:pt x="94" y="86"/>
                    <a:pt x="94" y="86"/>
                    <a:pt x="94" y="86"/>
                  </a:cubicBezTo>
                  <a:cubicBezTo>
                    <a:pt x="94" y="86"/>
                    <a:pt x="92" y="89"/>
                    <a:pt x="91" y="90"/>
                  </a:cubicBezTo>
                  <a:cubicBezTo>
                    <a:pt x="90" y="91"/>
                    <a:pt x="90" y="95"/>
                    <a:pt x="90" y="95"/>
                  </a:cubicBezTo>
                  <a:cubicBezTo>
                    <a:pt x="88" y="97"/>
                    <a:pt x="88" y="97"/>
                    <a:pt x="88" y="97"/>
                  </a:cubicBezTo>
                  <a:cubicBezTo>
                    <a:pt x="88" y="97"/>
                    <a:pt x="88" y="92"/>
                    <a:pt x="89" y="89"/>
                  </a:cubicBezTo>
                  <a:cubicBezTo>
                    <a:pt x="89" y="85"/>
                    <a:pt x="93" y="82"/>
                    <a:pt x="93" y="82"/>
                  </a:cubicBezTo>
                  <a:cubicBezTo>
                    <a:pt x="94" y="76"/>
                    <a:pt x="94" y="76"/>
                    <a:pt x="94" y="76"/>
                  </a:cubicBezTo>
                  <a:cubicBezTo>
                    <a:pt x="90" y="75"/>
                    <a:pt x="90" y="75"/>
                    <a:pt x="90" y="75"/>
                  </a:cubicBezTo>
                  <a:cubicBezTo>
                    <a:pt x="94" y="74"/>
                    <a:pt x="94" y="74"/>
                    <a:pt x="94" y="74"/>
                  </a:cubicBezTo>
                  <a:cubicBezTo>
                    <a:pt x="96" y="69"/>
                    <a:pt x="96" y="69"/>
                    <a:pt x="96" y="69"/>
                  </a:cubicBezTo>
                  <a:cubicBezTo>
                    <a:pt x="92" y="68"/>
                    <a:pt x="92" y="68"/>
                    <a:pt x="92" y="68"/>
                  </a:cubicBezTo>
                  <a:cubicBezTo>
                    <a:pt x="95" y="67"/>
                    <a:pt x="95" y="67"/>
                    <a:pt x="95" y="67"/>
                  </a:cubicBezTo>
                  <a:cubicBezTo>
                    <a:pt x="96" y="65"/>
                    <a:pt x="96" y="65"/>
                    <a:pt x="96" y="65"/>
                  </a:cubicBezTo>
                  <a:cubicBezTo>
                    <a:pt x="96" y="65"/>
                    <a:pt x="92" y="64"/>
                    <a:pt x="91" y="62"/>
                  </a:cubicBezTo>
                  <a:cubicBezTo>
                    <a:pt x="90" y="60"/>
                    <a:pt x="91" y="60"/>
                    <a:pt x="92" y="59"/>
                  </a:cubicBezTo>
                  <a:cubicBezTo>
                    <a:pt x="92" y="54"/>
                    <a:pt x="92" y="54"/>
                    <a:pt x="92" y="54"/>
                  </a:cubicBezTo>
                  <a:cubicBezTo>
                    <a:pt x="93" y="54"/>
                    <a:pt x="93" y="54"/>
                    <a:pt x="93" y="54"/>
                  </a:cubicBezTo>
                  <a:cubicBezTo>
                    <a:pt x="93" y="54"/>
                    <a:pt x="93" y="59"/>
                    <a:pt x="94" y="60"/>
                  </a:cubicBezTo>
                  <a:cubicBezTo>
                    <a:pt x="94" y="62"/>
                    <a:pt x="97" y="62"/>
                    <a:pt x="98" y="62"/>
                  </a:cubicBezTo>
                  <a:cubicBezTo>
                    <a:pt x="100" y="62"/>
                    <a:pt x="99" y="59"/>
                    <a:pt x="99" y="59"/>
                  </a:cubicBezTo>
                  <a:cubicBezTo>
                    <a:pt x="99" y="59"/>
                    <a:pt x="101" y="60"/>
                    <a:pt x="107" y="54"/>
                  </a:cubicBezTo>
                  <a:cubicBezTo>
                    <a:pt x="112" y="49"/>
                    <a:pt x="101" y="47"/>
                    <a:pt x="102" y="46"/>
                  </a:cubicBezTo>
                  <a:cubicBezTo>
                    <a:pt x="102" y="44"/>
                    <a:pt x="109" y="46"/>
                    <a:pt x="109" y="46"/>
                  </a:cubicBezTo>
                  <a:cubicBezTo>
                    <a:pt x="109" y="44"/>
                    <a:pt x="109" y="44"/>
                    <a:pt x="109" y="44"/>
                  </a:cubicBezTo>
                  <a:cubicBezTo>
                    <a:pt x="107" y="42"/>
                    <a:pt x="107" y="42"/>
                    <a:pt x="107" y="42"/>
                  </a:cubicBezTo>
                  <a:cubicBezTo>
                    <a:pt x="108" y="38"/>
                    <a:pt x="108" y="38"/>
                    <a:pt x="108" y="38"/>
                  </a:cubicBezTo>
                  <a:cubicBezTo>
                    <a:pt x="106" y="38"/>
                    <a:pt x="106" y="38"/>
                    <a:pt x="106" y="38"/>
                  </a:cubicBezTo>
                  <a:cubicBezTo>
                    <a:pt x="104" y="42"/>
                    <a:pt x="104" y="42"/>
                    <a:pt x="104" y="42"/>
                  </a:cubicBezTo>
                  <a:cubicBezTo>
                    <a:pt x="104" y="38"/>
                    <a:pt x="104" y="38"/>
                    <a:pt x="104" y="38"/>
                  </a:cubicBezTo>
                  <a:cubicBezTo>
                    <a:pt x="102" y="37"/>
                    <a:pt x="105" y="35"/>
                    <a:pt x="106" y="33"/>
                  </a:cubicBezTo>
                  <a:cubicBezTo>
                    <a:pt x="107" y="30"/>
                    <a:pt x="104" y="30"/>
                    <a:pt x="102" y="28"/>
                  </a:cubicBezTo>
                  <a:cubicBezTo>
                    <a:pt x="101" y="26"/>
                    <a:pt x="104" y="23"/>
                    <a:pt x="104" y="23"/>
                  </a:cubicBezTo>
                  <a:cubicBezTo>
                    <a:pt x="100" y="22"/>
                    <a:pt x="100" y="22"/>
                    <a:pt x="100" y="22"/>
                  </a:cubicBezTo>
                  <a:cubicBezTo>
                    <a:pt x="100" y="19"/>
                    <a:pt x="100" y="19"/>
                    <a:pt x="100" y="19"/>
                  </a:cubicBezTo>
                  <a:cubicBezTo>
                    <a:pt x="98" y="19"/>
                    <a:pt x="98" y="19"/>
                    <a:pt x="98" y="19"/>
                  </a:cubicBezTo>
                  <a:cubicBezTo>
                    <a:pt x="98" y="19"/>
                    <a:pt x="99" y="17"/>
                    <a:pt x="100" y="16"/>
                  </a:cubicBezTo>
                  <a:cubicBezTo>
                    <a:pt x="102" y="14"/>
                    <a:pt x="98" y="12"/>
                    <a:pt x="98" y="12"/>
                  </a:cubicBezTo>
                  <a:cubicBezTo>
                    <a:pt x="100" y="7"/>
                    <a:pt x="100" y="7"/>
                    <a:pt x="100" y="7"/>
                  </a:cubicBezTo>
                  <a:cubicBezTo>
                    <a:pt x="99" y="5"/>
                    <a:pt x="99" y="5"/>
                    <a:pt x="99" y="5"/>
                  </a:cubicBezTo>
                  <a:cubicBezTo>
                    <a:pt x="97" y="10"/>
                    <a:pt x="97" y="10"/>
                    <a:pt x="97" y="10"/>
                  </a:cubicBezTo>
                  <a:cubicBezTo>
                    <a:pt x="95" y="5"/>
                    <a:pt x="95" y="5"/>
                    <a:pt x="95" y="5"/>
                  </a:cubicBezTo>
                  <a:cubicBezTo>
                    <a:pt x="93" y="6"/>
                    <a:pt x="93" y="6"/>
                    <a:pt x="93" y="6"/>
                  </a:cubicBezTo>
                  <a:cubicBezTo>
                    <a:pt x="89" y="0"/>
                    <a:pt x="89" y="0"/>
                    <a:pt x="89" y="0"/>
                  </a:cubicBezTo>
                  <a:cubicBezTo>
                    <a:pt x="87" y="0"/>
                    <a:pt x="87" y="0"/>
                    <a:pt x="87" y="0"/>
                  </a:cubicBezTo>
                  <a:cubicBezTo>
                    <a:pt x="87" y="3"/>
                    <a:pt x="87" y="3"/>
                    <a:pt x="87" y="3"/>
                  </a:cubicBezTo>
                  <a:cubicBezTo>
                    <a:pt x="83" y="1"/>
                    <a:pt x="83" y="1"/>
                    <a:pt x="83" y="1"/>
                  </a:cubicBezTo>
                  <a:cubicBezTo>
                    <a:pt x="82" y="1"/>
                    <a:pt x="82" y="1"/>
                    <a:pt x="82" y="1"/>
                  </a:cubicBezTo>
                  <a:cubicBezTo>
                    <a:pt x="82" y="1"/>
                    <a:pt x="83" y="5"/>
                    <a:pt x="81" y="5"/>
                  </a:cubicBezTo>
                  <a:cubicBezTo>
                    <a:pt x="80" y="6"/>
                    <a:pt x="79" y="3"/>
                    <a:pt x="79" y="3"/>
                  </a:cubicBezTo>
                  <a:cubicBezTo>
                    <a:pt x="77" y="3"/>
                    <a:pt x="77" y="3"/>
                    <a:pt x="77" y="3"/>
                  </a:cubicBezTo>
                  <a:cubicBezTo>
                    <a:pt x="77" y="3"/>
                    <a:pt x="77" y="6"/>
                    <a:pt x="80" y="8"/>
                  </a:cubicBezTo>
                  <a:cubicBezTo>
                    <a:pt x="83" y="11"/>
                    <a:pt x="87" y="8"/>
                    <a:pt x="87" y="8"/>
                  </a:cubicBezTo>
                  <a:cubicBezTo>
                    <a:pt x="85" y="11"/>
                    <a:pt x="85" y="11"/>
                    <a:pt x="85" y="11"/>
                  </a:cubicBezTo>
                  <a:cubicBezTo>
                    <a:pt x="87" y="11"/>
                    <a:pt x="87" y="11"/>
                    <a:pt x="87" y="11"/>
                  </a:cubicBezTo>
                  <a:cubicBezTo>
                    <a:pt x="91" y="10"/>
                    <a:pt x="91" y="10"/>
                    <a:pt x="91" y="10"/>
                  </a:cubicBezTo>
                  <a:cubicBezTo>
                    <a:pt x="88" y="13"/>
                    <a:pt x="88" y="13"/>
                    <a:pt x="88" y="13"/>
                  </a:cubicBezTo>
                  <a:cubicBezTo>
                    <a:pt x="89" y="15"/>
                    <a:pt x="89" y="15"/>
                    <a:pt x="89" y="15"/>
                  </a:cubicBezTo>
                  <a:cubicBezTo>
                    <a:pt x="92" y="15"/>
                    <a:pt x="92" y="15"/>
                    <a:pt x="92" y="15"/>
                  </a:cubicBezTo>
                  <a:cubicBezTo>
                    <a:pt x="91" y="16"/>
                    <a:pt x="91" y="16"/>
                    <a:pt x="91" y="16"/>
                  </a:cubicBezTo>
                  <a:cubicBezTo>
                    <a:pt x="91" y="16"/>
                    <a:pt x="92" y="19"/>
                    <a:pt x="91" y="18"/>
                  </a:cubicBezTo>
                  <a:cubicBezTo>
                    <a:pt x="89" y="17"/>
                    <a:pt x="87" y="17"/>
                    <a:pt x="85" y="15"/>
                  </a:cubicBezTo>
                  <a:cubicBezTo>
                    <a:pt x="84" y="13"/>
                    <a:pt x="81" y="13"/>
                    <a:pt x="79" y="14"/>
                  </a:cubicBezTo>
                  <a:cubicBezTo>
                    <a:pt x="76" y="16"/>
                    <a:pt x="81" y="22"/>
                    <a:pt x="82" y="23"/>
                  </a:cubicBezTo>
                  <a:cubicBezTo>
                    <a:pt x="83" y="24"/>
                    <a:pt x="87" y="29"/>
                    <a:pt x="87" y="29"/>
                  </a:cubicBezTo>
                  <a:cubicBezTo>
                    <a:pt x="87" y="29"/>
                    <a:pt x="84" y="30"/>
                    <a:pt x="83" y="31"/>
                  </a:cubicBezTo>
                  <a:cubicBezTo>
                    <a:pt x="82" y="32"/>
                    <a:pt x="83" y="34"/>
                    <a:pt x="82" y="37"/>
                  </a:cubicBezTo>
                  <a:cubicBezTo>
                    <a:pt x="82" y="41"/>
                    <a:pt x="78" y="43"/>
                    <a:pt x="78" y="43"/>
                  </a:cubicBezTo>
                  <a:cubicBezTo>
                    <a:pt x="77" y="42"/>
                    <a:pt x="77" y="42"/>
                    <a:pt x="77" y="42"/>
                  </a:cubicBezTo>
                  <a:cubicBezTo>
                    <a:pt x="77" y="42"/>
                    <a:pt x="80" y="38"/>
                    <a:pt x="80" y="34"/>
                  </a:cubicBezTo>
                  <a:cubicBezTo>
                    <a:pt x="80" y="31"/>
                    <a:pt x="75" y="38"/>
                    <a:pt x="75" y="38"/>
                  </a:cubicBezTo>
                  <a:cubicBezTo>
                    <a:pt x="75" y="37"/>
                    <a:pt x="75" y="37"/>
                    <a:pt x="75" y="37"/>
                  </a:cubicBezTo>
                  <a:cubicBezTo>
                    <a:pt x="79" y="32"/>
                    <a:pt x="79" y="32"/>
                    <a:pt x="79" y="32"/>
                  </a:cubicBezTo>
                  <a:cubicBezTo>
                    <a:pt x="78" y="29"/>
                    <a:pt x="78" y="29"/>
                    <a:pt x="78" y="29"/>
                  </a:cubicBezTo>
                  <a:cubicBezTo>
                    <a:pt x="79" y="27"/>
                    <a:pt x="79" y="27"/>
                    <a:pt x="79" y="27"/>
                  </a:cubicBezTo>
                  <a:cubicBezTo>
                    <a:pt x="77" y="27"/>
                    <a:pt x="77" y="27"/>
                    <a:pt x="77" y="27"/>
                  </a:cubicBezTo>
                  <a:cubicBezTo>
                    <a:pt x="72" y="33"/>
                    <a:pt x="72" y="33"/>
                    <a:pt x="72" y="33"/>
                  </a:cubicBezTo>
                  <a:cubicBezTo>
                    <a:pt x="74" y="29"/>
                    <a:pt x="74" y="29"/>
                    <a:pt x="74" y="29"/>
                  </a:cubicBezTo>
                  <a:cubicBezTo>
                    <a:pt x="73" y="29"/>
                    <a:pt x="73" y="29"/>
                    <a:pt x="73" y="29"/>
                  </a:cubicBezTo>
                  <a:cubicBezTo>
                    <a:pt x="71" y="30"/>
                    <a:pt x="71" y="30"/>
                    <a:pt x="71" y="30"/>
                  </a:cubicBezTo>
                  <a:cubicBezTo>
                    <a:pt x="73" y="27"/>
                    <a:pt x="73" y="27"/>
                    <a:pt x="73" y="27"/>
                  </a:cubicBezTo>
                  <a:cubicBezTo>
                    <a:pt x="72" y="26"/>
                    <a:pt x="72" y="26"/>
                    <a:pt x="72" y="26"/>
                  </a:cubicBezTo>
                  <a:cubicBezTo>
                    <a:pt x="68" y="27"/>
                    <a:pt x="68" y="27"/>
                    <a:pt x="68" y="27"/>
                  </a:cubicBezTo>
                  <a:cubicBezTo>
                    <a:pt x="73" y="22"/>
                    <a:pt x="73" y="22"/>
                    <a:pt x="73" y="22"/>
                  </a:cubicBezTo>
                  <a:cubicBezTo>
                    <a:pt x="73" y="20"/>
                    <a:pt x="73" y="20"/>
                    <a:pt x="73" y="20"/>
                  </a:cubicBezTo>
                  <a:cubicBezTo>
                    <a:pt x="73" y="20"/>
                    <a:pt x="69" y="22"/>
                    <a:pt x="68" y="21"/>
                  </a:cubicBezTo>
                  <a:cubicBezTo>
                    <a:pt x="68" y="20"/>
                    <a:pt x="72" y="19"/>
                    <a:pt x="72" y="19"/>
                  </a:cubicBezTo>
                  <a:cubicBezTo>
                    <a:pt x="71" y="16"/>
                    <a:pt x="71" y="16"/>
                    <a:pt x="71" y="16"/>
                  </a:cubicBezTo>
                  <a:cubicBezTo>
                    <a:pt x="71" y="13"/>
                    <a:pt x="71" y="13"/>
                    <a:pt x="71" y="13"/>
                  </a:cubicBezTo>
                  <a:cubicBezTo>
                    <a:pt x="71" y="13"/>
                    <a:pt x="68" y="10"/>
                    <a:pt x="64" y="10"/>
                  </a:cubicBezTo>
                  <a:cubicBezTo>
                    <a:pt x="60" y="11"/>
                    <a:pt x="65" y="14"/>
                    <a:pt x="65" y="14"/>
                  </a:cubicBezTo>
                  <a:cubicBezTo>
                    <a:pt x="65" y="14"/>
                    <a:pt x="63" y="13"/>
                    <a:pt x="61" y="13"/>
                  </a:cubicBezTo>
                  <a:cubicBezTo>
                    <a:pt x="60" y="13"/>
                    <a:pt x="59" y="13"/>
                    <a:pt x="61" y="16"/>
                  </a:cubicBezTo>
                  <a:cubicBezTo>
                    <a:pt x="62" y="20"/>
                    <a:pt x="63" y="21"/>
                    <a:pt x="62" y="21"/>
                  </a:cubicBezTo>
                  <a:cubicBezTo>
                    <a:pt x="61" y="22"/>
                    <a:pt x="60" y="20"/>
                    <a:pt x="59" y="18"/>
                  </a:cubicBezTo>
                  <a:cubicBezTo>
                    <a:pt x="58" y="15"/>
                    <a:pt x="56" y="13"/>
                    <a:pt x="53" y="14"/>
                  </a:cubicBezTo>
                  <a:cubicBezTo>
                    <a:pt x="50" y="16"/>
                    <a:pt x="53" y="21"/>
                    <a:pt x="53" y="22"/>
                  </a:cubicBezTo>
                  <a:cubicBezTo>
                    <a:pt x="55" y="24"/>
                    <a:pt x="52" y="24"/>
                    <a:pt x="52" y="24"/>
                  </a:cubicBezTo>
                  <a:cubicBezTo>
                    <a:pt x="55" y="27"/>
                    <a:pt x="55" y="27"/>
                    <a:pt x="55" y="27"/>
                  </a:cubicBezTo>
                  <a:cubicBezTo>
                    <a:pt x="57" y="27"/>
                    <a:pt x="57" y="27"/>
                    <a:pt x="57" y="27"/>
                  </a:cubicBezTo>
                  <a:cubicBezTo>
                    <a:pt x="58" y="31"/>
                    <a:pt x="58" y="31"/>
                    <a:pt x="58" y="31"/>
                  </a:cubicBezTo>
                  <a:cubicBezTo>
                    <a:pt x="58" y="31"/>
                    <a:pt x="50" y="23"/>
                    <a:pt x="47" y="21"/>
                  </a:cubicBezTo>
                  <a:cubicBezTo>
                    <a:pt x="45" y="20"/>
                    <a:pt x="45" y="29"/>
                    <a:pt x="48" y="32"/>
                  </a:cubicBezTo>
                  <a:cubicBezTo>
                    <a:pt x="51" y="36"/>
                    <a:pt x="58" y="36"/>
                    <a:pt x="58" y="36"/>
                  </a:cubicBezTo>
                  <a:cubicBezTo>
                    <a:pt x="57" y="38"/>
                    <a:pt x="57" y="38"/>
                    <a:pt x="57" y="38"/>
                  </a:cubicBezTo>
                  <a:cubicBezTo>
                    <a:pt x="48" y="36"/>
                    <a:pt x="48" y="36"/>
                    <a:pt x="48" y="36"/>
                  </a:cubicBezTo>
                  <a:cubicBezTo>
                    <a:pt x="49" y="39"/>
                    <a:pt x="49" y="39"/>
                    <a:pt x="49" y="39"/>
                  </a:cubicBezTo>
                  <a:cubicBezTo>
                    <a:pt x="52" y="42"/>
                    <a:pt x="52" y="42"/>
                    <a:pt x="52" y="42"/>
                  </a:cubicBezTo>
                  <a:cubicBezTo>
                    <a:pt x="48" y="42"/>
                    <a:pt x="48" y="42"/>
                    <a:pt x="48" y="42"/>
                  </a:cubicBezTo>
                  <a:cubicBezTo>
                    <a:pt x="47" y="41"/>
                    <a:pt x="47" y="41"/>
                    <a:pt x="47" y="41"/>
                  </a:cubicBezTo>
                  <a:cubicBezTo>
                    <a:pt x="44" y="42"/>
                    <a:pt x="44" y="42"/>
                    <a:pt x="44" y="42"/>
                  </a:cubicBezTo>
                  <a:cubicBezTo>
                    <a:pt x="44" y="42"/>
                    <a:pt x="45" y="41"/>
                    <a:pt x="46" y="37"/>
                  </a:cubicBezTo>
                  <a:cubicBezTo>
                    <a:pt x="46" y="34"/>
                    <a:pt x="38" y="23"/>
                    <a:pt x="38" y="23"/>
                  </a:cubicBezTo>
                  <a:cubicBezTo>
                    <a:pt x="38" y="23"/>
                    <a:pt x="35" y="26"/>
                    <a:pt x="35" y="29"/>
                  </a:cubicBezTo>
                  <a:cubicBezTo>
                    <a:pt x="35" y="32"/>
                    <a:pt x="38" y="37"/>
                    <a:pt x="38" y="37"/>
                  </a:cubicBezTo>
                  <a:cubicBezTo>
                    <a:pt x="33" y="32"/>
                    <a:pt x="33" y="32"/>
                    <a:pt x="33" y="32"/>
                  </a:cubicBezTo>
                  <a:cubicBezTo>
                    <a:pt x="33" y="38"/>
                    <a:pt x="33" y="38"/>
                    <a:pt x="33" y="38"/>
                  </a:cubicBezTo>
                  <a:cubicBezTo>
                    <a:pt x="34" y="41"/>
                    <a:pt x="36" y="43"/>
                    <a:pt x="36" y="43"/>
                  </a:cubicBezTo>
                  <a:cubicBezTo>
                    <a:pt x="33" y="43"/>
                    <a:pt x="33" y="43"/>
                    <a:pt x="33" y="43"/>
                  </a:cubicBezTo>
                  <a:cubicBezTo>
                    <a:pt x="32" y="43"/>
                    <a:pt x="32" y="39"/>
                    <a:pt x="32" y="38"/>
                  </a:cubicBezTo>
                  <a:cubicBezTo>
                    <a:pt x="32" y="37"/>
                    <a:pt x="30" y="38"/>
                    <a:pt x="30" y="36"/>
                  </a:cubicBezTo>
                  <a:cubicBezTo>
                    <a:pt x="30" y="34"/>
                    <a:pt x="30" y="31"/>
                    <a:pt x="27" y="30"/>
                  </a:cubicBezTo>
                  <a:cubicBezTo>
                    <a:pt x="24" y="29"/>
                    <a:pt x="23" y="33"/>
                    <a:pt x="22" y="34"/>
                  </a:cubicBezTo>
                  <a:cubicBezTo>
                    <a:pt x="20" y="35"/>
                    <a:pt x="18" y="35"/>
                    <a:pt x="17" y="36"/>
                  </a:cubicBezTo>
                  <a:cubicBezTo>
                    <a:pt x="16" y="37"/>
                    <a:pt x="19" y="37"/>
                    <a:pt x="23" y="38"/>
                  </a:cubicBezTo>
                  <a:cubicBezTo>
                    <a:pt x="25" y="38"/>
                    <a:pt x="25" y="41"/>
                    <a:pt x="26" y="42"/>
                  </a:cubicBezTo>
                  <a:cubicBezTo>
                    <a:pt x="29" y="45"/>
                    <a:pt x="29" y="45"/>
                    <a:pt x="29" y="45"/>
                  </a:cubicBezTo>
                  <a:cubicBezTo>
                    <a:pt x="27" y="47"/>
                    <a:pt x="27" y="47"/>
                    <a:pt x="27" y="47"/>
                  </a:cubicBezTo>
                  <a:cubicBezTo>
                    <a:pt x="27" y="47"/>
                    <a:pt x="26" y="48"/>
                    <a:pt x="30" y="49"/>
                  </a:cubicBezTo>
                  <a:cubicBezTo>
                    <a:pt x="33" y="51"/>
                    <a:pt x="36" y="48"/>
                    <a:pt x="41" y="49"/>
                  </a:cubicBezTo>
                  <a:cubicBezTo>
                    <a:pt x="45" y="50"/>
                    <a:pt x="46" y="52"/>
                    <a:pt x="48" y="52"/>
                  </a:cubicBezTo>
                  <a:cubicBezTo>
                    <a:pt x="49" y="52"/>
                    <a:pt x="51" y="48"/>
                    <a:pt x="51" y="48"/>
                  </a:cubicBezTo>
                  <a:cubicBezTo>
                    <a:pt x="51" y="50"/>
                    <a:pt x="51" y="50"/>
                    <a:pt x="51" y="50"/>
                  </a:cubicBezTo>
                  <a:cubicBezTo>
                    <a:pt x="53" y="52"/>
                    <a:pt x="53" y="52"/>
                    <a:pt x="53" y="52"/>
                  </a:cubicBezTo>
                  <a:cubicBezTo>
                    <a:pt x="58" y="49"/>
                    <a:pt x="58" y="49"/>
                    <a:pt x="58" y="49"/>
                  </a:cubicBezTo>
                  <a:cubicBezTo>
                    <a:pt x="58" y="52"/>
                    <a:pt x="58" y="52"/>
                    <a:pt x="58" y="52"/>
                  </a:cubicBezTo>
                  <a:cubicBezTo>
                    <a:pt x="60" y="50"/>
                    <a:pt x="60" y="50"/>
                    <a:pt x="60" y="50"/>
                  </a:cubicBezTo>
                  <a:cubicBezTo>
                    <a:pt x="63" y="51"/>
                    <a:pt x="63" y="51"/>
                    <a:pt x="63" y="51"/>
                  </a:cubicBezTo>
                  <a:cubicBezTo>
                    <a:pt x="61" y="58"/>
                    <a:pt x="61" y="58"/>
                    <a:pt x="61" y="58"/>
                  </a:cubicBezTo>
                  <a:cubicBezTo>
                    <a:pt x="64" y="55"/>
                    <a:pt x="64" y="55"/>
                    <a:pt x="64" y="55"/>
                  </a:cubicBezTo>
                  <a:cubicBezTo>
                    <a:pt x="65" y="57"/>
                    <a:pt x="65" y="57"/>
                    <a:pt x="65" y="57"/>
                  </a:cubicBezTo>
                  <a:cubicBezTo>
                    <a:pt x="67" y="54"/>
                    <a:pt x="67" y="54"/>
                    <a:pt x="67" y="54"/>
                  </a:cubicBezTo>
                  <a:cubicBezTo>
                    <a:pt x="66" y="62"/>
                    <a:pt x="66" y="62"/>
                    <a:pt x="66" y="62"/>
                  </a:cubicBezTo>
                  <a:cubicBezTo>
                    <a:pt x="75" y="62"/>
                    <a:pt x="75" y="62"/>
                    <a:pt x="75" y="62"/>
                  </a:cubicBezTo>
                  <a:cubicBezTo>
                    <a:pt x="72" y="64"/>
                    <a:pt x="72" y="64"/>
                    <a:pt x="72" y="64"/>
                  </a:cubicBezTo>
                  <a:cubicBezTo>
                    <a:pt x="67" y="64"/>
                    <a:pt x="67" y="64"/>
                    <a:pt x="67" y="64"/>
                  </a:cubicBezTo>
                  <a:cubicBezTo>
                    <a:pt x="69" y="69"/>
                    <a:pt x="69" y="69"/>
                    <a:pt x="69" y="69"/>
                  </a:cubicBezTo>
                  <a:cubicBezTo>
                    <a:pt x="74" y="66"/>
                    <a:pt x="74" y="66"/>
                    <a:pt x="74" y="66"/>
                  </a:cubicBezTo>
                  <a:cubicBezTo>
                    <a:pt x="74" y="66"/>
                    <a:pt x="76" y="66"/>
                    <a:pt x="77" y="68"/>
                  </a:cubicBezTo>
                  <a:cubicBezTo>
                    <a:pt x="78" y="70"/>
                    <a:pt x="77" y="71"/>
                    <a:pt x="77" y="71"/>
                  </a:cubicBezTo>
                  <a:cubicBezTo>
                    <a:pt x="82" y="74"/>
                    <a:pt x="82" y="74"/>
                    <a:pt x="82" y="74"/>
                  </a:cubicBezTo>
                  <a:cubicBezTo>
                    <a:pt x="74" y="74"/>
                    <a:pt x="74" y="74"/>
                    <a:pt x="74" y="74"/>
                  </a:cubicBezTo>
                  <a:cubicBezTo>
                    <a:pt x="72" y="75"/>
                    <a:pt x="72" y="75"/>
                    <a:pt x="72" y="75"/>
                  </a:cubicBezTo>
                  <a:cubicBezTo>
                    <a:pt x="72" y="75"/>
                    <a:pt x="64" y="75"/>
                    <a:pt x="58" y="76"/>
                  </a:cubicBezTo>
                  <a:cubicBezTo>
                    <a:pt x="50" y="76"/>
                    <a:pt x="56" y="79"/>
                    <a:pt x="56" y="79"/>
                  </a:cubicBezTo>
                  <a:cubicBezTo>
                    <a:pt x="52" y="80"/>
                    <a:pt x="52" y="80"/>
                    <a:pt x="52" y="80"/>
                  </a:cubicBezTo>
                  <a:cubicBezTo>
                    <a:pt x="57" y="82"/>
                    <a:pt x="57" y="82"/>
                    <a:pt x="57" y="82"/>
                  </a:cubicBezTo>
                  <a:cubicBezTo>
                    <a:pt x="57" y="85"/>
                    <a:pt x="57" y="85"/>
                    <a:pt x="57" y="85"/>
                  </a:cubicBezTo>
                  <a:cubicBezTo>
                    <a:pt x="58" y="86"/>
                    <a:pt x="60" y="85"/>
                    <a:pt x="60" y="85"/>
                  </a:cubicBezTo>
                  <a:cubicBezTo>
                    <a:pt x="60" y="85"/>
                    <a:pt x="61" y="90"/>
                    <a:pt x="62" y="90"/>
                  </a:cubicBezTo>
                  <a:cubicBezTo>
                    <a:pt x="64" y="90"/>
                    <a:pt x="69" y="87"/>
                    <a:pt x="69" y="87"/>
                  </a:cubicBezTo>
                  <a:cubicBezTo>
                    <a:pt x="69" y="87"/>
                    <a:pt x="72" y="86"/>
                    <a:pt x="73" y="89"/>
                  </a:cubicBezTo>
                  <a:cubicBezTo>
                    <a:pt x="74" y="92"/>
                    <a:pt x="66" y="93"/>
                    <a:pt x="66" y="93"/>
                  </a:cubicBezTo>
                  <a:cubicBezTo>
                    <a:pt x="65" y="96"/>
                    <a:pt x="65" y="96"/>
                    <a:pt x="65" y="96"/>
                  </a:cubicBezTo>
                  <a:cubicBezTo>
                    <a:pt x="62" y="96"/>
                    <a:pt x="62" y="96"/>
                    <a:pt x="62" y="96"/>
                  </a:cubicBezTo>
                  <a:cubicBezTo>
                    <a:pt x="60" y="96"/>
                    <a:pt x="59" y="92"/>
                    <a:pt x="59" y="92"/>
                  </a:cubicBezTo>
                  <a:cubicBezTo>
                    <a:pt x="59" y="92"/>
                    <a:pt x="58" y="91"/>
                    <a:pt x="57" y="92"/>
                  </a:cubicBezTo>
                  <a:cubicBezTo>
                    <a:pt x="55" y="92"/>
                    <a:pt x="55" y="89"/>
                    <a:pt x="51" y="86"/>
                  </a:cubicBezTo>
                  <a:cubicBezTo>
                    <a:pt x="48" y="84"/>
                    <a:pt x="45" y="87"/>
                    <a:pt x="45" y="87"/>
                  </a:cubicBezTo>
                  <a:cubicBezTo>
                    <a:pt x="46" y="83"/>
                    <a:pt x="46" y="83"/>
                    <a:pt x="46" y="83"/>
                  </a:cubicBezTo>
                  <a:cubicBezTo>
                    <a:pt x="44" y="81"/>
                    <a:pt x="44" y="81"/>
                    <a:pt x="44" y="81"/>
                  </a:cubicBezTo>
                  <a:cubicBezTo>
                    <a:pt x="40" y="82"/>
                    <a:pt x="40" y="82"/>
                    <a:pt x="40" y="82"/>
                  </a:cubicBezTo>
                  <a:cubicBezTo>
                    <a:pt x="41" y="84"/>
                    <a:pt x="41" y="84"/>
                    <a:pt x="41" y="84"/>
                  </a:cubicBezTo>
                  <a:cubicBezTo>
                    <a:pt x="41" y="84"/>
                    <a:pt x="40" y="85"/>
                    <a:pt x="38" y="85"/>
                  </a:cubicBezTo>
                  <a:cubicBezTo>
                    <a:pt x="36" y="85"/>
                    <a:pt x="36" y="84"/>
                    <a:pt x="35" y="82"/>
                  </a:cubicBezTo>
                  <a:cubicBezTo>
                    <a:pt x="34" y="81"/>
                    <a:pt x="33" y="83"/>
                    <a:pt x="31" y="85"/>
                  </a:cubicBezTo>
                  <a:cubicBezTo>
                    <a:pt x="29" y="87"/>
                    <a:pt x="30" y="83"/>
                    <a:pt x="31" y="83"/>
                  </a:cubicBezTo>
                  <a:cubicBezTo>
                    <a:pt x="32" y="82"/>
                    <a:pt x="32" y="80"/>
                    <a:pt x="30" y="80"/>
                  </a:cubicBezTo>
                  <a:cubicBezTo>
                    <a:pt x="28" y="79"/>
                    <a:pt x="28" y="83"/>
                    <a:pt x="26" y="83"/>
                  </a:cubicBezTo>
                  <a:cubicBezTo>
                    <a:pt x="24" y="83"/>
                    <a:pt x="25" y="81"/>
                    <a:pt x="25" y="81"/>
                  </a:cubicBezTo>
                  <a:cubicBezTo>
                    <a:pt x="23" y="81"/>
                    <a:pt x="23" y="81"/>
                    <a:pt x="23" y="81"/>
                  </a:cubicBezTo>
                  <a:cubicBezTo>
                    <a:pt x="22" y="80"/>
                    <a:pt x="22" y="80"/>
                    <a:pt x="22" y="80"/>
                  </a:cubicBezTo>
                  <a:cubicBezTo>
                    <a:pt x="22" y="80"/>
                    <a:pt x="16" y="81"/>
                    <a:pt x="14" y="81"/>
                  </a:cubicBezTo>
                  <a:cubicBezTo>
                    <a:pt x="12" y="80"/>
                    <a:pt x="13" y="76"/>
                    <a:pt x="9" y="76"/>
                  </a:cubicBezTo>
                  <a:cubicBezTo>
                    <a:pt x="4" y="76"/>
                    <a:pt x="3" y="81"/>
                    <a:pt x="4" y="84"/>
                  </a:cubicBezTo>
                  <a:cubicBezTo>
                    <a:pt x="4" y="89"/>
                    <a:pt x="8" y="90"/>
                    <a:pt x="10" y="90"/>
                  </a:cubicBezTo>
                  <a:cubicBezTo>
                    <a:pt x="12" y="90"/>
                    <a:pt x="11" y="87"/>
                    <a:pt x="13" y="86"/>
                  </a:cubicBezTo>
                  <a:cubicBezTo>
                    <a:pt x="15" y="86"/>
                    <a:pt x="16" y="89"/>
                    <a:pt x="17" y="90"/>
                  </a:cubicBezTo>
                  <a:cubicBezTo>
                    <a:pt x="18" y="90"/>
                    <a:pt x="19" y="89"/>
                    <a:pt x="19" y="89"/>
                  </a:cubicBezTo>
                  <a:cubicBezTo>
                    <a:pt x="27" y="95"/>
                    <a:pt x="27" y="95"/>
                    <a:pt x="27" y="95"/>
                  </a:cubicBezTo>
                  <a:cubicBezTo>
                    <a:pt x="29" y="95"/>
                    <a:pt x="29" y="95"/>
                    <a:pt x="29" y="95"/>
                  </a:cubicBezTo>
                  <a:cubicBezTo>
                    <a:pt x="32" y="98"/>
                    <a:pt x="32" y="98"/>
                    <a:pt x="32" y="98"/>
                  </a:cubicBezTo>
                  <a:cubicBezTo>
                    <a:pt x="33" y="98"/>
                    <a:pt x="33" y="97"/>
                    <a:pt x="34" y="97"/>
                  </a:cubicBezTo>
                  <a:cubicBezTo>
                    <a:pt x="36" y="98"/>
                    <a:pt x="35" y="99"/>
                    <a:pt x="36" y="100"/>
                  </a:cubicBezTo>
                  <a:cubicBezTo>
                    <a:pt x="38" y="101"/>
                    <a:pt x="40" y="99"/>
                    <a:pt x="41" y="100"/>
                  </a:cubicBezTo>
                  <a:cubicBezTo>
                    <a:pt x="43" y="102"/>
                    <a:pt x="41" y="103"/>
                    <a:pt x="41" y="103"/>
                  </a:cubicBezTo>
                  <a:cubicBezTo>
                    <a:pt x="43" y="106"/>
                    <a:pt x="43" y="106"/>
                    <a:pt x="43" y="106"/>
                  </a:cubicBezTo>
                  <a:cubicBezTo>
                    <a:pt x="40" y="108"/>
                    <a:pt x="40" y="108"/>
                    <a:pt x="40" y="108"/>
                  </a:cubicBezTo>
                  <a:cubicBezTo>
                    <a:pt x="41" y="110"/>
                    <a:pt x="41" y="110"/>
                    <a:pt x="41" y="110"/>
                  </a:cubicBezTo>
                  <a:cubicBezTo>
                    <a:pt x="36" y="110"/>
                    <a:pt x="36" y="110"/>
                    <a:pt x="36" y="110"/>
                  </a:cubicBezTo>
                  <a:cubicBezTo>
                    <a:pt x="36" y="117"/>
                    <a:pt x="36" y="117"/>
                    <a:pt x="36" y="117"/>
                  </a:cubicBezTo>
                  <a:cubicBezTo>
                    <a:pt x="38" y="117"/>
                    <a:pt x="38" y="117"/>
                    <a:pt x="38" y="117"/>
                  </a:cubicBezTo>
                  <a:cubicBezTo>
                    <a:pt x="35" y="122"/>
                    <a:pt x="35" y="122"/>
                    <a:pt x="35" y="122"/>
                  </a:cubicBezTo>
                  <a:cubicBezTo>
                    <a:pt x="36" y="122"/>
                    <a:pt x="36" y="122"/>
                    <a:pt x="36" y="122"/>
                  </a:cubicBezTo>
                  <a:cubicBezTo>
                    <a:pt x="36" y="122"/>
                    <a:pt x="36" y="124"/>
                    <a:pt x="39" y="124"/>
                  </a:cubicBezTo>
                  <a:cubicBezTo>
                    <a:pt x="40" y="124"/>
                    <a:pt x="42" y="122"/>
                    <a:pt x="42" y="122"/>
                  </a:cubicBezTo>
                  <a:cubicBezTo>
                    <a:pt x="43" y="123"/>
                    <a:pt x="43" y="123"/>
                    <a:pt x="43" y="123"/>
                  </a:cubicBezTo>
                  <a:cubicBezTo>
                    <a:pt x="46" y="123"/>
                    <a:pt x="46" y="123"/>
                    <a:pt x="46" y="123"/>
                  </a:cubicBezTo>
                  <a:cubicBezTo>
                    <a:pt x="48" y="121"/>
                    <a:pt x="48" y="121"/>
                    <a:pt x="48" y="121"/>
                  </a:cubicBezTo>
                  <a:cubicBezTo>
                    <a:pt x="49" y="123"/>
                    <a:pt x="49" y="123"/>
                    <a:pt x="49" y="123"/>
                  </a:cubicBezTo>
                  <a:cubicBezTo>
                    <a:pt x="48" y="125"/>
                    <a:pt x="48" y="125"/>
                    <a:pt x="48" y="125"/>
                  </a:cubicBezTo>
                  <a:cubicBezTo>
                    <a:pt x="44" y="125"/>
                    <a:pt x="44" y="125"/>
                    <a:pt x="44" y="125"/>
                  </a:cubicBezTo>
                  <a:cubicBezTo>
                    <a:pt x="42" y="125"/>
                    <a:pt x="38" y="128"/>
                    <a:pt x="38" y="128"/>
                  </a:cubicBezTo>
                  <a:cubicBezTo>
                    <a:pt x="38" y="130"/>
                    <a:pt x="38" y="130"/>
                    <a:pt x="38" y="130"/>
                  </a:cubicBezTo>
                  <a:cubicBezTo>
                    <a:pt x="41" y="130"/>
                    <a:pt x="41" y="130"/>
                    <a:pt x="41" y="130"/>
                  </a:cubicBezTo>
                  <a:cubicBezTo>
                    <a:pt x="41" y="132"/>
                    <a:pt x="41" y="132"/>
                    <a:pt x="41" y="132"/>
                  </a:cubicBezTo>
                  <a:cubicBezTo>
                    <a:pt x="36" y="132"/>
                    <a:pt x="36" y="132"/>
                    <a:pt x="36" y="132"/>
                  </a:cubicBezTo>
                  <a:cubicBezTo>
                    <a:pt x="33" y="134"/>
                    <a:pt x="33" y="134"/>
                    <a:pt x="33" y="134"/>
                  </a:cubicBezTo>
                  <a:cubicBezTo>
                    <a:pt x="36" y="136"/>
                    <a:pt x="36" y="136"/>
                    <a:pt x="36" y="136"/>
                  </a:cubicBezTo>
                  <a:cubicBezTo>
                    <a:pt x="43" y="136"/>
                    <a:pt x="43" y="136"/>
                    <a:pt x="43" y="136"/>
                  </a:cubicBezTo>
                  <a:cubicBezTo>
                    <a:pt x="43" y="136"/>
                    <a:pt x="45" y="133"/>
                    <a:pt x="49" y="136"/>
                  </a:cubicBezTo>
                  <a:cubicBezTo>
                    <a:pt x="52" y="137"/>
                    <a:pt x="50" y="140"/>
                    <a:pt x="50" y="140"/>
                  </a:cubicBezTo>
                  <a:cubicBezTo>
                    <a:pt x="47" y="137"/>
                    <a:pt x="47" y="137"/>
                    <a:pt x="47" y="137"/>
                  </a:cubicBezTo>
                  <a:cubicBezTo>
                    <a:pt x="47" y="137"/>
                    <a:pt x="44" y="138"/>
                    <a:pt x="41" y="138"/>
                  </a:cubicBezTo>
                  <a:cubicBezTo>
                    <a:pt x="38" y="138"/>
                    <a:pt x="36" y="138"/>
                    <a:pt x="36" y="141"/>
                  </a:cubicBezTo>
                  <a:cubicBezTo>
                    <a:pt x="35" y="143"/>
                    <a:pt x="38" y="147"/>
                    <a:pt x="38" y="147"/>
                  </a:cubicBezTo>
                  <a:cubicBezTo>
                    <a:pt x="33" y="148"/>
                    <a:pt x="33" y="148"/>
                    <a:pt x="33" y="148"/>
                  </a:cubicBezTo>
                  <a:cubicBezTo>
                    <a:pt x="31" y="145"/>
                    <a:pt x="31" y="145"/>
                    <a:pt x="31" y="145"/>
                  </a:cubicBezTo>
                  <a:cubicBezTo>
                    <a:pt x="27" y="146"/>
                    <a:pt x="27" y="146"/>
                    <a:pt x="27" y="146"/>
                  </a:cubicBezTo>
                  <a:cubicBezTo>
                    <a:pt x="28" y="149"/>
                    <a:pt x="28" y="149"/>
                    <a:pt x="28" y="149"/>
                  </a:cubicBezTo>
                  <a:cubicBezTo>
                    <a:pt x="23" y="150"/>
                    <a:pt x="23" y="150"/>
                    <a:pt x="23" y="150"/>
                  </a:cubicBezTo>
                  <a:cubicBezTo>
                    <a:pt x="23" y="150"/>
                    <a:pt x="22" y="149"/>
                    <a:pt x="19" y="149"/>
                  </a:cubicBezTo>
                  <a:cubicBezTo>
                    <a:pt x="17" y="148"/>
                    <a:pt x="15" y="149"/>
                    <a:pt x="14" y="149"/>
                  </a:cubicBezTo>
                  <a:cubicBezTo>
                    <a:pt x="12" y="149"/>
                    <a:pt x="10" y="147"/>
                    <a:pt x="10" y="147"/>
                  </a:cubicBezTo>
                  <a:cubicBezTo>
                    <a:pt x="12" y="144"/>
                    <a:pt x="12" y="144"/>
                    <a:pt x="12" y="144"/>
                  </a:cubicBezTo>
                  <a:cubicBezTo>
                    <a:pt x="9" y="140"/>
                    <a:pt x="9" y="140"/>
                    <a:pt x="9" y="140"/>
                  </a:cubicBezTo>
                  <a:cubicBezTo>
                    <a:pt x="4" y="144"/>
                    <a:pt x="4" y="144"/>
                    <a:pt x="4" y="144"/>
                  </a:cubicBezTo>
                  <a:cubicBezTo>
                    <a:pt x="4" y="148"/>
                    <a:pt x="4" y="148"/>
                    <a:pt x="4" y="148"/>
                  </a:cubicBezTo>
                  <a:cubicBezTo>
                    <a:pt x="2" y="149"/>
                    <a:pt x="2" y="149"/>
                    <a:pt x="2" y="149"/>
                  </a:cubicBezTo>
                  <a:cubicBezTo>
                    <a:pt x="2" y="152"/>
                    <a:pt x="2" y="152"/>
                    <a:pt x="2" y="152"/>
                  </a:cubicBezTo>
                  <a:cubicBezTo>
                    <a:pt x="0" y="154"/>
                    <a:pt x="0" y="154"/>
                    <a:pt x="0" y="154"/>
                  </a:cubicBezTo>
                  <a:cubicBezTo>
                    <a:pt x="4" y="157"/>
                    <a:pt x="4" y="157"/>
                    <a:pt x="4" y="157"/>
                  </a:cubicBezTo>
                  <a:cubicBezTo>
                    <a:pt x="7" y="157"/>
                    <a:pt x="7" y="157"/>
                    <a:pt x="7" y="157"/>
                  </a:cubicBezTo>
                  <a:cubicBezTo>
                    <a:pt x="9" y="158"/>
                    <a:pt x="9" y="158"/>
                    <a:pt x="9" y="158"/>
                  </a:cubicBezTo>
                  <a:cubicBezTo>
                    <a:pt x="11" y="157"/>
                    <a:pt x="11" y="157"/>
                    <a:pt x="11" y="157"/>
                  </a:cubicBezTo>
                  <a:cubicBezTo>
                    <a:pt x="11" y="157"/>
                    <a:pt x="12" y="159"/>
                    <a:pt x="13" y="160"/>
                  </a:cubicBezTo>
                  <a:cubicBezTo>
                    <a:pt x="14" y="161"/>
                    <a:pt x="19" y="163"/>
                    <a:pt x="19" y="163"/>
                  </a:cubicBezTo>
                  <a:cubicBezTo>
                    <a:pt x="19" y="163"/>
                    <a:pt x="24" y="163"/>
                    <a:pt x="26" y="164"/>
                  </a:cubicBezTo>
                  <a:cubicBezTo>
                    <a:pt x="28" y="165"/>
                    <a:pt x="28" y="168"/>
                    <a:pt x="28" y="168"/>
                  </a:cubicBezTo>
                  <a:cubicBezTo>
                    <a:pt x="35" y="171"/>
                    <a:pt x="35" y="171"/>
                    <a:pt x="35" y="171"/>
                  </a:cubicBezTo>
                  <a:cubicBezTo>
                    <a:pt x="36" y="170"/>
                    <a:pt x="36" y="170"/>
                    <a:pt x="36" y="170"/>
                  </a:cubicBezTo>
                  <a:cubicBezTo>
                    <a:pt x="41" y="170"/>
                    <a:pt x="41" y="170"/>
                    <a:pt x="41" y="170"/>
                  </a:cubicBezTo>
                  <a:cubicBezTo>
                    <a:pt x="39" y="166"/>
                    <a:pt x="39" y="166"/>
                    <a:pt x="39" y="166"/>
                  </a:cubicBezTo>
                  <a:cubicBezTo>
                    <a:pt x="39" y="166"/>
                    <a:pt x="42" y="165"/>
                    <a:pt x="44" y="166"/>
                  </a:cubicBezTo>
                  <a:cubicBezTo>
                    <a:pt x="46" y="168"/>
                    <a:pt x="41" y="169"/>
                    <a:pt x="41" y="169"/>
                  </a:cubicBezTo>
                  <a:cubicBezTo>
                    <a:pt x="41" y="169"/>
                    <a:pt x="42" y="170"/>
                    <a:pt x="43" y="172"/>
                  </a:cubicBezTo>
                  <a:cubicBezTo>
                    <a:pt x="43" y="174"/>
                    <a:pt x="43" y="175"/>
                    <a:pt x="45" y="177"/>
                  </a:cubicBezTo>
                  <a:cubicBezTo>
                    <a:pt x="47" y="178"/>
                    <a:pt x="47" y="181"/>
                    <a:pt x="47" y="181"/>
                  </a:cubicBezTo>
                  <a:cubicBezTo>
                    <a:pt x="52" y="179"/>
                    <a:pt x="52" y="179"/>
                    <a:pt x="52" y="179"/>
                  </a:cubicBezTo>
                  <a:cubicBezTo>
                    <a:pt x="52" y="179"/>
                    <a:pt x="51" y="183"/>
                    <a:pt x="50" y="183"/>
                  </a:cubicBezTo>
                  <a:cubicBezTo>
                    <a:pt x="49" y="184"/>
                    <a:pt x="49" y="184"/>
                    <a:pt x="49" y="184"/>
                  </a:cubicBezTo>
                  <a:cubicBezTo>
                    <a:pt x="50" y="189"/>
                    <a:pt x="50" y="189"/>
                    <a:pt x="50" y="189"/>
                  </a:cubicBezTo>
                  <a:cubicBezTo>
                    <a:pt x="51" y="189"/>
                    <a:pt x="51" y="189"/>
                    <a:pt x="51" y="189"/>
                  </a:cubicBezTo>
                  <a:cubicBezTo>
                    <a:pt x="51" y="194"/>
                    <a:pt x="51" y="194"/>
                    <a:pt x="51" y="194"/>
                  </a:cubicBezTo>
                  <a:cubicBezTo>
                    <a:pt x="55" y="194"/>
                    <a:pt x="55" y="194"/>
                    <a:pt x="55" y="194"/>
                  </a:cubicBezTo>
                  <a:cubicBezTo>
                    <a:pt x="53" y="196"/>
                    <a:pt x="53" y="196"/>
                    <a:pt x="53" y="196"/>
                  </a:cubicBezTo>
                  <a:cubicBezTo>
                    <a:pt x="53" y="196"/>
                    <a:pt x="55" y="202"/>
                    <a:pt x="56" y="204"/>
                  </a:cubicBezTo>
                  <a:cubicBezTo>
                    <a:pt x="58" y="206"/>
                    <a:pt x="60" y="205"/>
                    <a:pt x="61" y="205"/>
                  </a:cubicBezTo>
                  <a:cubicBezTo>
                    <a:pt x="62" y="205"/>
                    <a:pt x="64" y="208"/>
                    <a:pt x="65" y="208"/>
                  </a:cubicBezTo>
                  <a:cubicBezTo>
                    <a:pt x="66" y="209"/>
                    <a:pt x="67" y="208"/>
                    <a:pt x="67" y="208"/>
                  </a:cubicBezTo>
                  <a:cubicBezTo>
                    <a:pt x="67" y="211"/>
                    <a:pt x="67" y="211"/>
                    <a:pt x="67" y="211"/>
                  </a:cubicBezTo>
                  <a:cubicBezTo>
                    <a:pt x="67" y="211"/>
                    <a:pt x="72" y="216"/>
                    <a:pt x="74" y="218"/>
                  </a:cubicBezTo>
                  <a:cubicBezTo>
                    <a:pt x="76" y="220"/>
                    <a:pt x="79" y="224"/>
                    <a:pt x="79" y="224"/>
                  </a:cubicBezTo>
                  <a:cubicBezTo>
                    <a:pt x="79" y="224"/>
                    <a:pt x="83" y="224"/>
                    <a:pt x="85" y="226"/>
                  </a:cubicBezTo>
                  <a:cubicBezTo>
                    <a:pt x="89" y="229"/>
                    <a:pt x="91" y="229"/>
                    <a:pt x="91" y="229"/>
                  </a:cubicBezTo>
                  <a:cubicBezTo>
                    <a:pt x="91" y="229"/>
                    <a:pt x="99" y="232"/>
                    <a:pt x="106" y="233"/>
                  </a:cubicBezTo>
                  <a:cubicBezTo>
                    <a:pt x="112" y="235"/>
                    <a:pt x="118" y="227"/>
                    <a:pt x="118" y="227"/>
                  </a:cubicBezTo>
                  <a:cubicBezTo>
                    <a:pt x="117" y="226"/>
                    <a:pt x="117" y="226"/>
                    <a:pt x="117" y="226"/>
                  </a:cubicBezTo>
                  <a:cubicBezTo>
                    <a:pt x="123" y="226"/>
                    <a:pt x="123" y="226"/>
                    <a:pt x="123" y="226"/>
                  </a:cubicBezTo>
                  <a:cubicBezTo>
                    <a:pt x="120" y="224"/>
                    <a:pt x="120" y="224"/>
                    <a:pt x="120" y="224"/>
                  </a:cubicBezTo>
                  <a:cubicBezTo>
                    <a:pt x="120" y="224"/>
                    <a:pt x="120" y="221"/>
                    <a:pt x="123" y="221"/>
                  </a:cubicBezTo>
                  <a:cubicBezTo>
                    <a:pt x="127" y="221"/>
                    <a:pt x="126" y="224"/>
                    <a:pt x="126" y="224"/>
                  </a:cubicBezTo>
                  <a:cubicBezTo>
                    <a:pt x="133" y="223"/>
                    <a:pt x="133" y="223"/>
                    <a:pt x="133" y="223"/>
                  </a:cubicBezTo>
                  <a:cubicBezTo>
                    <a:pt x="133" y="225"/>
                    <a:pt x="133" y="225"/>
                    <a:pt x="133" y="225"/>
                  </a:cubicBezTo>
                  <a:cubicBezTo>
                    <a:pt x="142" y="225"/>
                    <a:pt x="142" y="225"/>
                    <a:pt x="142" y="225"/>
                  </a:cubicBezTo>
                  <a:cubicBezTo>
                    <a:pt x="144" y="225"/>
                    <a:pt x="148" y="228"/>
                    <a:pt x="148" y="228"/>
                  </a:cubicBezTo>
                  <a:cubicBezTo>
                    <a:pt x="153" y="224"/>
                    <a:pt x="153" y="224"/>
                    <a:pt x="153" y="224"/>
                  </a:cubicBezTo>
                  <a:cubicBezTo>
                    <a:pt x="153" y="228"/>
                    <a:pt x="153" y="228"/>
                    <a:pt x="153" y="228"/>
                  </a:cubicBezTo>
                  <a:cubicBezTo>
                    <a:pt x="155" y="227"/>
                    <a:pt x="155" y="227"/>
                    <a:pt x="155" y="227"/>
                  </a:cubicBezTo>
                  <a:cubicBezTo>
                    <a:pt x="161" y="226"/>
                    <a:pt x="161" y="226"/>
                    <a:pt x="161" y="226"/>
                  </a:cubicBezTo>
                  <a:cubicBezTo>
                    <a:pt x="159" y="228"/>
                    <a:pt x="159" y="228"/>
                    <a:pt x="159" y="228"/>
                  </a:cubicBezTo>
                  <a:cubicBezTo>
                    <a:pt x="160" y="229"/>
                    <a:pt x="160" y="229"/>
                    <a:pt x="160" y="229"/>
                  </a:cubicBezTo>
                  <a:cubicBezTo>
                    <a:pt x="160" y="229"/>
                    <a:pt x="172" y="222"/>
                    <a:pt x="177" y="220"/>
                  </a:cubicBezTo>
                  <a:cubicBezTo>
                    <a:pt x="181" y="219"/>
                    <a:pt x="193" y="218"/>
                    <a:pt x="193" y="218"/>
                  </a:cubicBezTo>
                  <a:cubicBezTo>
                    <a:pt x="192" y="216"/>
                    <a:pt x="192" y="216"/>
                    <a:pt x="192" y="216"/>
                  </a:cubicBezTo>
                  <a:cubicBezTo>
                    <a:pt x="195" y="216"/>
                    <a:pt x="195" y="216"/>
                    <a:pt x="195" y="216"/>
                  </a:cubicBezTo>
                  <a:cubicBezTo>
                    <a:pt x="195" y="217"/>
                    <a:pt x="195" y="217"/>
                    <a:pt x="195" y="217"/>
                  </a:cubicBezTo>
                  <a:cubicBezTo>
                    <a:pt x="200" y="217"/>
                    <a:pt x="200" y="217"/>
                    <a:pt x="200" y="217"/>
                  </a:cubicBezTo>
                  <a:cubicBezTo>
                    <a:pt x="207" y="220"/>
                    <a:pt x="207" y="220"/>
                    <a:pt x="207" y="220"/>
                  </a:cubicBezTo>
                  <a:cubicBezTo>
                    <a:pt x="207" y="219"/>
                    <a:pt x="207" y="219"/>
                    <a:pt x="207" y="219"/>
                  </a:cubicBezTo>
                  <a:cubicBezTo>
                    <a:pt x="203" y="216"/>
                    <a:pt x="203" y="216"/>
                    <a:pt x="203" y="216"/>
                  </a:cubicBezTo>
                  <a:cubicBezTo>
                    <a:pt x="206" y="211"/>
                    <a:pt x="206" y="211"/>
                    <a:pt x="206" y="211"/>
                  </a:cubicBezTo>
                  <a:cubicBezTo>
                    <a:pt x="206" y="211"/>
                    <a:pt x="207" y="215"/>
                    <a:pt x="209" y="216"/>
                  </a:cubicBezTo>
                  <a:cubicBezTo>
                    <a:pt x="210" y="217"/>
                    <a:pt x="208" y="218"/>
                    <a:pt x="208" y="218"/>
                  </a:cubicBezTo>
                  <a:cubicBezTo>
                    <a:pt x="208" y="218"/>
                    <a:pt x="210" y="217"/>
                    <a:pt x="212" y="218"/>
                  </a:cubicBezTo>
                  <a:cubicBezTo>
                    <a:pt x="213" y="219"/>
                    <a:pt x="212" y="222"/>
                    <a:pt x="212" y="222"/>
                  </a:cubicBezTo>
                  <a:cubicBezTo>
                    <a:pt x="214" y="222"/>
                    <a:pt x="214" y="222"/>
                    <a:pt x="214" y="222"/>
                  </a:cubicBezTo>
                  <a:cubicBezTo>
                    <a:pt x="216" y="221"/>
                    <a:pt x="216" y="219"/>
                    <a:pt x="216" y="219"/>
                  </a:cubicBezTo>
                  <a:cubicBezTo>
                    <a:pt x="216" y="219"/>
                    <a:pt x="221" y="218"/>
                    <a:pt x="223" y="217"/>
                  </a:cubicBezTo>
                  <a:cubicBezTo>
                    <a:pt x="225" y="216"/>
                    <a:pt x="226" y="212"/>
                    <a:pt x="228" y="213"/>
                  </a:cubicBezTo>
                  <a:cubicBezTo>
                    <a:pt x="229" y="213"/>
                    <a:pt x="227" y="216"/>
                    <a:pt x="227" y="216"/>
                  </a:cubicBezTo>
                  <a:cubicBezTo>
                    <a:pt x="230" y="217"/>
                    <a:pt x="230" y="217"/>
                    <a:pt x="230" y="217"/>
                  </a:cubicBezTo>
                  <a:cubicBezTo>
                    <a:pt x="240" y="207"/>
                    <a:pt x="240" y="207"/>
                    <a:pt x="240" y="207"/>
                  </a:cubicBezTo>
                  <a:cubicBezTo>
                    <a:pt x="236" y="208"/>
                    <a:pt x="236" y="208"/>
                    <a:pt x="236" y="208"/>
                  </a:cubicBezTo>
                  <a:cubicBezTo>
                    <a:pt x="236" y="205"/>
                    <a:pt x="236" y="205"/>
                    <a:pt x="236" y="205"/>
                  </a:cubicBezTo>
                  <a:cubicBezTo>
                    <a:pt x="240" y="205"/>
                    <a:pt x="240" y="205"/>
                    <a:pt x="240" y="205"/>
                  </a:cubicBezTo>
                  <a:cubicBezTo>
                    <a:pt x="240" y="202"/>
                    <a:pt x="240" y="202"/>
                    <a:pt x="240" y="202"/>
                  </a:cubicBezTo>
                  <a:cubicBezTo>
                    <a:pt x="243" y="206"/>
                    <a:pt x="243" y="206"/>
                    <a:pt x="243" y="206"/>
                  </a:cubicBezTo>
                  <a:cubicBezTo>
                    <a:pt x="245" y="204"/>
                    <a:pt x="245" y="204"/>
                    <a:pt x="245" y="204"/>
                  </a:cubicBezTo>
                  <a:cubicBezTo>
                    <a:pt x="243" y="201"/>
                    <a:pt x="243" y="201"/>
                    <a:pt x="243" y="201"/>
                  </a:cubicBezTo>
                  <a:cubicBezTo>
                    <a:pt x="243" y="201"/>
                    <a:pt x="242" y="193"/>
                    <a:pt x="243" y="194"/>
                  </a:cubicBezTo>
                  <a:cubicBezTo>
                    <a:pt x="244" y="194"/>
                    <a:pt x="244" y="199"/>
                    <a:pt x="245" y="201"/>
                  </a:cubicBezTo>
                  <a:cubicBezTo>
                    <a:pt x="245" y="204"/>
                    <a:pt x="254" y="202"/>
                    <a:pt x="254" y="202"/>
                  </a:cubicBezTo>
                  <a:cubicBezTo>
                    <a:pt x="254" y="200"/>
                    <a:pt x="254" y="200"/>
                    <a:pt x="254" y="200"/>
                  </a:cubicBezTo>
                  <a:cubicBezTo>
                    <a:pt x="260" y="199"/>
                    <a:pt x="260" y="199"/>
                    <a:pt x="260" y="199"/>
                  </a:cubicBezTo>
                  <a:cubicBezTo>
                    <a:pt x="258" y="195"/>
                    <a:pt x="258" y="195"/>
                    <a:pt x="258" y="195"/>
                  </a:cubicBezTo>
                  <a:cubicBezTo>
                    <a:pt x="262" y="197"/>
                    <a:pt x="262" y="197"/>
                    <a:pt x="262" y="197"/>
                  </a:cubicBezTo>
                  <a:cubicBezTo>
                    <a:pt x="264" y="195"/>
                    <a:pt x="264" y="195"/>
                    <a:pt x="264" y="195"/>
                  </a:cubicBezTo>
                  <a:cubicBezTo>
                    <a:pt x="258" y="190"/>
                    <a:pt x="258" y="190"/>
                    <a:pt x="258" y="190"/>
                  </a:cubicBezTo>
                  <a:cubicBezTo>
                    <a:pt x="259" y="189"/>
                    <a:pt x="261" y="191"/>
                    <a:pt x="262" y="192"/>
                  </a:cubicBezTo>
                  <a:cubicBezTo>
                    <a:pt x="263" y="193"/>
                    <a:pt x="268" y="193"/>
                    <a:pt x="268" y="193"/>
                  </a:cubicBezTo>
                  <a:cubicBezTo>
                    <a:pt x="268" y="191"/>
                    <a:pt x="268" y="191"/>
                    <a:pt x="268" y="191"/>
                  </a:cubicBezTo>
                  <a:cubicBezTo>
                    <a:pt x="268" y="191"/>
                    <a:pt x="265" y="191"/>
                    <a:pt x="264" y="190"/>
                  </a:cubicBezTo>
                  <a:cubicBezTo>
                    <a:pt x="263" y="190"/>
                    <a:pt x="264" y="189"/>
                    <a:pt x="263" y="187"/>
                  </a:cubicBezTo>
                  <a:cubicBezTo>
                    <a:pt x="263" y="186"/>
                    <a:pt x="257" y="181"/>
                    <a:pt x="257" y="181"/>
                  </a:cubicBezTo>
                  <a:cubicBezTo>
                    <a:pt x="262" y="183"/>
                    <a:pt x="262" y="183"/>
                    <a:pt x="262" y="183"/>
                  </a:cubicBezTo>
                  <a:cubicBezTo>
                    <a:pt x="263" y="183"/>
                    <a:pt x="263" y="183"/>
                    <a:pt x="263" y="183"/>
                  </a:cubicBezTo>
                  <a:cubicBezTo>
                    <a:pt x="263" y="183"/>
                    <a:pt x="265" y="189"/>
                    <a:pt x="269" y="190"/>
                  </a:cubicBezTo>
                  <a:cubicBezTo>
                    <a:pt x="273" y="191"/>
                    <a:pt x="273" y="187"/>
                    <a:pt x="273" y="187"/>
                  </a:cubicBezTo>
                  <a:cubicBezTo>
                    <a:pt x="276" y="187"/>
                    <a:pt x="276" y="187"/>
                    <a:pt x="276" y="187"/>
                  </a:cubicBezTo>
                  <a:cubicBezTo>
                    <a:pt x="276" y="184"/>
                    <a:pt x="276" y="184"/>
                    <a:pt x="276" y="184"/>
                  </a:cubicBezTo>
                  <a:cubicBezTo>
                    <a:pt x="278" y="181"/>
                    <a:pt x="278" y="181"/>
                    <a:pt x="278" y="181"/>
                  </a:cubicBezTo>
                  <a:cubicBezTo>
                    <a:pt x="277" y="180"/>
                    <a:pt x="277" y="180"/>
                    <a:pt x="277" y="180"/>
                  </a:cubicBezTo>
                  <a:cubicBezTo>
                    <a:pt x="273" y="184"/>
                    <a:pt x="273" y="184"/>
                    <a:pt x="273" y="184"/>
                  </a:cubicBezTo>
                  <a:cubicBezTo>
                    <a:pt x="272" y="183"/>
                    <a:pt x="272" y="183"/>
                    <a:pt x="272" y="183"/>
                  </a:cubicBezTo>
                  <a:cubicBezTo>
                    <a:pt x="273" y="181"/>
                    <a:pt x="273" y="181"/>
                    <a:pt x="273" y="181"/>
                  </a:cubicBezTo>
                  <a:cubicBezTo>
                    <a:pt x="272" y="180"/>
                    <a:pt x="272" y="180"/>
                    <a:pt x="272" y="180"/>
                  </a:cubicBezTo>
                  <a:cubicBezTo>
                    <a:pt x="276" y="178"/>
                    <a:pt x="276" y="178"/>
                    <a:pt x="276" y="178"/>
                  </a:cubicBezTo>
                  <a:cubicBezTo>
                    <a:pt x="276" y="177"/>
                    <a:pt x="276" y="177"/>
                    <a:pt x="276" y="177"/>
                  </a:cubicBezTo>
                  <a:cubicBezTo>
                    <a:pt x="271" y="177"/>
                    <a:pt x="271" y="177"/>
                    <a:pt x="271" y="177"/>
                  </a:cubicBezTo>
                  <a:cubicBezTo>
                    <a:pt x="269" y="174"/>
                    <a:pt x="269" y="174"/>
                    <a:pt x="269" y="174"/>
                  </a:cubicBezTo>
                  <a:cubicBezTo>
                    <a:pt x="274" y="175"/>
                    <a:pt x="274" y="175"/>
                    <a:pt x="274" y="175"/>
                  </a:cubicBezTo>
                  <a:cubicBezTo>
                    <a:pt x="274" y="175"/>
                    <a:pt x="278" y="176"/>
                    <a:pt x="278" y="173"/>
                  </a:cubicBezTo>
                  <a:cubicBezTo>
                    <a:pt x="279" y="170"/>
                    <a:pt x="269" y="170"/>
                    <a:pt x="269" y="170"/>
                  </a:cubicBezTo>
                  <a:cubicBezTo>
                    <a:pt x="268" y="169"/>
                    <a:pt x="268" y="169"/>
                    <a:pt x="268" y="169"/>
                  </a:cubicBezTo>
                  <a:cubicBezTo>
                    <a:pt x="274" y="169"/>
                    <a:pt x="274" y="169"/>
                    <a:pt x="274" y="169"/>
                  </a:cubicBezTo>
                  <a:cubicBezTo>
                    <a:pt x="276" y="169"/>
                    <a:pt x="275" y="165"/>
                    <a:pt x="275" y="165"/>
                  </a:cubicBezTo>
                  <a:cubicBezTo>
                    <a:pt x="275" y="165"/>
                    <a:pt x="277" y="166"/>
                    <a:pt x="279" y="166"/>
                  </a:cubicBezTo>
                  <a:cubicBezTo>
                    <a:pt x="281" y="166"/>
                    <a:pt x="281" y="162"/>
                    <a:pt x="281" y="162"/>
                  </a:cubicBezTo>
                  <a:cubicBezTo>
                    <a:pt x="284" y="160"/>
                    <a:pt x="284" y="160"/>
                    <a:pt x="284" y="160"/>
                  </a:cubicBezTo>
                  <a:cubicBezTo>
                    <a:pt x="285" y="160"/>
                    <a:pt x="284" y="155"/>
                    <a:pt x="284" y="155"/>
                  </a:cubicBezTo>
                  <a:close/>
                  <a:moveTo>
                    <a:pt x="61" y="51"/>
                  </a:moveTo>
                  <a:cubicBezTo>
                    <a:pt x="60" y="51"/>
                    <a:pt x="60" y="51"/>
                    <a:pt x="60" y="51"/>
                  </a:cubicBezTo>
                  <a:cubicBezTo>
                    <a:pt x="56" y="57"/>
                    <a:pt x="56" y="57"/>
                    <a:pt x="56" y="57"/>
                  </a:cubicBezTo>
                  <a:cubicBezTo>
                    <a:pt x="59" y="59"/>
                    <a:pt x="59" y="59"/>
                    <a:pt x="59" y="59"/>
                  </a:cubicBezTo>
                  <a:lnTo>
                    <a:pt x="61" y="51"/>
                  </a:lnTo>
                  <a:close/>
                  <a:moveTo>
                    <a:pt x="48" y="210"/>
                  </a:moveTo>
                  <a:cubicBezTo>
                    <a:pt x="52" y="208"/>
                    <a:pt x="52" y="208"/>
                    <a:pt x="52" y="208"/>
                  </a:cubicBezTo>
                  <a:cubicBezTo>
                    <a:pt x="50" y="205"/>
                    <a:pt x="50" y="205"/>
                    <a:pt x="50" y="205"/>
                  </a:cubicBezTo>
                  <a:lnTo>
                    <a:pt x="48" y="210"/>
                  </a:lnTo>
                  <a:close/>
                  <a:moveTo>
                    <a:pt x="122" y="222"/>
                  </a:moveTo>
                  <a:cubicBezTo>
                    <a:pt x="122" y="222"/>
                    <a:pt x="121" y="225"/>
                    <a:pt x="124" y="224"/>
                  </a:cubicBezTo>
                  <a:cubicBezTo>
                    <a:pt x="126" y="224"/>
                    <a:pt x="125" y="221"/>
                    <a:pt x="122" y="222"/>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7" name="Freeform 38"/>
            <p:cNvSpPr>
              <a:spLocks noEditPoints="1"/>
            </p:cNvSpPr>
            <p:nvPr/>
          </p:nvSpPr>
          <p:spPr bwMode="auto">
            <a:xfrm>
              <a:off x="2532361" y="1912219"/>
              <a:ext cx="119063" cy="141288"/>
            </a:xfrm>
            <a:custGeom>
              <a:avLst/>
              <a:gdLst/>
              <a:ahLst/>
              <a:cxnLst>
                <a:cxn ang="0">
                  <a:pos x="7" y="13"/>
                </a:cxn>
                <a:cxn ang="0">
                  <a:pos x="0" y="11"/>
                </a:cxn>
                <a:cxn ang="0">
                  <a:pos x="32" y="30"/>
                </a:cxn>
                <a:cxn ang="0">
                  <a:pos x="29" y="30"/>
                </a:cxn>
                <a:cxn ang="0">
                  <a:pos x="21" y="22"/>
                </a:cxn>
                <a:cxn ang="0">
                  <a:pos x="21" y="26"/>
                </a:cxn>
                <a:cxn ang="0">
                  <a:pos x="19" y="40"/>
                </a:cxn>
                <a:cxn ang="0">
                  <a:pos x="21" y="37"/>
                </a:cxn>
                <a:cxn ang="0">
                  <a:pos x="20" y="30"/>
                </a:cxn>
                <a:cxn ang="0">
                  <a:pos x="23" y="34"/>
                </a:cxn>
                <a:cxn ang="0">
                  <a:pos x="28" y="36"/>
                </a:cxn>
                <a:cxn ang="0">
                  <a:pos x="20" y="30"/>
                </a:cxn>
                <a:cxn ang="0">
                  <a:pos x="19" y="16"/>
                </a:cxn>
                <a:cxn ang="0">
                  <a:pos x="14" y="13"/>
                </a:cxn>
                <a:cxn ang="0">
                  <a:pos x="10" y="11"/>
                </a:cxn>
                <a:cxn ang="0">
                  <a:pos x="11" y="17"/>
                </a:cxn>
                <a:cxn ang="0">
                  <a:pos x="27" y="21"/>
                </a:cxn>
                <a:cxn ang="0">
                  <a:pos x="23" y="11"/>
                </a:cxn>
                <a:cxn ang="0">
                  <a:pos x="19" y="6"/>
                </a:cxn>
                <a:cxn ang="0">
                  <a:pos x="22" y="16"/>
                </a:cxn>
                <a:cxn ang="0">
                  <a:pos x="27" y="30"/>
                </a:cxn>
                <a:cxn ang="0">
                  <a:pos x="27" y="21"/>
                </a:cxn>
                <a:cxn ang="0">
                  <a:pos x="28" y="15"/>
                </a:cxn>
                <a:cxn ang="0">
                  <a:pos x="30" y="16"/>
                </a:cxn>
                <a:cxn ang="0">
                  <a:pos x="34" y="14"/>
                </a:cxn>
                <a:cxn ang="0">
                  <a:pos x="32" y="9"/>
                </a:cxn>
                <a:cxn ang="0">
                  <a:pos x="28" y="6"/>
                </a:cxn>
                <a:cxn ang="0">
                  <a:pos x="29" y="2"/>
                </a:cxn>
                <a:cxn ang="0">
                  <a:pos x="24" y="10"/>
                </a:cxn>
                <a:cxn ang="0">
                  <a:pos x="31" y="14"/>
                </a:cxn>
                <a:cxn ang="0">
                  <a:pos x="30" y="20"/>
                </a:cxn>
                <a:cxn ang="0">
                  <a:pos x="35" y="18"/>
                </a:cxn>
                <a:cxn ang="0">
                  <a:pos x="31" y="14"/>
                </a:cxn>
                <a:cxn ang="0">
                  <a:pos x="38" y="10"/>
                </a:cxn>
                <a:cxn ang="0">
                  <a:pos x="37" y="14"/>
                </a:cxn>
                <a:cxn ang="0">
                  <a:pos x="42" y="13"/>
                </a:cxn>
                <a:cxn ang="0">
                  <a:pos x="38" y="5"/>
                </a:cxn>
                <a:cxn ang="0">
                  <a:pos x="44" y="9"/>
                </a:cxn>
                <a:cxn ang="0">
                  <a:pos x="42" y="1"/>
                </a:cxn>
                <a:cxn ang="0">
                  <a:pos x="38" y="1"/>
                </a:cxn>
                <a:cxn ang="0">
                  <a:pos x="36" y="8"/>
                </a:cxn>
                <a:cxn ang="0">
                  <a:pos x="38" y="1"/>
                </a:cxn>
                <a:cxn ang="0">
                  <a:pos x="32" y="2"/>
                </a:cxn>
                <a:cxn ang="0">
                  <a:pos x="34" y="2"/>
                </a:cxn>
                <a:cxn ang="0">
                  <a:pos x="45" y="14"/>
                </a:cxn>
                <a:cxn ang="0">
                  <a:pos x="47" y="11"/>
                </a:cxn>
                <a:cxn ang="0">
                  <a:pos x="48" y="9"/>
                </a:cxn>
                <a:cxn ang="0">
                  <a:pos x="48" y="5"/>
                </a:cxn>
                <a:cxn ang="0">
                  <a:pos x="48" y="5"/>
                </a:cxn>
                <a:cxn ang="0">
                  <a:pos x="16" y="49"/>
                </a:cxn>
                <a:cxn ang="0">
                  <a:pos x="14" y="45"/>
                </a:cxn>
                <a:cxn ang="0">
                  <a:pos x="13" y="55"/>
                </a:cxn>
                <a:cxn ang="0">
                  <a:pos x="18" y="62"/>
                </a:cxn>
                <a:cxn ang="0">
                  <a:pos x="17" y="57"/>
                </a:cxn>
                <a:cxn ang="0">
                  <a:pos x="19" y="53"/>
                </a:cxn>
              </a:cxnLst>
              <a:rect l="0" t="0" r="r" b="b"/>
              <a:pathLst>
                <a:path w="51" h="62" extrusionOk="0">
                  <a:moveTo>
                    <a:pt x="0" y="11"/>
                  </a:moveTo>
                  <a:cubicBezTo>
                    <a:pt x="7" y="13"/>
                    <a:pt x="7" y="13"/>
                    <a:pt x="7" y="13"/>
                  </a:cubicBezTo>
                  <a:cubicBezTo>
                    <a:pt x="6" y="10"/>
                    <a:pt x="6" y="10"/>
                    <a:pt x="6" y="10"/>
                  </a:cubicBezTo>
                  <a:lnTo>
                    <a:pt x="0" y="11"/>
                  </a:lnTo>
                  <a:close/>
                  <a:moveTo>
                    <a:pt x="29" y="30"/>
                  </a:moveTo>
                  <a:cubicBezTo>
                    <a:pt x="32" y="30"/>
                    <a:pt x="32" y="30"/>
                    <a:pt x="32" y="30"/>
                  </a:cubicBezTo>
                  <a:cubicBezTo>
                    <a:pt x="30" y="24"/>
                    <a:pt x="30" y="24"/>
                    <a:pt x="30" y="24"/>
                  </a:cubicBezTo>
                  <a:lnTo>
                    <a:pt x="29" y="30"/>
                  </a:lnTo>
                  <a:close/>
                  <a:moveTo>
                    <a:pt x="22" y="27"/>
                  </a:moveTo>
                  <a:cubicBezTo>
                    <a:pt x="21" y="22"/>
                    <a:pt x="21" y="22"/>
                    <a:pt x="21" y="22"/>
                  </a:cubicBezTo>
                  <a:cubicBezTo>
                    <a:pt x="19" y="23"/>
                    <a:pt x="19" y="23"/>
                    <a:pt x="19" y="23"/>
                  </a:cubicBezTo>
                  <a:cubicBezTo>
                    <a:pt x="21" y="26"/>
                    <a:pt x="21" y="26"/>
                    <a:pt x="21" y="26"/>
                  </a:cubicBezTo>
                  <a:lnTo>
                    <a:pt x="22" y="27"/>
                  </a:lnTo>
                  <a:close/>
                  <a:moveTo>
                    <a:pt x="19" y="40"/>
                  </a:moveTo>
                  <a:cubicBezTo>
                    <a:pt x="21" y="39"/>
                    <a:pt x="21" y="39"/>
                    <a:pt x="21" y="39"/>
                  </a:cubicBezTo>
                  <a:cubicBezTo>
                    <a:pt x="21" y="37"/>
                    <a:pt x="21" y="37"/>
                    <a:pt x="21" y="37"/>
                  </a:cubicBezTo>
                  <a:lnTo>
                    <a:pt x="19" y="40"/>
                  </a:lnTo>
                  <a:close/>
                  <a:moveTo>
                    <a:pt x="20" y="30"/>
                  </a:moveTo>
                  <a:cubicBezTo>
                    <a:pt x="20" y="34"/>
                    <a:pt x="20" y="34"/>
                    <a:pt x="20" y="34"/>
                  </a:cubicBezTo>
                  <a:cubicBezTo>
                    <a:pt x="23" y="34"/>
                    <a:pt x="23" y="34"/>
                    <a:pt x="23" y="34"/>
                  </a:cubicBezTo>
                  <a:cubicBezTo>
                    <a:pt x="24" y="40"/>
                    <a:pt x="24" y="40"/>
                    <a:pt x="24" y="40"/>
                  </a:cubicBezTo>
                  <a:cubicBezTo>
                    <a:pt x="28" y="36"/>
                    <a:pt x="28" y="36"/>
                    <a:pt x="28" y="36"/>
                  </a:cubicBezTo>
                  <a:cubicBezTo>
                    <a:pt x="28" y="36"/>
                    <a:pt x="27" y="34"/>
                    <a:pt x="24" y="32"/>
                  </a:cubicBezTo>
                  <a:cubicBezTo>
                    <a:pt x="23" y="31"/>
                    <a:pt x="20" y="30"/>
                    <a:pt x="20" y="30"/>
                  </a:cubicBezTo>
                  <a:close/>
                  <a:moveTo>
                    <a:pt x="15" y="20"/>
                  </a:moveTo>
                  <a:cubicBezTo>
                    <a:pt x="18" y="19"/>
                    <a:pt x="19" y="16"/>
                    <a:pt x="19" y="16"/>
                  </a:cubicBezTo>
                  <a:cubicBezTo>
                    <a:pt x="16" y="10"/>
                    <a:pt x="16" y="10"/>
                    <a:pt x="16" y="10"/>
                  </a:cubicBezTo>
                  <a:cubicBezTo>
                    <a:pt x="14" y="13"/>
                    <a:pt x="14" y="13"/>
                    <a:pt x="14" y="13"/>
                  </a:cubicBezTo>
                  <a:cubicBezTo>
                    <a:pt x="12" y="10"/>
                    <a:pt x="12" y="10"/>
                    <a:pt x="12" y="10"/>
                  </a:cubicBezTo>
                  <a:cubicBezTo>
                    <a:pt x="10" y="11"/>
                    <a:pt x="10" y="11"/>
                    <a:pt x="10" y="11"/>
                  </a:cubicBezTo>
                  <a:cubicBezTo>
                    <a:pt x="10" y="11"/>
                    <a:pt x="12" y="13"/>
                    <a:pt x="11" y="14"/>
                  </a:cubicBezTo>
                  <a:cubicBezTo>
                    <a:pt x="11" y="17"/>
                    <a:pt x="11" y="17"/>
                    <a:pt x="11" y="17"/>
                  </a:cubicBezTo>
                  <a:cubicBezTo>
                    <a:pt x="11" y="17"/>
                    <a:pt x="12" y="20"/>
                    <a:pt x="15" y="20"/>
                  </a:cubicBezTo>
                  <a:close/>
                  <a:moveTo>
                    <a:pt x="27" y="21"/>
                  </a:moveTo>
                  <a:cubicBezTo>
                    <a:pt x="27" y="21"/>
                    <a:pt x="28" y="19"/>
                    <a:pt x="27" y="18"/>
                  </a:cubicBezTo>
                  <a:cubicBezTo>
                    <a:pt x="26" y="17"/>
                    <a:pt x="23" y="11"/>
                    <a:pt x="23" y="11"/>
                  </a:cubicBezTo>
                  <a:cubicBezTo>
                    <a:pt x="23" y="11"/>
                    <a:pt x="23" y="3"/>
                    <a:pt x="21" y="3"/>
                  </a:cubicBezTo>
                  <a:cubicBezTo>
                    <a:pt x="20" y="3"/>
                    <a:pt x="19" y="6"/>
                    <a:pt x="19" y="6"/>
                  </a:cubicBezTo>
                  <a:cubicBezTo>
                    <a:pt x="18" y="10"/>
                    <a:pt x="18" y="10"/>
                    <a:pt x="18" y="10"/>
                  </a:cubicBezTo>
                  <a:cubicBezTo>
                    <a:pt x="19" y="14"/>
                    <a:pt x="22" y="13"/>
                    <a:pt x="22" y="16"/>
                  </a:cubicBezTo>
                  <a:cubicBezTo>
                    <a:pt x="22" y="19"/>
                    <a:pt x="23" y="25"/>
                    <a:pt x="24" y="26"/>
                  </a:cubicBezTo>
                  <a:cubicBezTo>
                    <a:pt x="26" y="26"/>
                    <a:pt x="27" y="30"/>
                    <a:pt x="27" y="30"/>
                  </a:cubicBezTo>
                  <a:cubicBezTo>
                    <a:pt x="27" y="30"/>
                    <a:pt x="29" y="26"/>
                    <a:pt x="29" y="24"/>
                  </a:cubicBezTo>
                  <a:cubicBezTo>
                    <a:pt x="28" y="22"/>
                    <a:pt x="27" y="21"/>
                    <a:pt x="27" y="21"/>
                  </a:cubicBezTo>
                  <a:close/>
                  <a:moveTo>
                    <a:pt x="28" y="13"/>
                  </a:moveTo>
                  <a:cubicBezTo>
                    <a:pt x="28" y="15"/>
                    <a:pt x="28" y="15"/>
                    <a:pt x="28" y="15"/>
                  </a:cubicBezTo>
                  <a:cubicBezTo>
                    <a:pt x="30" y="18"/>
                    <a:pt x="30" y="18"/>
                    <a:pt x="30" y="18"/>
                  </a:cubicBezTo>
                  <a:cubicBezTo>
                    <a:pt x="30" y="16"/>
                    <a:pt x="30" y="16"/>
                    <a:pt x="30" y="16"/>
                  </a:cubicBezTo>
                  <a:cubicBezTo>
                    <a:pt x="30" y="14"/>
                    <a:pt x="30" y="14"/>
                    <a:pt x="30" y="14"/>
                  </a:cubicBezTo>
                  <a:cubicBezTo>
                    <a:pt x="34" y="14"/>
                    <a:pt x="34" y="14"/>
                    <a:pt x="34" y="14"/>
                  </a:cubicBezTo>
                  <a:cubicBezTo>
                    <a:pt x="32" y="10"/>
                    <a:pt x="32" y="10"/>
                    <a:pt x="32" y="10"/>
                  </a:cubicBezTo>
                  <a:cubicBezTo>
                    <a:pt x="32" y="9"/>
                    <a:pt x="32" y="9"/>
                    <a:pt x="32" y="9"/>
                  </a:cubicBezTo>
                  <a:cubicBezTo>
                    <a:pt x="30" y="6"/>
                    <a:pt x="30" y="6"/>
                    <a:pt x="30" y="6"/>
                  </a:cubicBezTo>
                  <a:cubicBezTo>
                    <a:pt x="28" y="6"/>
                    <a:pt x="28" y="6"/>
                    <a:pt x="28" y="6"/>
                  </a:cubicBezTo>
                  <a:cubicBezTo>
                    <a:pt x="29" y="4"/>
                    <a:pt x="29" y="4"/>
                    <a:pt x="29" y="4"/>
                  </a:cubicBezTo>
                  <a:cubicBezTo>
                    <a:pt x="29" y="2"/>
                    <a:pt x="29" y="2"/>
                    <a:pt x="29" y="2"/>
                  </a:cubicBezTo>
                  <a:cubicBezTo>
                    <a:pt x="24" y="2"/>
                    <a:pt x="24" y="2"/>
                    <a:pt x="24" y="2"/>
                  </a:cubicBezTo>
                  <a:cubicBezTo>
                    <a:pt x="24" y="10"/>
                    <a:pt x="24" y="10"/>
                    <a:pt x="24" y="10"/>
                  </a:cubicBezTo>
                  <a:lnTo>
                    <a:pt x="28" y="13"/>
                  </a:lnTo>
                  <a:close/>
                  <a:moveTo>
                    <a:pt x="31" y="14"/>
                  </a:moveTo>
                  <a:cubicBezTo>
                    <a:pt x="32" y="17"/>
                    <a:pt x="32" y="17"/>
                    <a:pt x="32" y="17"/>
                  </a:cubicBezTo>
                  <a:cubicBezTo>
                    <a:pt x="30" y="20"/>
                    <a:pt x="30" y="20"/>
                    <a:pt x="30" y="20"/>
                  </a:cubicBezTo>
                  <a:cubicBezTo>
                    <a:pt x="32" y="21"/>
                    <a:pt x="32" y="21"/>
                    <a:pt x="32" y="21"/>
                  </a:cubicBezTo>
                  <a:cubicBezTo>
                    <a:pt x="35" y="18"/>
                    <a:pt x="35" y="18"/>
                    <a:pt x="35" y="18"/>
                  </a:cubicBezTo>
                  <a:cubicBezTo>
                    <a:pt x="33" y="15"/>
                    <a:pt x="33" y="15"/>
                    <a:pt x="33" y="15"/>
                  </a:cubicBezTo>
                  <a:lnTo>
                    <a:pt x="31" y="14"/>
                  </a:lnTo>
                  <a:close/>
                  <a:moveTo>
                    <a:pt x="38" y="5"/>
                  </a:moveTo>
                  <a:cubicBezTo>
                    <a:pt x="38" y="10"/>
                    <a:pt x="38" y="10"/>
                    <a:pt x="38" y="10"/>
                  </a:cubicBezTo>
                  <a:cubicBezTo>
                    <a:pt x="37" y="11"/>
                    <a:pt x="37" y="11"/>
                    <a:pt x="37" y="11"/>
                  </a:cubicBezTo>
                  <a:cubicBezTo>
                    <a:pt x="37" y="14"/>
                    <a:pt x="37" y="14"/>
                    <a:pt x="37" y="14"/>
                  </a:cubicBezTo>
                  <a:cubicBezTo>
                    <a:pt x="40" y="16"/>
                    <a:pt x="40" y="16"/>
                    <a:pt x="40" y="16"/>
                  </a:cubicBezTo>
                  <a:cubicBezTo>
                    <a:pt x="42" y="13"/>
                    <a:pt x="42" y="13"/>
                    <a:pt x="42" y="13"/>
                  </a:cubicBezTo>
                  <a:cubicBezTo>
                    <a:pt x="39" y="5"/>
                    <a:pt x="39" y="5"/>
                    <a:pt x="39" y="5"/>
                  </a:cubicBezTo>
                  <a:lnTo>
                    <a:pt x="38" y="5"/>
                  </a:lnTo>
                  <a:close/>
                  <a:moveTo>
                    <a:pt x="43" y="8"/>
                  </a:moveTo>
                  <a:cubicBezTo>
                    <a:pt x="44" y="9"/>
                    <a:pt x="44" y="9"/>
                    <a:pt x="44" y="9"/>
                  </a:cubicBezTo>
                  <a:cubicBezTo>
                    <a:pt x="44" y="0"/>
                    <a:pt x="44" y="0"/>
                    <a:pt x="44" y="0"/>
                  </a:cubicBezTo>
                  <a:cubicBezTo>
                    <a:pt x="42" y="1"/>
                    <a:pt x="42" y="1"/>
                    <a:pt x="42" y="1"/>
                  </a:cubicBezTo>
                  <a:lnTo>
                    <a:pt x="43" y="8"/>
                  </a:lnTo>
                  <a:close/>
                  <a:moveTo>
                    <a:pt x="38" y="1"/>
                  </a:moveTo>
                  <a:cubicBezTo>
                    <a:pt x="36" y="2"/>
                    <a:pt x="36" y="2"/>
                    <a:pt x="36" y="2"/>
                  </a:cubicBezTo>
                  <a:cubicBezTo>
                    <a:pt x="36" y="8"/>
                    <a:pt x="36" y="8"/>
                    <a:pt x="36" y="8"/>
                  </a:cubicBezTo>
                  <a:cubicBezTo>
                    <a:pt x="37" y="8"/>
                    <a:pt x="37" y="8"/>
                    <a:pt x="37" y="8"/>
                  </a:cubicBezTo>
                  <a:lnTo>
                    <a:pt x="38" y="1"/>
                  </a:lnTo>
                  <a:close/>
                  <a:moveTo>
                    <a:pt x="34" y="2"/>
                  </a:moveTo>
                  <a:cubicBezTo>
                    <a:pt x="32" y="2"/>
                    <a:pt x="32" y="2"/>
                    <a:pt x="32" y="2"/>
                  </a:cubicBezTo>
                  <a:cubicBezTo>
                    <a:pt x="34" y="9"/>
                    <a:pt x="34" y="9"/>
                    <a:pt x="34" y="9"/>
                  </a:cubicBezTo>
                  <a:lnTo>
                    <a:pt x="34" y="2"/>
                  </a:lnTo>
                  <a:close/>
                  <a:moveTo>
                    <a:pt x="45" y="11"/>
                  </a:moveTo>
                  <a:cubicBezTo>
                    <a:pt x="45" y="14"/>
                    <a:pt x="45" y="14"/>
                    <a:pt x="45" y="14"/>
                  </a:cubicBezTo>
                  <a:cubicBezTo>
                    <a:pt x="47" y="15"/>
                    <a:pt x="47" y="15"/>
                    <a:pt x="47" y="15"/>
                  </a:cubicBezTo>
                  <a:cubicBezTo>
                    <a:pt x="47" y="11"/>
                    <a:pt x="47" y="11"/>
                    <a:pt x="47" y="11"/>
                  </a:cubicBezTo>
                  <a:cubicBezTo>
                    <a:pt x="49" y="10"/>
                    <a:pt x="49" y="10"/>
                    <a:pt x="49" y="10"/>
                  </a:cubicBezTo>
                  <a:cubicBezTo>
                    <a:pt x="48" y="9"/>
                    <a:pt x="48" y="9"/>
                    <a:pt x="48" y="9"/>
                  </a:cubicBezTo>
                  <a:lnTo>
                    <a:pt x="45" y="11"/>
                  </a:lnTo>
                  <a:close/>
                  <a:moveTo>
                    <a:pt x="48" y="5"/>
                  </a:moveTo>
                  <a:cubicBezTo>
                    <a:pt x="45" y="6"/>
                    <a:pt x="48" y="7"/>
                    <a:pt x="48" y="7"/>
                  </a:cubicBezTo>
                  <a:cubicBezTo>
                    <a:pt x="50" y="7"/>
                    <a:pt x="51" y="4"/>
                    <a:pt x="48" y="5"/>
                  </a:cubicBezTo>
                  <a:close/>
                  <a:moveTo>
                    <a:pt x="20" y="51"/>
                  </a:moveTo>
                  <a:cubicBezTo>
                    <a:pt x="18" y="50"/>
                    <a:pt x="16" y="50"/>
                    <a:pt x="16" y="49"/>
                  </a:cubicBezTo>
                  <a:cubicBezTo>
                    <a:pt x="16" y="48"/>
                    <a:pt x="17" y="47"/>
                    <a:pt x="17" y="46"/>
                  </a:cubicBezTo>
                  <a:cubicBezTo>
                    <a:pt x="17" y="45"/>
                    <a:pt x="15" y="42"/>
                    <a:pt x="14" y="45"/>
                  </a:cubicBezTo>
                  <a:cubicBezTo>
                    <a:pt x="13" y="47"/>
                    <a:pt x="14" y="53"/>
                    <a:pt x="14" y="53"/>
                  </a:cubicBezTo>
                  <a:cubicBezTo>
                    <a:pt x="13" y="55"/>
                    <a:pt x="13" y="55"/>
                    <a:pt x="13" y="55"/>
                  </a:cubicBezTo>
                  <a:cubicBezTo>
                    <a:pt x="17" y="62"/>
                    <a:pt x="17" y="62"/>
                    <a:pt x="17" y="62"/>
                  </a:cubicBezTo>
                  <a:cubicBezTo>
                    <a:pt x="18" y="62"/>
                    <a:pt x="18" y="62"/>
                    <a:pt x="18" y="62"/>
                  </a:cubicBezTo>
                  <a:cubicBezTo>
                    <a:pt x="19" y="58"/>
                    <a:pt x="19" y="58"/>
                    <a:pt x="19" y="58"/>
                  </a:cubicBezTo>
                  <a:cubicBezTo>
                    <a:pt x="17" y="57"/>
                    <a:pt x="17" y="57"/>
                    <a:pt x="17" y="57"/>
                  </a:cubicBezTo>
                  <a:cubicBezTo>
                    <a:pt x="19" y="57"/>
                    <a:pt x="19" y="57"/>
                    <a:pt x="19" y="57"/>
                  </a:cubicBezTo>
                  <a:cubicBezTo>
                    <a:pt x="19" y="53"/>
                    <a:pt x="19" y="53"/>
                    <a:pt x="19" y="53"/>
                  </a:cubicBezTo>
                  <a:cubicBezTo>
                    <a:pt x="19" y="53"/>
                    <a:pt x="21" y="53"/>
                    <a:pt x="20" y="51"/>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8" name="Freeform 39"/>
            <p:cNvSpPr/>
            <p:nvPr/>
          </p:nvSpPr>
          <p:spPr bwMode="auto">
            <a:xfrm>
              <a:off x="6974186" y="4129956"/>
              <a:ext cx="839788" cy="350838"/>
            </a:xfrm>
            <a:custGeom>
              <a:avLst/>
              <a:gdLst/>
              <a:ahLst/>
              <a:cxnLst>
                <a:cxn ang="0">
                  <a:pos x="356" y="49"/>
                </a:cxn>
                <a:cxn ang="0">
                  <a:pos x="335" y="43"/>
                </a:cxn>
                <a:cxn ang="0">
                  <a:pos x="328" y="30"/>
                </a:cxn>
                <a:cxn ang="0">
                  <a:pos x="323" y="20"/>
                </a:cxn>
                <a:cxn ang="0">
                  <a:pos x="278" y="0"/>
                </a:cxn>
                <a:cxn ang="0">
                  <a:pos x="261" y="9"/>
                </a:cxn>
                <a:cxn ang="0">
                  <a:pos x="242" y="6"/>
                </a:cxn>
                <a:cxn ang="0">
                  <a:pos x="235" y="15"/>
                </a:cxn>
                <a:cxn ang="0">
                  <a:pos x="209" y="20"/>
                </a:cxn>
                <a:cxn ang="0">
                  <a:pos x="197" y="36"/>
                </a:cxn>
                <a:cxn ang="0">
                  <a:pos x="186" y="29"/>
                </a:cxn>
                <a:cxn ang="0">
                  <a:pos x="145" y="31"/>
                </a:cxn>
                <a:cxn ang="0">
                  <a:pos x="119" y="30"/>
                </a:cxn>
                <a:cxn ang="0">
                  <a:pos x="83" y="45"/>
                </a:cxn>
                <a:cxn ang="0">
                  <a:pos x="56" y="46"/>
                </a:cxn>
                <a:cxn ang="0">
                  <a:pos x="48" y="47"/>
                </a:cxn>
                <a:cxn ang="0">
                  <a:pos x="23" y="49"/>
                </a:cxn>
                <a:cxn ang="0">
                  <a:pos x="0" y="66"/>
                </a:cxn>
                <a:cxn ang="0">
                  <a:pos x="17" y="76"/>
                </a:cxn>
                <a:cxn ang="0">
                  <a:pos x="56" y="72"/>
                </a:cxn>
                <a:cxn ang="0">
                  <a:pos x="79" y="77"/>
                </a:cxn>
                <a:cxn ang="0">
                  <a:pos x="101" y="95"/>
                </a:cxn>
                <a:cxn ang="0">
                  <a:pos x="109" y="104"/>
                </a:cxn>
                <a:cxn ang="0">
                  <a:pos x="122" y="126"/>
                </a:cxn>
                <a:cxn ang="0">
                  <a:pos x="119" y="152"/>
                </a:cxn>
                <a:cxn ang="0">
                  <a:pos x="149" y="138"/>
                </a:cxn>
                <a:cxn ang="0">
                  <a:pos x="168" y="122"/>
                </a:cxn>
                <a:cxn ang="0">
                  <a:pos x="205" y="136"/>
                </a:cxn>
                <a:cxn ang="0">
                  <a:pos x="216" y="136"/>
                </a:cxn>
                <a:cxn ang="0">
                  <a:pos x="231" y="127"/>
                </a:cxn>
                <a:cxn ang="0">
                  <a:pos x="243" y="116"/>
                </a:cxn>
                <a:cxn ang="0">
                  <a:pos x="258" y="111"/>
                </a:cxn>
                <a:cxn ang="0">
                  <a:pos x="272" y="95"/>
                </a:cxn>
                <a:cxn ang="0">
                  <a:pos x="291" y="72"/>
                </a:cxn>
                <a:cxn ang="0">
                  <a:pos x="317" y="75"/>
                </a:cxn>
                <a:cxn ang="0">
                  <a:pos x="336" y="66"/>
                </a:cxn>
              </a:cxnLst>
              <a:rect l="0" t="0" r="r" b="b"/>
              <a:pathLst>
                <a:path w="366" h="152" extrusionOk="0">
                  <a:moveTo>
                    <a:pt x="356" y="68"/>
                  </a:moveTo>
                  <a:cubicBezTo>
                    <a:pt x="362" y="62"/>
                    <a:pt x="366" y="50"/>
                    <a:pt x="356" y="49"/>
                  </a:cubicBezTo>
                  <a:cubicBezTo>
                    <a:pt x="344" y="48"/>
                    <a:pt x="334" y="47"/>
                    <a:pt x="334" y="47"/>
                  </a:cubicBezTo>
                  <a:cubicBezTo>
                    <a:pt x="335" y="43"/>
                    <a:pt x="335" y="43"/>
                    <a:pt x="335" y="43"/>
                  </a:cubicBezTo>
                  <a:cubicBezTo>
                    <a:pt x="335" y="43"/>
                    <a:pt x="323" y="48"/>
                    <a:pt x="322" y="41"/>
                  </a:cubicBezTo>
                  <a:cubicBezTo>
                    <a:pt x="322" y="33"/>
                    <a:pt x="328" y="30"/>
                    <a:pt x="328" y="30"/>
                  </a:cubicBezTo>
                  <a:cubicBezTo>
                    <a:pt x="326" y="20"/>
                    <a:pt x="326" y="20"/>
                    <a:pt x="326" y="20"/>
                  </a:cubicBezTo>
                  <a:cubicBezTo>
                    <a:pt x="323" y="20"/>
                    <a:pt x="323" y="20"/>
                    <a:pt x="323" y="20"/>
                  </a:cubicBezTo>
                  <a:cubicBezTo>
                    <a:pt x="313" y="20"/>
                    <a:pt x="291" y="25"/>
                    <a:pt x="285" y="21"/>
                  </a:cubicBezTo>
                  <a:cubicBezTo>
                    <a:pt x="281" y="17"/>
                    <a:pt x="278" y="0"/>
                    <a:pt x="278" y="0"/>
                  </a:cubicBezTo>
                  <a:cubicBezTo>
                    <a:pt x="267" y="3"/>
                    <a:pt x="267" y="3"/>
                    <a:pt x="267" y="3"/>
                  </a:cubicBezTo>
                  <a:cubicBezTo>
                    <a:pt x="261" y="9"/>
                    <a:pt x="261" y="9"/>
                    <a:pt x="261" y="9"/>
                  </a:cubicBezTo>
                  <a:cubicBezTo>
                    <a:pt x="250" y="2"/>
                    <a:pt x="250" y="2"/>
                    <a:pt x="250" y="2"/>
                  </a:cubicBezTo>
                  <a:cubicBezTo>
                    <a:pt x="242" y="6"/>
                    <a:pt x="242" y="6"/>
                    <a:pt x="242" y="6"/>
                  </a:cubicBezTo>
                  <a:cubicBezTo>
                    <a:pt x="235" y="5"/>
                    <a:pt x="235" y="5"/>
                    <a:pt x="235" y="5"/>
                  </a:cubicBezTo>
                  <a:cubicBezTo>
                    <a:pt x="235" y="15"/>
                    <a:pt x="235" y="15"/>
                    <a:pt x="235" y="15"/>
                  </a:cubicBezTo>
                  <a:cubicBezTo>
                    <a:pt x="235" y="15"/>
                    <a:pt x="224" y="10"/>
                    <a:pt x="219" y="12"/>
                  </a:cubicBezTo>
                  <a:cubicBezTo>
                    <a:pt x="215" y="15"/>
                    <a:pt x="209" y="20"/>
                    <a:pt x="209" y="20"/>
                  </a:cubicBezTo>
                  <a:cubicBezTo>
                    <a:pt x="209" y="27"/>
                    <a:pt x="209" y="27"/>
                    <a:pt x="209" y="27"/>
                  </a:cubicBezTo>
                  <a:cubicBezTo>
                    <a:pt x="209" y="27"/>
                    <a:pt x="203" y="36"/>
                    <a:pt x="197" y="36"/>
                  </a:cubicBezTo>
                  <a:cubicBezTo>
                    <a:pt x="191" y="37"/>
                    <a:pt x="184" y="35"/>
                    <a:pt x="184" y="35"/>
                  </a:cubicBezTo>
                  <a:cubicBezTo>
                    <a:pt x="186" y="29"/>
                    <a:pt x="186" y="29"/>
                    <a:pt x="186" y="29"/>
                  </a:cubicBezTo>
                  <a:cubicBezTo>
                    <a:pt x="168" y="29"/>
                    <a:pt x="168" y="29"/>
                    <a:pt x="168" y="29"/>
                  </a:cubicBezTo>
                  <a:cubicBezTo>
                    <a:pt x="168" y="29"/>
                    <a:pt x="151" y="34"/>
                    <a:pt x="145" y="31"/>
                  </a:cubicBezTo>
                  <a:cubicBezTo>
                    <a:pt x="138" y="29"/>
                    <a:pt x="137" y="24"/>
                    <a:pt x="130" y="25"/>
                  </a:cubicBezTo>
                  <a:cubicBezTo>
                    <a:pt x="122" y="25"/>
                    <a:pt x="119" y="30"/>
                    <a:pt x="119" y="30"/>
                  </a:cubicBezTo>
                  <a:cubicBezTo>
                    <a:pt x="113" y="29"/>
                    <a:pt x="113" y="29"/>
                    <a:pt x="113" y="29"/>
                  </a:cubicBezTo>
                  <a:cubicBezTo>
                    <a:pt x="113" y="29"/>
                    <a:pt x="96" y="43"/>
                    <a:pt x="83" y="45"/>
                  </a:cubicBezTo>
                  <a:cubicBezTo>
                    <a:pt x="71" y="48"/>
                    <a:pt x="61" y="42"/>
                    <a:pt x="61" y="42"/>
                  </a:cubicBezTo>
                  <a:cubicBezTo>
                    <a:pt x="56" y="46"/>
                    <a:pt x="56" y="46"/>
                    <a:pt x="56" y="46"/>
                  </a:cubicBezTo>
                  <a:cubicBezTo>
                    <a:pt x="49" y="46"/>
                    <a:pt x="49" y="46"/>
                    <a:pt x="49" y="46"/>
                  </a:cubicBezTo>
                  <a:cubicBezTo>
                    <a:pt x="48" y="47"/>
                    <a:pt x="48" y="47"/>
                    <a:pt x="48" y="47"/>
                  </a:cubicBezTo>
                  <a:cubicBezTo>
                    <a:pt x="26" y="44"/>
                    <a:pt x="26" y="44"/>
                    <a:pt x="26" y="44"/>
                  </a:cubicBezTo>
                  <a:cubicBezTo>
                    <a:pt x="23" y="49"/>
                    <a:pt x="23" y="49"/>
                    <a:pt x="23" y="49"/>
                  </a:cubicBezTo>
                  <a:cubicBezTo>
                    <a:pt x="23" y="49"/>
                    <a:pt x="7" y="47"/>
                    <a:pt x="4" y="51"/>
                  </a:cubicBezTo>
                  <a:cubicBezTo>
                    <a:pt x="0" y="56"/>
                    <a:pt x="0" y="66"/>
                    <a:pt x="0" y="66"/>
                  </a:cubicBezTo>
                  <a:cubicBezTo>
                    <a:pt x="0" y="66"/>
                    <a:pt x="3" y="67"/>
                    <a:pt x="8" y="67"/>
                  </a:cubicBezTo>
                  <a:cubicBezTo>
                    <a:pt x="14" y="68"/>
                    <a:pt x="17" y="76"/>
                    <a:pt x="17" y="76"/>
                  </a:cubicBezTo>
                  <a:cubicBezTo>
                    <a:pt x="44" y="71"/>
                    <a:pt x="44" y="71"/>
                    <a:pt x="44" y="71"/>
                  </a:cubicBezTo>
                  <a:cubicBezTo>
                    <a:pt x="56" y="72"/>
                    <a:pt x="56" y="72"/>
                    <a:pt x="56" y="72"/>
                  </a:cubicBezTo>
                  <a:cubicBezTo>
                    <a:pt x="63" y="81"/>
                    <a:pt x="63" y="81"/>
                    <a:pt x="63" y="81"/>
                  </a:cubicBezTo>
                  <a:cubicBezTo>
                    <a:pt x="63" y="81"/>
                    <a:pt x="70" y="72"/>
                    <a:pt x="79" y="77"/>
                  </a:cubicBezTo>
                  <a:cubicBezTo>
                    <a:pt x="87" y="83"/>
                    <a:pt x="95" y="97"/>
                    <a:pt x="95" y="97"/>
                  </a:cubicBezTo>
                  <a:cubicBezTo>
                    <a:pt x="101" y="95"/>
                    <a:pt x="101" y="95"/>
                    <a:pt x="101" y="95"/>
                  </a:cubicBezTo>
                  <a:cubicBezTo>
                    <a:pt x="102" y="106"/>
                    <a:pt x="102" y="106"/>
                    <a:pt x="102" y="106"/>
                  </a:cubicBezTo>
                  <a:cubicBezTo>
                    <a:pt x="109" y="104"/>
                    <a:pt x="109" y="104"/>
                    <a:pt x="109" y="104"/>
                  </a:cubicBezTo>
                  <a:cubicBezTo>
                    <a:pt x="108" y="112"/>
                    <a:pt x="108" y="112"/>
                    <a:pt x="108" y="112"/>
                  </a:cubicBezTo>
                  <a:cubicBezTo>
                    <a:pt x="108" y="112"/>
                    <a:pt x="122" y="115"/>
                    <a:pt x="122" y="126"/>
                  </a:cubicBezTo>
                  <a:cubicBezTo>
                    <a:pt x="121" y="136"/>
                    <a:pt x="117" y="139"/>
                    <a:pt x="117" y="139"/>
                  </a:cubicBezTo>
                  <a:cubicBezTo>
                    <a:pt x="119" y="152"/>
                    <a:pt x="119" y="152"/>
                    <a:pt x="119" y="152"/>
                  </a:cubicBezTo>
                  <a:cubicBezTo>
                    <a:pt x="133" y="150"/>
                    <a:pt x="133" y="150"/>
                    <a:pt x="133" y="150"/>
                  </a:cubicBezTo>
                  <a:cubicBezTo>
                    <a:pt x="133" y="150"/>
                    <a:pt x="142" y="139"/>
                    <a:pt x="149" y="138"/>
                  </a:cubicBezTo>
                  <a:cubicBezTo>
                    <a:pt x="157" y="137"/>
                    <a:pt x="165" y="136"/>
                    <a:pt x="165" y="136"/>
                  </a:cubicBezTo>
                  <a:cubicBezTo>
                    <a:pt x="165" y="136"/>
                    <a:pt x="163" y="122"/>
                    <a:pt x="168" y="122"/>
                  </a:cubicBezTo>
                  <a:cubicBezTo>
                    <a:pt x="175" y="122"/>
                    <a:pt x="179" y="126"/>
                    <a:pt x="179" y="126"/>
                  </a:cubicBezTo>
                  <a:cubicBezTo>
                    <a:pt x="205" y="136"/>
                    <a:pt x="205" y="136"/>
                    <a:pt x="205" y="136"/>
                  </a:cubicBezTo>
                  <a:cubicBezTo>
                    <a:pt x="205" y="136"/>
                    <a:pt x="210" y="130"/>
                    <a:pt x="214" y="130"/>
                  </a:cubicBezTo>
                  <a:cubicBezTo>
                    <a:pt x="216" y="130"/>
                    <a:pt x="215" y="132"/>
                    <a:pt x="216" y="136"/>
                  </a:cubicBezTo>
                  <a:cubicBezTo>
                    <a:pt x="218" y="132"/>
                    <a:pt x="220" y="130"/>
                    <a:pt x="221" y="130"/>
                  </a:cubicBezTo>
                  <a:cubicBezTo>
                    <a:pt x="225" y="130"/>
                    <a:pt x="231" y="127"/>
                    <a:pt x="231" y="127"/>
                  </a:cubicBezTo>
                  <a:cubicBezTo>
                    <a:pt x="232" y="123"/>
                    <a:pt x="232" y="123"/>
                    <a:pt x="232" y="123"/>
                  </a:cubicBezTo>
                  <a:cubicBezTo>
                    <a:pt x="232" y="123"/>
                    <a:pt x="241" y="118"/>
                    <a:pt x="243" y="116"/>
                  </a:cubicBezTo>
                  <a:cubicBezTo>
                    <a:pt x="245" y="114"/>
                    <a:pt x="246" y="109"/>
                    <a:pt x="246" y="109"/>
                  </a:cubicBezTo>
                  <a:cubicBezTo>
                    <a:pt x="246" y="109"/>
                    <a:pt x="251" y="114"/>
                    <a:pt x="258" y="111"/>
                  </a:cubicBezTo>
                  <a:cubicBezTo>
                    <a:pt x="263" y="109"/>
                    <a:pt x="276" y="100"/>
                    <a:pt x="276" y="100"/>
                  </a:cubicBezTo>
                  <a:cubicBezTo>
                    <a:pt x="272" y="95"/>
                    <a:pt x="272" y="95"/>
                    <a:pt x="272" y="95"/>
                  </a:cubicBezTo>
                  <a:cubicBezTo>
                    <a:pt x="272" y="95"/>
                    <a:pt x="277" y="97"/>
                    <a:pt x="280" y="94"/>
                  </a:cubicBezTo>
                  <a:cubicBezTo>
                    <a:pt x="284" y="90"/>
                    <a:pt x="278" y="72"/>
                    <a:pt x="291" y="72"/>
                  </a:cubicBezTo>
                  <a:cubicBezTo>
                    <a:pt x="303" y="72"/>
                    <a:pt x="312" y="69"/>
                    <a:pt x="312" y="69"/>
                  </a:cubicBezTo>
                  <a:cubicBezTo>
                    <a:pt x="312" y="69"/>
                    <a:pt x="313" y="75"/>
                    <a:pt x="317" y="75"/>
                  </a:cubicBezTo>
                  <a:cubicBezTo>
                    <a:pt x="322" y="75"/>
                    <a:pt x="329" y="76"/>
                    <a:pt x="331" y="74"/>
                  </a:cubicBezTo>
                  <a:cubicBezTo>
                    <a:pt x="334" y="72"/>
                    <a:pt x="333" y="66"/>
                    <a:pt x="336" y="66"/>
                  </a:cubicBezTo>
                  <a:cubicBezTo>
                    <a:pt x="339" y="66"/>
                    <a:pt x="348" y="75"/>
                    <a:pt x="356" y="68"/>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39" name="Freeform 40"/>
            <p:cNvSpPr>
              <a:spLocks noEditPoints="1"/>
            </p:cNvSpPr>
            <p:nvPr/>
          </p:nvSpPr>
          <p:spPr bwMode="auto">
            <a:xfrm>
              <a:off x="7467898" y="4331569"/>
              <a:ext cx="487363" cy="271463"/>
            </a:xfrm>
            <a:custGeom>
              <a:avLst/>
              <a:gdLst/>
              <a:ahLst/>
              <a:cxnLst>
                <a:cxn ang="0">
                  <a:pos x="103" y="103"/>
                </a:cxn>
                <a:cxn ang="0">
                  <a:pos x="0" y="47"/>
                </a:cxn>
                <a:cxn ang="0">
                  <a:pos x="207" y="104"/>
                </a:cxn>
                <a:cxn ang="0">
                  <a:pos x="196" y="91"/>
                </a:cxn>
                <a:cxn ang="0">
                  <a:pos x="198" y="83"/>
                </a:cxn>
                <a:cxn ang="0">
                  <a:pos x="190" y="74"/>
                </a:cxn>
                <a:cxn ang="0">
                  <a:pos x="174" y="74"/>
                </a:cxn>
                <a:cxn ang="0">
                  <a:pos x="149" y="70"/>
                </a:cxn>
                <a:cxn ang="0">
                  <a:pos x="133" y="66"/>
                </a:cxn>
                <a:cxn ang="0">
                  <a:pos x="142" y="41"/>
                </a:cxn>
                <a:cxn ang="0">
                  <a:pos x="104" y="35"/>
                </a:cxn>
                <a:cxn ang="0">
                  <a:pos x="109" y="13"/>
                </a:cxn>
                <a:cxn ang="0">
                  <a:pos x="96" y="9"/>
                </a:cxn>
                <a:cxn ang="0">
                  <a:pos x="88" y="13"/>
                </a:cxn>
                <a:cxn ang="0">
                  <a:pos x="82" y="11"/>
                </a:cxn>
                <a:cxn ang="0">
                  <a:pos x="81" y="5"/>
                </a:cxn>
                <a:cxn ang="0">
                  <a:pos x="66" y="5"/>
                </a:cxn>
                <a:cxn ang="0">
                  <a:pos x="57" y="8"/>
                </a:cxn>
                <a:cxn ang="0">
                  <a:pos x="43" y="24"/>
                </a:cxn>
                <a:cxn ang="0">
                  <a:pos x="28" y="29"/>
                </a:cxn>
                <a:cxn ang="0">
                  <a:pos x="16" y="40"/>
                </a:cxn>
                <a:cxn ang="0">
                  <a:pos x="1" y="49"/>
                </a:cxn>
                <a:cxn ang="0">
                  <a:pos x="22" y="60"/>
                </a:cxn>
                <a:cxn ang="0">
                  <a:pos x="59" y="103"/>
                </a:cxn>
                <a:cxn ang="0">
                  <a:pos x="103" y="103"/>
                </a:cxn>
                <a:cxn ang="0">
                  <a:pos x="125" y="101"/>
                </a:cxn>
                <a:cxn ang="0">
                  <a:pos x="130" y="97"/>
                </a:cxn>
                <a:cxn ang="0">
                  <a:pos x="144" y="97"/>
                </a:cxn>
                <a:cxn ang="0">
                  <a:pos x="161" y="99"/>
                </a:cxn>
                <a:cxn ang="0">
                  <a:pos x="177" y="105"/>
                </a:cxn>
                <a:cxn ang="0">
                  <a:pos x="201" y="112"/>
                </a:cxn>
                <a:cxn ang="0">
                  <a:pos x="212" y="106"/>
                </a:cxn>
              </a:cxnLst>
              <a:rect l="0" t="0" r="r" b="b"/>
              <a:pathLst>
                <a:path w="212" h="119" extrusionOk="0">
                  <a:moveTo>
                    <a:pt x="103" y="103"/>
                  </a:moveTo>
                  <a:cubicBezTo>
                    <a:pt x="103" y="103"/>
                    <a:pt x="103" y="103"/>
                    <a:pt x="103" y="103"/>
                  </a:cubicBezTo>
                  <a:moveTo>
                    <a:pt x="1" y="49"/>
                  </a:moveTo>
                  <a:cubicBezTo>
                    <a:pt x="1" y="48"/>
                    <a:pt x="1" y="48"/>
                    <a:pt x="0" y="47"/>
                  </a:cubicBezTo>
                  <a:cubicBezTo>
                    <a:pt x="1" y="48"/>
                    <a:pt x="1" y="48"/>
                    <a:pt x="1" y="49"/>
                  </a:cubicBezTo>
                  <a:close/>
                  <a:moveTo>
                    <a:pt x="207" y="104"/>
                  </a:moveTo>
                  <a:cubicBezTo>
                    <a:pt x="207" y="104"/>
                    <a:pt x="206" y="99"/>
                    <a:pt x="205" y="96"/>
                  </a:cubicBezTo>
                  <a:cubicBezTo>
                    <a:pt x="205" y="92"/>
                    <a:pt x="196" y="94"/>
                    <a:pt x="196" y="91"/>
                  </a:cubicBezTo>
                  <a:cubicBezTo>
                    <a:pt x="196" y="88"/>
                    <a:pt x="200" y="90"/>
                    <a:pt x="203" y="88"/>
                  </a:cubicBezTo>
                  <a:cubicBezTo>
                    <a:pt x="207" y="86"/>
                    <a:pt x="203" y="85"/>
                    <a:pt x="198" y="83"/>
                  </a:cubicBezTo>
                  <a:cubicBezTo>
                    <a:pt x="193" y="82"/>
                    <a:pt x="189" y="83"/>
                    <a:pt x="186" y="81"/>
                  </a:cubicBezTo>
                  <a:cubicBezTo>
                    <a:pt x="185" y="77"/>
                    <a:pt x="188" y="75"/>
                    <a:pt x="190" y="74"/>
                  </a:cubicBezTo>
                  <a:cubicBezTo>
                    <a:pt x="192" y="73"/>
                    <a:pt x="191" y="69"/>
                    <a:pt x="183" y="69"/>
                  </a:cubicBezTo>
                  <a:cubicBezTo>
                    <a:pt x="176" y="69"/>
                    <a:pt x="176" y="73"/>
                    <a:pt x="174" y="74"/>
                  </a:cubicBezTo>
                  <a:cubicBezTo>
                    <a:pt x="170" y="75"/>
                    <a:pt x="163" y="70"/>
                    <a:pt x="160" y="68"/>
                  </a:cubicBezTo>
                  <a:cubicBezTo>
                    <a:pt x="157" y="67"/>
                    <a:pt x="151" y="70"/>
                    <a:pt x="149" y="70"/>
                  </a:cubicBezTo>
                  <a:cubicBezTo>
                    <a:pt x="147" y="70"/>
                    <a:pt x="148" y="67"/>
                    <a:pt x="146" y="66"/>
                  </a:cubicBezTo>
                  <a:cubicBezTo>
                    <a:pt x="144" y="65"/>
                    <a:pt x="136" y="68"/>
                    <a:pt x="133" y="66"/>
                  </a:cubicBezTo>
                  <a:cubicBezTo>
                    <a:pt x="130" y="64"/>
                    <a:pt x="144" y="59"/>
                    <a:pt x="146" y="56"/>
                  </a:cubicBezTo>
                  <a:cubicBezTo>
                    <a:pt x="148" y="53"/>
                    <a:pt x="146" y="43"/>
                    <a:pt x="142" y="41"/>
                  </a:cubicBezTo>
                  <a:cubicBezTo>
                    <a:pt x="139" y="38"/>
                    <a:pt x="131" y="43"/>
                    <a:pt x="123" y="41"/>
                  </a:cubicBezTo>
                  <a:cubicBezTo>
                    <a:pt x="114" y="39"/>
                    <a:pt x="104" y="35"/>
                    <a:pt x="104" y="35"/>
                  </a:cubicBezTo>
                  <a:cubicBezTo>
                    <a:pt x="104" y="23"/>
                    <a:pt x="104" y="23"/>
                    <a:pt x="104" y="23"/>
                  </a:cubicBezTo>
                  <a:cubicBezTo>
                    <a:pt x="104" y="23"/>
                    <a:pt x="111" y="20"/>
                    <a:pt x="109" y="13"/>
                  </a:cubicBezTo>
                  <a:cubicBezTo>
                    <a:pt x="107" y="8"/>
                    <a:pt x="96" y="13"/>
                    <a:pt x="96" y="13"/>
                  </a:cubicBezTo>
                  <a:cubicBezTo>
                    <a:pt x="96" y="9"/>
                    <a:pt x="96" y="9"/>
                    <a:pt x="96" y="9"/>
                  </a:cubicBezTo>
                  <a:cubicBezTo>
                    <a:pt x="93" y="9"/>
                    <a:pt x="93" y="9"/>
                    <a:pt x="93" y="9"/>
                  </a:cubicBezTo>
                  <a:cubicBezTo>
                    <a:pt x="93" y="9"/>
                    <a:pt x="93" y="12"/>
                    <a:pt x="88" y="13"/>
                  </a:cubicBezTo>
                  <a:cubicBezTo>
                    <a:pt x="84" y="13"/>
                    <a:pt x="87" y="19"/>
                    <a:pt x="84" y="19"/>
                  </a:cubicBezTo>
                  <a:cubicBezTo>
                    <a:pt x="81" y="19"/>
                    <a:pt x="84" y="12"/>
                    <a:pt x="82" y="11"/>
                  </a:cubicBezTo>
                  <a:cubicBezTo>
                    <a:pt x="80" y="10"/>
                    <a:pt x="77" y="17"/>
                    <a:pt x="74" y="17"/>
                  </a:cubicBezTo>
                  <a:cubicBezTo>
                    <a:pt x="70" y="16"/>
                    <a:pt x="82" y="10"/>
                    <a:pt x="81" y="5"/>
                  </a:cubicBezTo>
                  <a:cubicBezTo>
                    <a:pt x="80" y="0"/>
                    <a:pt x="74" y="5"/>
                    <a:pt x="71" y="6"/>
                  </a:cubicBezTo>
                  <a:cubicBezTo>
                    <a:pt x="70" y="6"/>
                    <a:pt x="68" y="5"/>
                    <a:pt x="66" y="5"/>
                  </a:cubicBezTo>
                  <a:cubicBezTo>
                    <a:pt x="66" y="6"/>
                    <a:pt x="66" y="6"/>
                    <a:pt x="65" y="7"/>
                  </a:cubicBezTo>
                  <a:cubicBezTo>
                    <a:pt x="62" y="10"/>
                    <a:pt x="57" y="8"/>
                    <a:pt x="57" y="8"/>
                  </a:cubicBezTo>
                  <a:cubicBezTo>
                    <a:pt x="61" y="13"/>
                    <a:pt x="61" y="13"/>
                    <a:pt x="61" y="13"/>
                  </a:cubicBezTo>
                  <a:cubicBezTo>
                    <a:pt x="61" y="13"/>
                    <a:pt x="48" y="22"/>
                    <a:pt x="43" y="24"/>
                  </a:cubicBezTo>
                  <a:cubicBezTo>
                    <a:pt x="36" y="27"/>
                    <a:pt x="31" y="22"/>
                    <a:pt x="31" y="22"/>
                  </a:cubicBezTo>
                  <a:cubicBezTo>
                    <a:pt x="31" y="22"/>
                    <a:pt x="30" y="27"/>
                    <a:pt x="28" y="29"/>
                  </a:cubicBezTo>
                  <a:cubicBezTo>
                    <a:pt x="26" y="31"/>
                    <a:pt x="17" y="36"/>
                    <a:pt x="17" y="36"/>
                  </a:cubicBezTo>
                  <a:cubicBezTo>
                    <a:pt x="16" y="40"/>
                    <a:pt x="16" y="40"/>
                    <a:pt x="16" y="40"/>
                  </a:cubicBezTo>
                  <a:cubicBezTo>
                    <a:pt x="16" y="40"/>
                    <a:pt x="10" y="43"/>
                    <a:pt x="6" y="43"/>
                  </a:cubicBezTo>
                  <a:cubicBezTo>
                    <a:pt x="5" y="43"/>
                    <a:pt x="3" y="45"/>
                    <a:pt x="1" y="49"/>
                  </a:cubicBezTo>
                  <a:cubicBezTo>
                    <a:pt x="1" y="50"/>
                    <a:pt x="1" y="52"/>
                    <a:pt x="4" y="52"/>
                  </a:cubicBezTo>
                  <a:cubicBezTo>
                    <a:pt x="10" y="52"/>
                    <a:pt x="19" y="51"/>
                    <a:pt x="22" y="60"/>
                  </a:cubicBezTo>
                  <a:cubicBezTo>
                    <a:pt x="25" y="71"/>
                    <a:pt x="22" y="84"/>
                    <a:pt x="32" y="94"/>
                  </a:cubicBezTo>
                  <a:cubicBezTo>
                    <a:pt x="43" y="103"/>
                    <a:pt x="51" y="108"/>
                    <a:pt x="59" y="103"/>
                  </a:cubicBezTo>
                  <a:cubicBezTo>
                    <a:pt x="67" y="97"/>
                    <a:pt x="71" y="90"/>
                    <a:pt x="83" y="94"/>
                  </a:cubicBezTo>
                  <a:cubicBezTo>
                    <a:pt x="95" y="96"/>
                    <a:pt x="103" y="103"/>
                    <a:pt x="103" y="103"/>
                  </a:cubicBezTo>
                  <a:cubicBezTo>
                    <a:pt x="103" y="103"/>
                    <a:pt x="110" y="91"/>
                    <a:pt x="115" y="90"/>
                  </a:cubicBezTo>
                  <a:cubicBezTo>
                    <a:pt x="121" y="89"/>
                    <a:pt x="125" y="101"/>
                    <a:pt x="125" y="101"/>
                  </a:cubicBezTo>
                  <a:cubicBezTo>
                    <a:pt x="128" y="100"/>
                    <a:pt x="128" y="100"/>
                    <a:pt x="128" y="100"/>
                  </a:cubicBezTo>
                  <a:cubicBezTo>
                    <a:pt x="130" y="97"/>
                    <a:pt x="130" y="97"/>
                    <a:pt x="130" y="97"/>
                  </a:cubicBezTo>
                  <a:cubicBezTo>
                    <a:pt x="133" y="99"/>
                    <a:pt x="133" y="99"/>
                    <a:pt x="133" y="99"/>
                  </a:cubicBezTo>
                  <a:cubicBezTo>
                    <a:pt x="144" y="97"/>
                    <a:pt x="144" y="97"/>
                    <a:pt x="144" y="97"/>
                  </a:cubicBezTo>
                  <a:cubicBezTo>
                    <a:pt x="144" y="97"/>
                    <a:pt x="150" y="86"/>
                    <a:pt x="155" y="86"/>
                  </a:cubicBezTo>
                  <a:cubicBezTo>
                    <a:pt x="160" y="86"/>
                    <a:pt x="161" y="99"/>
                    <a:pt x="161" y="99"/>
                  </a:cubicBezTo>
                  <a:cubicBezTo>
                    <a:pt x="161" y="99"/>
                    <a:pt x="169" y="97"/>
                    <a:pt x="173" y="97"/>
                  </a:cubicBezTo>
                  <a:cubicBezTo>
                    <a:pt x="177" y="98"/>
                    <a:pt x="177" y="105"/>
                    <a:pt x="177" y="105"/>
                  </a:cubicBezTo>
                  <a:cubicBezTo>
                    <a:pt x="196" y="119"/>
                    <a:pt x="196" y="119"/>
                    <a:pt x="196" y="119"/>
                  </a:cubicBezTo>
                  <a:cubicBezTo>
                    <a:pt x="201" y="112"/>
                    <a:pt x="201" y="112"/>
                    <a:pt x="201" y="112"/>
                  </a:cubicBezTo>
                  <a:cubicBezTo>
                    <a:pt x="207" y="111"/>
                    <a:pt x="207" y="111"/>
                    <a:pt x="207" y="111"/>
                  </a:cubicBezTo>
                  <a:cubicBezTo>
                    <a:pt x="212" y="106"/>
                    <a:pt x="212" y="106"/>
                    <a:pt x="212" y="106"/>
                  </a:cubicBezTo>
                  <a:lnTo>
                    <a:pt x="207" y="104"/>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0" name="Freeform 41"/>
            <p:cNvSpPr>
              <a:spLocks noEditPoints="1"/>
            </p:cNvSpPr>
            <p:nvPr/>
          </p:nvSpPr>
          <p:spPr bwMode="auto">
            <a:xfrm>
              <a:off x="5539086" y="4410944"/>
              <a:ext cx="2347913" cy="1314450"/>
            </a:xfrm>
            <a:custGeom>
              <a:avLst/>
              <a:gdLst/>
              <a:ahLst/>
              <a:cxnLst>
                <a:cxn ang="0">
                  <a:pos x="24" y="340"/>
                </a:cxn>
                <a:cxn ang="0">
                  <a:pos x="49" y="328"/>
                </a:cxn>
                <a:cxn ang="0">
                  <a:pos x="102" y="283"/>
                </a:cxn>
                <a:cxn ang="0">
                  <a:pos x="135" y="275"/>
                </a:cxn>
                <a:cxn ang="0">
                  <a:pos x="103" y="241"/>
                </a:cxn>
                <a:cxn ang="0">
                  <a:pos x="87" y="218"/>
                </a:cxn>
                <a:cxn ang="0">
                  <a:pos x="55" y="215"/>
                </a:cxn>
                <a:cxn ang="0">
                  <a:pos x="24" y="241"/>
                </a:cxn>
                <a:cxn ang="0">
                  <a:pos x="29" y="264"/>
                </a:cxn>
                <a:cxn ang="0">
                  <a:pos x="25" y="300"/>
                </a:cxn>
                <a:cxn ang="0">
                  <a:pos x="41" y="327"/>
                </a:cxn>
                <a:cxn ang="0">
                  <a:pos x="15" y="353"/>
                </a:cxn>
                <a:cxn ang="0">
                  <a:pos x="973" y="186"/>
                </a:cxn>
                <a:cxn ang="0">
                  <a:pos x="946" y="128"/>
                </a:cxn>
                <a:cxn ang="0">
                  <a:pos x="942" y="68"/>
                </a:cxn>
                <a:cxn ang="0">
                  <a:pos x="843" y="17"/>
                </a:cxn>
                <a:cxn ang="0">
                  <a:pos x="789" y="14"/>
                </a:cxn>
                <a:cxn ang="0">
                  <a:pos x="720" y="63"/>
                </a:cxn>
                <a:cxn ang="0">
                  <a:pos x="587" y="131"/>
                </a:cxn>
                <a:cxn ang="0">
                  <a:pos x="517" y="129"/>
                </a:cxn>
                <a:cxn ang="0">
                  <a:pos x="448" y="131"/>
                </a:cxn>
                <a:cxn ang="0">
                  <a:pos x="373" y="138"/>
                </a:cxn>
                <a:cxn ang="0">
                  <a:pos x="276" y="207"/>
                </a:cxn>
                <a:cxn ang="0">
                  <a:pos x="218" y="236"/>
                </a:cxn>
                <a:cxn ang="0">
                  <a:pos x="157" y="262"/>
                </a:cxn>
                <a:cxn ang="0">
                  <a:pos x="198" y="277"/>
                </a:cxn>
                <a:cxn ang="0">
                  <a:pos x="151" y="303"/>
                </a:cxn>
                <a:cxn ang="0">
                  <a:pos x="151" y="310"/>
                </a:cxn>
                <a:cxn ang="0">
                  <a:pos x="97" y="314"/>
                </a:cxn>
                <a:cxn ang="0">
                  <a:pos x="80" y="321"/>
                </a:cxn>
                <a:cxn ang="0">
                  <a:pos x="37" y="357"/>
                </a:cxn>
                <a:cxn ang="0">
                  <a:pos x="26" y="399"/>
                </a:cxn>
                <a:cxn ang="0">
                  <a:pos x="66" y="411"/>
                </a:cxn>
                <a:cxn ang="0">
                  <a:pos x="73" y="446"/>
                </a:cxn>
                <a:cxn ang="0">
                  <a:pos x="79" y="459"/>
                </a:cxn>
                <a:cxn ang="0">
                  <a:pos x="69" y="453"/>
                </a:cxn>
                <a:cxn ang="0">
                  <a:pos x="71" y="478"/>
                </a:cxn>
                <a:cxn ang="0">
                  <a:pos x="107" y="496"/>
                </a:cxn>
                <a:cxn ang="0">
                  <a:pos x="110" y="510"/>
                </a:cxn>
                <a:cxn ang="0">
                  <a:pos x="130" y="524"/>
                </a:cxn>
                <a:cxn ang="0">
                  <a:pos x="128" y="540"/>
                </a:cxn>
                <a:cxn ang="0">
                  <a:pos x="150" y="548"/>
                </a:cxn>
                <a:cxn ang="0">
                  <a:pos x="147" y="554"/>
                </a:cxn>
                <a:cxn ang="0">
                  <a:pos x="162" y="556"/>
                </a:cxn>
                <a:cxn ang="0">
                  <a:pos x="175" y="543"/>
                </a:cxn>
                <a:cxn ang="0">
                  <a:pos x="208" y="545"/>
                </a:cxn>
                <a:cxn ang="0">
                  <a:pos x="221" y="551"/>
                </a:cxn>
                <a:cxn ang="0">
                  <a:pos x="241" y="560"/>
                </a:cxn>
                <a:cxn ang="0">
                  <a:pos x="315" y="546"/>
                </a:cxn>
                <a:cxn ang="0">
                  <a:pos x="391" y="513"/>
                </a:cxn>
                <a:cxn ang="0">
                  <a:pos x="563" y="456"/>
                </a:cxn>
                <a:cxn ang="0">
                  <a:pos x="606" y="438"/>
                </a:cxn>
                <a:cxn ang="0">
                  <a:pos x="631" y="472"/>
                </a:cxn>
                <a:cxn ang="0">
                  <a:pos x="645" y="413"/>
                </a:cxn>
                <a:cxn ang="0">
                  <a:pos x="707" y="377"/>
                </a:cxn>
                <a:cxn ang="0">
                  <a:pos x="865" y="297"/>
                </a:cxn>
                <a:cxn ang="0">
                  <a:pos x="910" y="253"/>
                </a:cxn>
                <a:cxn ang="0">
                  <a:pos x="975" y="238"/>
                </a:cxn>
                <a:cxn ang="0">
                  <a:pos x="1020" y="222"/>
                </a:cxn>
              </a:cxnLst>
              <a:rect l="0" t="0" r="r" b="b"/>
              <a:pathLst>
                <a:path w="1022" h="573" extrusionOk="0">
                  <a:moveTo>
                    <a:pt x="91" y="305"/>
                  </a:moveTo>
                  <a:cubicBezTo>
                    <a:pt x="82" y="306"/>
                    <a:pt x="85" y="312"/>
                    <a:pt x="91" y="310"/>
                  </a:cubicBezTo>
                  <a:cubicBezTo>
                    <a:pt x="100" y="308"/>
                    <a:pt x="101" y="304"/>
                    <a:pt x="91" y="305"/>
                  </a:cubicBezTo>
                  <a:close/>
                  <a:moveTo>
                    <a:pt x="41" y="327"/>
                  </a:moveTo>
                  <a:cubicBezTo>
                    <a:pt x="24" y="340"/>
                    <a:pt x="24" y="340"/>
                    <a:pt x="24" y="340"/>
                  </a:cubicBezTo>
                  <a:cubicBezTo>
                    <a:pt x="30" y="347"/>
                    <a:pt x="30" y="347"/>
                    <a:pt x="30" y="347"/>
                  </a:cubicBezTo>
                  <a:cubicBezTo>
                    <a:pt x="26" y="360"/>
                    <a:pt x="26" y="360"/>
                    <a:pt x="26" y="360"/>
                  </a:cubicBezTo>
                  <a:cubicBezTo>
                    <a:pt x="33" y="355"/>
                    <a:pt x="33" y="355"/>
                    <a:pt x="33" y="355"/>
                  </a:cubicBezTo>
                  <a:cubicBezTo>
                    <a:pt x="35" y="347"/>
                    <a:pt x="35" y="347"/>
                    <a:pt x="35" y="347"/>
                  </a:cubicBezTo>
                  <a:cubicBezTo>
                    <a:pt x="49" y="328"/>
                    <a:pt x="49" y="328"/>
                    <a:pt x="49" y="328"/>
                  </a:cubicBezTo>
                  <a:cubicBezTo>
                    <a:pt x="64" y="318"/>
                    <a:pt x="64" y="318"/>
                    <a:pt x="64" y="318"/>
                  </a:cubicBezTo>
                  <a:cubicBezTo>
                    <a:pt x="77" y="302"/>
                    <a:pt x="77" y="302"/>
                    <a:pt x="77" y="302"/>
                  </a:cubicBezTo>
                  <a:cubicBezTo>
                    <a:pt x="77" y="302"/>
                    <a:pt x="79" y="294"/>
                    <a:pt x="80" y="290"/>
                  </a:cubicBezTo>
                  <a:cubicBezTo>
                    <a:pt x="81" y="287"/>
                    <a:pt x="93" y="283"/>
                    <a:pt x="93" y="283"/>
                  </a:cubicBezTo>
                  <a:cubicBezTo>
                    <a:pt x="93" y="283"/>
                    <a:pt x="100" y="284"/>
                    <a:pt x="102" y="283"/>
                  </a:cubicBezTo>
                  <a:cubicBezTo>
                    <a:pt x="105" y="283"/>
                    <a:pt x="106" y="275"/>
                    <a:pt x="113" y="274"/>
                  </a:cubicBezTo>
                  <a:cubicBezTo>
                    <a:pt x="120" y="273"/>
                    <a:pt x="132" y="274"/>
                    <a:pt x="132" y="274"/>
                  </a:cubicBezTo>
                  <a:cubicBezTo>
                    <a:pt x="132" y="270"/>
                    <a:pt x="132" y="270"/>
                    <a:pt x="132" y="270"/>
                  </a:cubicBezTo>
                  <a:cubicBezTo>
                    <a:pt x="135" y="270"/>
                    <a:pt x="135" y="270"/>
                    <a:pt x="135" y="270"/>
                  </a:cubicBezTo>
                  <a:cubicBezTo>
                    <a:pt x="135" y="275"/>
                    <a:pt x="135" y="275"/>
                    <a:pt x="135" y="275"/>
                  </a:cubicBezTo>
                  <a:cubicBezTo>
                    <a:pt x="135" y="275"/>
                    <a:pt x="140" y="275"/>
                    <a:pt x="149" y="272"/>
                  </a:cubicBezTo>
                  <a:cubicBezTo>
                    <a:pt x="157" y="268"/>
                    <a:pt x="153" y="258"/>
                    <a:pt x="153" y="258"/>
                  </a:cubicBezTo>
                  <a:cubicBezTo>
                    <a:pt x="155" y="253"/>
                    <a:pt x="155" y="253"/>
                    <a:pt x="155" y="253"/>
                  </a:cubicBezTo>
                  <a:cubicBezTo>
                    <a:pt x="155" y="253"/>
                    <a:pt x="143" y="253"/>
                    <a:pt x="133" y="251"/>
                  </a:cubicBezTo>
                  <a:cubicBezTo>
                    <a:pt x="123" y="250"/>
                    <a:pt x="112" y="246"/>
                    <a:pt x="103" y="241"/>
                  </a:cubicBezTo>
                  <a:cubicBezTo>
                    <a:pt x="95" y="237"/>
                    <a:pt x="101" y="233"/>
                    <a:pt x="100" y="229"/>
                  </a:cubicBezTo>
                  <a:cubicBezTo>
                    <a:pt x="99" y="226"/>
                    <a:pt x="93" y="223"/>
                    <a:pt x="93" y="223"/>
                  </a:cubicBezTo>
                  <a:cubicBezTo>
                    <a:pt x="96" y="221"/>
                    <a:pt x="96" y="221"/>
                    <a:pt x="96" y="221"/>
                  </a:cubicBezTo>
                  <a:cubicBezTo>
                    <a:pt x="93" y="215"/>
                    <a:pt x="93" y="215"/>
                    <a:pt x="93" y="215"/>
                  </a:cubicBezTo>
                  <a:cubicBezTo>
                    <a:pt x="87" y="218"/>
                    <a:pt x="87" y="218"/>
                    <a:pt x="87" y="218"/>
                  </a:cubicBezTo>
                  <a:cubicBezTo>
                    <a:pt x="84" y="218"/>
                    <a:pt x="84" y="218"/>
                    <a:pt x="84" y="218"/>
                  </a:cubicBezTo>
                  <a:cubicBezTo>
                    <a:pt x="84" y="223"/>
                    <a:pt x="84" y="223"/>
                    <a:pt x="84" y="223"/>
                  </a:cubicBezTo>
                  <a:cubicBezTo>
                    <a:pt x="77" y="220"/>
                    <a:pt x="77" y="220"/>
                    <a:pt x="77" y="220"/>
                  </a:cubicBezTo>
                  <a:cubicBezTo>
                    <a:pt x="77" y="220"/>
                    <a:pt x="72" y="224"/>
                    <a:pt x="67" y="224"/>
                  </a:cubicBezTo>
                  <a:cubicBezTo>
                    <a:pt x="63" y="223"/>
                    <a:pt x="58" y="217"/>
                    <a:pt x="55" y="215"/>
                  </a:cubicBezTo>
                  <a:cubicBezTo>
                    <a:pt x="51" y="215"/>
                    <a:pt x="49" y="221"/>
                    <a:pt x="49" y="221"/>
                  </a:cubicBezTo>
                  <a:cubicBezTo>
                    <a:pt x="49" y="221"/>
                    <a:pt x="48" y="218"/>
                    <a:pt x="46" y="219"/>
                  </a:cubicBezTo>
                  <a:cubicBezTo>
                    <a:pt x="44" y="221"/>
                    <a:pt x="44" y="224"/>
                    <a:pt x="38" y="228"/>
                  </a:cubicBezTo>
                  <a:cubicBezTo>
                    <a:pt x="34" y="233"/>
                    <a:pt x="28" y="229"/>
                    <a:pt x="23" y="230"/>
                  </a:cubicBezTo>
                  <a:cubicBezTo>
                    <a:pt x="20" y="233"/>
                    <a:pt x="25" y="237"/>
                    <a:pt x="24" y="241"/>
                  </a:cubicBezTo>
                  <a:cubicBezTo>
                    <a:pt x="22" y="244"/>
                    <a:pt x="17" y="241"/>
                    <a:pt x="15" y="243"/>
                  </a:cubicBezTo>
                  <a:cubicBezTo>
                    <a:pt x="12" y="245"/>
                    <a:pt x="14" y="250"/>
                    <a:pt x="14" y="250"/>
                  </a:cubicBezTo>
                  <a:cubicBezTo>
                    <a:pt x="21" y="252"/>
                    <a:pt x="21" y="252"/>
                    <a:pt x="21" y="252"/>
                  </a:cubicBezTo>
                  <a:cubicBezTo>
                    <a:pt x="28" y="255"/>
                    <a:pt x="28" y="255"/>
                    <a:pt x="28" y="255"/>
                  </a:cubicBezTo>
                  <a:cubicBezTo>
                    <a:pt x="28" y="255"/>
                    <a:pt x="28" y="261"/>
                    <a:pt x="29" y="264"/>
                  </a:cubicBezTo>
                  <a:cubicBezTo>
                    <a:pt x="30" y="266"/>
                    <a:pt x="36" y="271"/>
                    <a:pt x="34" y="273"/>
                  </a:cubicBezTo>
                  <a:cubicBezTo>
                    <a:pt x="32" y="275"/>
                    <a:pt x="26" y="274"/>
                    <a:pt x="26" y="274"/>
                  </a:cubicBezTo>
                  <a:cubicBezTo>
                    <a:pt x="19" y="281"/>
                    <a:pt x="19" y="281"/>
                    <a:pt x="19" y="281"/>
                  </a:cubicBezTo>
                  <a:cubicBezTo>
                    <a:pt x="20" y="290"/>
                    <a:pt x="20" y="290"/>
                    <a:pt x="20" y="290"/>
                  </a:cubicBezTo>
                  <a:cubicBezTo>
                    <a:pt x="20" y="290"/>
                    <a:pt x="28" y="296"/>
                    <a:pt x="25" y="300"/>
                  </a:cubicBezTo>
                  <a:cubicBezTo>
                    <a:pt x="23" y="305"/>
                    <a:pt x="13" y="316"/>
                    <a:pt x="13" y="316"/>
                  </a:cubicBezTo>
                  <a:cubicBezTo>
                    <a:pt x="13" y="316"/>
                    <a:pt x="14" y="322"/>
                    <a:pt x="18" y="324"/>
                  </a:cubicBezTo>
                  <a:cubicBezTo>
                    <a:pt x="22" y="328"/>
                    <a:pt x="39" y="320"/>
                    <a:pt x="39" y="320"/>
                  </a:cubicBezTo>
                  <a:cubicBezTo>
                    <a:pt x="39" y="320"/>
                    <a:pt x="50" y="314"/>
                    <a:pt x="52" y="318"/>
                  </a:cubicBezTo>
                  <a:cubicBezTo>
                    <a:pt x="53" y="321"/>
                    <a:pt x="41" y="327"/>
                    <a:pt x="41" y="327"/>
                  </a:cubicBezTo>
                  <a:close/>
                  <a:moveTo>
                    <a:pt x="13" y="350"/>
                  </a:moveTo>
                  <a:cubicBezTo>
                    <a:pt x="13" y="350"/>
                    <a:pt x="0" y="354"/>
                    <a:pt x="0" y="361"/>
                  </a:cubicBezTo>
                  <a:cubicBezTo>
                    <a:pt x="0" y="361"/>
                    <a:pt x="2" y="364"/>
                    <a:pt x="8" y="361"/>
                  </a:cubicBezTo>
                  <a:cubicBezTo>
                    <a:pt x="15" y="357"/>
                    <a:pt x="18" y="355"/>
                    <a:pt x="18" y="355"/>
                  </a:cubicBezTo>
                  <a:cubicBezTo>
                    <a:pt x="15" y="353"/>
                    <a:pt x="15" y="353"/>
                    <a:pt x="15" y="353"/>
                  </a:cubicBezTo>
                  <a:lnTo>
                    <a:pt x="13" y="350"/>
                  </a:lnTo>
                  <a:close/>
                  <a:moveTo>
                    <a:pt x="1019" y="210"/>
                  </a:moveTo>
                  <a:cubicBezTo>
                    <a:pt x="1015" y="206"/>
                    <a:pt x="1013" y="209"/>
                    <a:pt x="1004" y="209"/>
                  </a:cubicBezTo>
                  <a:cubicBezTo>
                    <a:pt x="997" y="209"/>
                    <a:pt x="1003" y="198"/>
                    <a:pt x="996" y="191"/>
                  </a:cubicBezTo>
                  <a:cubicBezTo>
                    <a:pt x="988" y="182"/>
                    <a:pt x="973" y="186"/>
                    <a:pt x="973" y="186"/>
                  </a:cubicBezTo>
                  <a:cubicBezTo>
                    <a:pt x="971" y="155"/>
                    <a:pt x="971" y="155"/>
                    <a:pt x="971" y="155"/>
                  </a:cubicBezTo>
                  <a:cubicBezTo>
                    <a:pt x="963" y="159"/>
                    <a:pt x="963" y="159"/>
                    <a:pt x="963" y="159"/>
                  </a:cubicBezTo>
                  <a:cubicBezTo>
                    <a:pt x="963" y="159"/>
                    <a:pt x="964" y="150"/>
                    <a:pt x="959" y="146"/>
                  </a:cubicBezTo>
                  <a:cubicBezTo>
                    <a:pt x="955" y="141"/>
                    <a:pt x="950" y="138"/>
                    <a:pt x="950" y="138"/>
                  </a:cubicBezTo>
                  <a:cubicBezTo>
                    <a:pt x="946" y="128"/>
                    <a:pt x="946" y="128"/>
                    <a:pt x="946" y="128"/>
                  </a:cubicBezTo>
                  <a:cubicBezTo>
                    <a:pt x="938" y="128"/>
                    <a:pt x="938" y="128"/>
                    <a:pt x="938" y="128"/>
                  </a:cubicBezTo>
                  <a:cubicBezTo>
                    <a:pt x="938" y="128"/>
                    <a:pt x="920" y="108"/>
                    <a:pt x="919" y="104"/>
                  </a:cubicBezTo>
                  <a:cubicBezTo>
                    <a:pt x="919" y="100"/>
                    <a:pt x="929" y="98"/>
                    <a:pt x="934" y="95"/>
                  </a:cubicBezTo>
                  <a:cubicBezTo>
                    <a:pt x="938" y="92"/>
                    <a:pt x="932" y="82"/>
                    <a:pt x="930" y="75"/>
                  </a:cubicBezTo>
                  <a:cubicBezTo>
                    <a:pt x="927" y="68"/>
                    <a:pt x="942" y="68"/>
                    <a:pt x="942" y="68"/>
                  </a:cubicBezTo>
                  <a:cubicBezTo>
                    <a:pt x="942" y="68"/>
                    <a:pt x="934" y="61"/>
                    <a:pt x="922" y="59"/>
                  </a:cubicBezTo>
                  <a:cubicBezTo>
                    <a:pt x="910" y="55"/>
                    <a:pt x="906" y="62"/>
                    <a:pt x="898" y="68"/>
                  </a:cubicBezTo>
                  <a:cubicBezTo>
                    <a:pt x="890" y="73"/>
                    <a:pt x="882" y="68"/>
                    <a:pt x="871" y="59"/>
                  </a:cubicBezTo>
                  <a:cubicBezTo>
                    <a:pt x="861" y="49"/>
                    <a:pt x="864" y="36"/>
                    <a:pt x="861" y="25"/>
                  </a:cubicBezTo>
                  <a:cubicBezTo>
                    <a:pt x="858" y="16"/>
                    <a:pt x="849" y="17"/>
                    <a:pt x="843" y="17"/>
                  </a:cubicBezTo>
                  <a:cubicBezTo>
                    <a:pt x="838" y="17"/>
                    <a:pt x="841" y="8"/>
                    <a:pt x="838" y="8"/>
                  </a:cubicBezTo>
                  <a:cubicBezTo>
                    <a:pt x="834" y="8"/>
                    <a:pt x="829" y="14"/>
                    <a:pt x="829" y="14"/>
                  </a:cubicBezTo>
                  <a:cubicBezTo>
                    <a:pt x="803" y="4"/>
                    <a:pt x="803" y="4"/>
                    <a:pt x="803" y="4"/>
                  </a:cubicBezTo>
                  <a:cubicBezTo>
                    <a:pt x="803" y="4"/>
                    <a:pt x="799" y="0"/>
                    <a:pt x="792" y="0"/>
                  </a:cubicBezTo>
                  <a:cubicBezTo>
                    <a:pt x="787" y="0"/>
                    <a:pt x="789" y="14"/>
                    <a:pt x="789" y="14"/>
                  </a:cubicBezTo>
                  <a:cubicBezTo>
                    <a:pt x="789" y="14"/>
                    <a:pt x="781" y="15"/>
                    <a:pt x="773" y="16"/>
                  </a:cubicBezTo>
                  <a:cubicBezTo>
                    <a:pt x="766" y="17"/>
                    <a:pt x="757" y="28"/>
                    <a:pt x="757" y="28"/>
                  </a:cubicBezTo>
                  <a:cubicBezTo>
                    <a:pt x="741" y="30"/>
                    <a:pt x="741" y="30"/>
                    <a:pt x="741" y="30"/>
                  </a:cubicBezTo>
                  <a:cubicBezTo>
                    <a:pt x="726" y="59"/>
                    <a:pt x="726" y="59"/>
                    <a:pt x="726" y="59"/>
                  </a:cubicBezTo>
                  <a:cubicBezTo>
                    <a:pt x="720" y="63"/>
                    <a:pt x="720" y="63"/>
                    <a:pt x="720" y="63"/>
                  </a:cubicBezTo>
                  <a:cubicBezTo>
                    <a:pt x="720" y="63"/>
                    <a:pt x="721" y="69"/>
                    <a:pt x="703" y="85"/>
                  </a:cubicBezTo>
                  <a:cubicBezTo>
                    <a:pt x="685" y="101"/>
                    <a:pt x="665" y="99"/>
                    <a:pt x="665" y="99"/>
                  </a:cubicBezTo>
                  <a:cubicBezTo>
                    <a:pt x="665" y="99"/>
                    <a:pt x="662" y="95"/>
                    <a:pt x="651" y="98"/>
                  </a:cubicBezTo>
                  <a:cubicBezTo>
                    <a:pt x="640" y="101"/>
                    <a:pt x="624" y="118"/>
                    <a:pt x="614" y="126"/>
                  </a:cubicBezTo>
                  <a:cubicBezTo>
                    <a:pt x="604" y="132"/>
                    <a:pt x="587" y="131"/>
                    <a:pt x="587" y="131"/>
                  </a:cubicBezTo>
                  <a:cubicBezTo>
                    <a:pt x="578" y="126"/>
                    <a:pt x="578" y="126"/>
                    <a:pt x="578" y="126"/>
                  </a:cubicBezTo>
                  <a:cubicBezTo>
                    <a:pt x="569" y="125"/>
                    <a:pt x="569" y="125"/>
                    <a:pt x="569" y="125"/>
                  </a:cubicBezTo>
                  <a:cubicBezTo>
                    <a:pt x="564" y="138"/>
                    <a:pt x="564" y="138"/>
                    <a:pt x="564" y="138"/>
                  </a:cubicBezTo>
                  <a:cubicBezTo>
                    <a:pt x="564" y="138"/>
                    <a:pt x="542" y="133"/>
                    <a:pt x="539" y="130"/>
                  </a:cubicBezTo>
                  <a:cubicBezTo>
                    <a:pt x="534" y="127"/>
                    <a:pt x="517" y="129"/>
                    <a:pt x="517" y="129"/>
                  </a:cubicBezTo>
                  <a:cubicBezTo>
                    <a:pt x="517" y="129"/>
                    <a:pt x="522" y="142"/>
                    <a:pt x="515" y="145"/>
                  </a:cubicBezTo>
                  <a:cubicBezTo>
                    <a:pt x="509" y="148"/>
                    <a:pt x="490" y="136"/>
                    <a:pt x="490" y="136"/>
                  </a:cubicBezTo>
                  <a:cubicBezTo>
                    <a:pt x="490" y="123"/>
                    <a:pt x="490" y="123"/>
                    <a:pt x="490" y="123"/>
                  </a:cubicBezTo>
                  <a:cubicBezTo>
                    <a:pt x="477" y="118"/>
                    <a:pt x="477" y="118"/>
                    <a:pt x="477" y="118"/>
                  </a:cubicBezTo>
                  <a:cubicBezTo>
                    <a:pt x="477" y="118"/>
                    <a:pt x="467" y="134"/>
                    <a:pt x="448" y="131"/>
                  </a:cubicBezTo>
                  <a:cubicBezTo>
                    <a:pt x="428" y="129"/>
                    <a:pt x="434" y="111"/>
                    <a:pt x="434" y="111"/>
                  </a:cubicBezTo>
                  <a:cubicBezTo>
                    <a:pt x="423" y="113"/>
                    <a:pt x="423" y="113"/>
                    <a:pt x="423" y="113"/>
                  </a:cubicBezTo>
                  <a:cubicBezTo>
                    <a:pt x="423" y="113"/>
                    <a:pt x="421" y="117"/>
                    <a:pt x="419" y="122"/>
                  </a:cubicBezTo>
                  <a:cubicBezTo>
                    <a:pt x="417" y="126"/>
                    <a:pt x="403" y="131"/>
                    <a:pt x="395" y="130"/>
                  </a:cubicBezTo>
                  <a:cubicBezTo>
                    <a:pt x="386" y="128"/>
                    <a:pt x="381" y="134"/>
                    <a:pt x="373" y="138"/>
                  </a:cubicBezTo>
                  <a:cubicBezTo>
                    <a:pt x="364" y="142"/>
                    <a:pt x="348" y="143"/>
                    <a:pt x="348" y="143"/>
                  </a:cubicBezTo>
                  <a:cubicBezTo>
                    <a:pt x="326" y="159"/>
                    <a:pt x="326" y="159"/>
                    <a:pt x="326" y="159"/>
                  </a:cubicBezTo>
                  <a:cubicBezTo>
                    <a:pt x="300" y="178"/>
                    <a:pt x="300" y="178"/>
                    <a:pt x="300" y="178"/>
                  </a:cubicBezTo>
                  <a:cubicBezTo>
                    <a:pt x="300" y="186"/>
                    <a:pt x="300" y="186"/>
                    <a:pt x="300" y="186"/>
                  </a:cubicBezTo>
                  <a:cubicBezTo>
                    <a:pt x="276" y="207"/>
                    <a:pt x="276" y="207"/>
                    <a:pt x="276" y="207"/>
                  </a:cubicBezTo>
                  <a:cubicBezTo>
                    <a:pt x="269" y="213"/>
                    <a:pt x="269" y="213"/>
                    <a:pt x="269" y="213"/>
                  </a:cubicBezTo>
                  <a:cubicBezTo>
                    <a:pt x="269" y="213"/>
                    <a:pt x="271" y="222"/>
                    <a:pt x="264" y="230"/>
                  </a:cubicBezTo>
                  <a:cubicBezTo>
                    <a:pt x="255" y="239"/>
                    <a:pt x="239" y="238"/>
                    <a:pt x="239" y="238"/>
                  </a:cubicBezTo>
                  <a:cubicBezTo>
                    <a:pt x="220" y="240"/>
                    <a:pt x="220" y="240"/>
                    <a:pt x="220" y="240"/>
                  </a:cubicBezTo>
                  <a:cubicBezTo>
                    <a:pt x="218" y="236"/>
                    <a:pt x="218" y="236"/>
                    <a:pt x="218" y="236"/>
                  </a:cubicBezTo>
                  <a:cubicBezTo>
                    <a:pt x="206" y="245"/>
                    <a:pt x="206" y="245"/>
                    <a:pt x="206" y="245"/>
                  </a:cubicBezTo>
                  <a:cubicBezTo>
                    <a:pt x="197" y="245"/>
                    <a:pt x="197" y="245"/>
                    <a:pt x="197" y="245"/>
                  </a:cubicBezTo>
                  <a:cubicBezTo>
                    <a:pt x="194" y="247"/>
                    <a:pt x="187" y="251"/>
                    <a:pt x="184" y="252"/>
                  </a:cubicBezTo>
                  <a:cubicBezTo>
                    <a:pt x="180" y="253"/>
                    <a:pt x="166" y="251"/>
                    <a:pt x="161" y="253"/>
                  </a:cubicBezTo>
                  <a:cubicBezTo>
                    <a:pt x="154" y="255"/>
                    <a:pt x="157" y="262"/>
                    <a:pt x="157" y="262"/>
                  </a:cubicBezTo>
                  <a:cubicBezTo>
                    <a:pt x="157" y="262"/>
                    <a:pt x="156" y="266"/>
                    <a:pt x="155" y="270"/>
                  </a:cubicBezTo>
                  <a:cubicBezTo>
                    <a:pt x="155" y="273"/>
                    <a:pt x="171" y="275"/>
                    <a:pt x="171" y="275"/>
                  </a:cubicBezTo>
                  <a:cubicBezTo>
                    <a:pt x="170" y="278"/>
                    <a:pt x="170" y="278"/>
                    <a:pt x="170" y="278"/>
                  </a:cubicBezTo>
                  <a:cubicBezTo>
                    <a:pt x="177" y="280"/>
                    <a:pt x="177" y="280"/>
                    <a:pt x="177" y="280"/>
                  </a:cubicBezTo>
                  <a:cubicBezTo>
                    <a:pt x="177" y="280"/>
                    <a:pt x="197" y="275"/>
                    <a:pt x="198" y="277"/>
                  </a:cubicBezTo>
                  <a:cubicBezTo>
                    <a:pt x="198" y="280"/>
                    <a:pt x="186" y="283"/>
                    <a:pt x="186" y="283"/>
                  </a:cubicBezTo>
                  <a:cubicBezTo>
                    <a:pt x="183" y="282"/>
                    <a:pt x="183" y="282"/>
                    <a:pt x="183" y="282"/>
                  </a:cubicBezTo>
                  <a:cubicBezTo>
                    <a:pt x="173" y="287"/>
                    <a:pt x="173" y="287"/>
                    <a:pt x="173" y="287"/>
                  </a:cubicBezTo>
                  <a:cubicBezTo>
                    <a:pt x="156" y="291"/>
                    <a:pt x="156" y="291"/>
                    <a:pt x="156" y="291"/>
                  </a:cubicBezTo>
                  <a:cubicBezTo>
                    <a:pt x="151" y="303"/>
                    <a:pt x="151" y="303"/>
                    <a:pt x="151" y="303"/>
                  </a:cubicBezTo>
                  <a:cubicBezTo>
                    <a:pt x="156" y="305"/>
                    <a:pt x="156" y="305"/>
                    <a:pt x="156" y="305"/>
                  </a:cubicBezTo>
                  <a:cubicBezTo>
                    <a:pt x="156" y="305"/>
                    <a:pt x="161" y="303"/>
                    <a:pt x="165" y="303"/>
                  </a:cubicBezTo>
                  <a:cubicBezTo>
                    <a:pt x="171" y="303"/>
                    <a:pt x="171" y="303"/>
                    <a:pt x="171" y="303"/>
                  </a:cubicBezTo>
                  <a:cubicBezTo>
                    <a:pt x="171" y="303"/>
                    <a:pt x="168" y="306"/>
                    <a:pt x="165" y="309"/>
                  </a:cubicBezTo>
                  <a:cubicBezTo>
                    <a:pt x="162" y="312"/>
                    <a:pt x="151" y="310"/>
                    <a:pt x="151" y="310"/>
                  </a:cubicBezTo>
                  <a:cubicBezTo>
                    <a:pt x="144" y="314"/>
                    <a:pt x="144" y="314"/>
                    <a:pt x="144" y="314"/>
                  </a:cubicBezTo>
                  <a:cubicBezTo>
                    <a:pt x="136" y="313"/>
                    <a:pt x="136" y="313"/>
                    <a:pt x="136" y="313"/>
                  </a:cubicBezTo>
                  <a:cubicBezTo>
                    <a:pt x="110" y="318"/>
                    <a:pt x="110" y="318"/>
                    <a:pt x="110" y="318"/>
                  </a:cubicBezTo>
                  <a:cubicBezTo>
                    <a:pt x="114" y="312"/>
                    <a:pt x="114" y="312"/>
                    <a:pt x="114" y="312"/>
                  </a:cubicBezTo>
                  <a:cubicBezTo>
                    <a:pt x="97" y="314"/>
                    <a:pt x="97" y="314"/>
                    <a:pt x="97" y="314"/>
                  </a:cubicBezTo>
                  <a:cubicBezTo>
                    <a:pt x="97" y="317"/>
                    <a:pt x="97" y="317"/>
                    <a:pt x="97" y="317"/>
                  </a:cubicBezTo>
                  <a:cubicBezTo>
                    <a:pt x="106" y="322"/>
                    <a:pt x="106" y="322"/>
                    <a:pt x="106" y="322"/>
                  </a:cubicBezTo>
                  <a:cubicBezTo>
                    <a:pt x="106" y="322"/>
                    <a:pt x="102" y="327"/>
                    <a:pt x="96" y="328"/>
                  </a:cubicBezTo>
                  <a:cubicBezTo>
                    <a:pt x="80" y="328"/>
                    <a:pt x="80" y="328"/>
                    <a:pt x="80" y="328"/>
                  </a:cubicBezTo>
                  <a:cubicBezTo>
                    <a:pt x="80" y="321"/>
                    <a:pt x="80" y="321"/>
                    <a:pt x="80" y="321"/>
                  </a:cubicBezTo>
                  <a:cubicBezTo>
                    <a:pt x="69" y="324"/>
                    <a:pt x="69" y="324"/>
                    <a:pt x="69" y="324"/>
                  </a:cubicBezTo>
                  <a:cubicBezTo>
                    <a:pt x="69" y="324"/>
                    <a:pt x="67" y="330"/>
                    <a:pt x="63" y="330"/>
                  </a:cubicBezTo>
                  <a:cubicBezTo>
                    <a:pt x="58" y="330"/>
                    <a:pt x="50" y="333"/>
                    <a:pt x="48" y="337"/>
                  </a:cubicBezTo>
                  <a:cubicBezTo>
                    <a:pt x="47" y="341"/>
                    <a:pt x="45" y="346"/>
                    <a:pt x="40" y="348"/>
                  </a:cubicBezTo>
                  <a:cubicBezTo>
                    <a:pt x="35" y="349"/>
                    <a:pt x="38" y="353"/>
                    <a:pt x="37" y="357"/>
                  </a:cubicBezTo>
                  <a:cubicBezTo>
                    <a:pt x="36" y="362"/>
                    <a:pt x="29" y="363"/>
                    <a:pt x="29" y="363"/>
                  </a:cubicBezTo>
                  <a:cubicBezTo>
                    <a:pt x="28" y="368"/>
                    <a:pt x="28" y="368"/>
                    <a:pt x="28" y="368"/>
                  </a:cubicBezTo>
                  <a:cubicBezTo>
                    <a:pt x="29" y="383"/>
                    <a:pt x="29" y="383"/>
                    <a:pt x="29" y="383"/>
                  </a:cubicBezTo>
                  <a:cubicBezTo>
                    <a:pt x="32" y="384"/>
                    <a:pt x="32" y="384"/>
                    <a:pt x="32" y="384"/>
                  </a:cubicBezTo>
                  <a:cubicBezTo>
                    <a:pt x="26" y="399"/>
                    <a:pt x="26" y="399"/>
                    <a:pt x="26" y="399"/>
                  </a:cubicBezTo>
                  <a:cubicBezTo>
                    <a:pt x="51" y="388"/>
                    <a:pt x="51" y="388"/>
                    <a:pt x="51" y="388"/>
                  </a:cubicBezTo>
                  <a:cubicBezTo>
                    <a:pt x="51" y="388"/>
                    <a:pt x="68" y="380"/>
                    <a:pt x="73" y="385"/>
                  </a:cubicBezTo>
                  <a:cubicBezTo>
                    <a:pt x="78" y="391"/>
                    <a:pt x="58" y="404"/>
                    <a:pt x="58" y="404"/>
                  </a:cubicBezTo>
                  <a:cubicBezTo>
                    <a:pt x="65" y="407"/>
                    <a:pt x="65" y="407"/>
                    <a:pt x="65" y="407"/>
                  </a:cubicBezTo>
                  <a:cubicBezTo>
                    <a:pt x="66" y="411"/>
                    <a:pt x="66" y="411"/>
                    <a:pt x="66" y="411"/>
                  </a:cubicBezTo>
                  <a:cubicBezTo>
                    <a:pt x="74" y="413"/>
                    <a:pt x="74" y="413"/>
                    <a:pt x="74" y="413"/>
                  </a:cubicBezTo>
                  <a:cubicBezTo>
                    <a:pt x="74" y="413"/>
                    <a:pt x="71" y="419"/>
                    <a:pt x="72" y="424"/>
                  </a:cubicBezTo>
                  <a:cubicBezTo>
                    <a:pt x="73" y="429"/>
                    <a:pt x="82" y="422"/>
                    <a:pt x="85" y="426"/>
                  </a:cubicBezTo>
                  <a:cubicBezTo>
                    <a:pt x="88" y="430"/>
                    <a:pt x="80" y="434"/>
                    <a:pt x="75" y="436"/>
                  </a:cubicBezTo>
                  <a:cubicBezTo>
                    <a:pt x="71" y="438"/>
                    <a:pt x="72" y="443"/>
                    <a:pt x="73" y="446"/>
                  </a:cubicBezTo>
                  <a:cubicBezTo>
                    <a:pt x="74" y="448"/>
                    <a:pt x="79" y="446"/>
                    <a:pt x="79" y="446"/>
                  </a:cubicBezTo>
                  <a:cubicBezTo>
                    <a:pt x="79" y="450"/>
                    <a:pt x="79" y="450"/>
                    <a:pt x="79" y="450"/>
                  </a:cubicBezTo>
                  <a:cubicBezTo>
                    <a:pt x="85" y="453"/>
                    <a:pt x="85" y="453"/>
                    <a:pt x="85" y="453"/>
                  </a:cubicBezTo>
                  <a:cubicBezTo>
                    <a:pt x="95" y="453"/>
                    <a:pt x="95" y="453"/>
                    <a:pt x="95" y="453"/>
                  </a:cubicBezTo>
                  <a:cubicBezTo>
                    <a:pt x="79" y="459"/>
                    <a:pt x="79" y="459"/>
                    <a:pt x="79" y="459"/>
                  </a:cubicBezTo>
                  <a:cubicBezTo>
                    <a:pt x="74" y="457"/>
                    <a:pt x="74" y="457"/>
                    <a:pt x="74" y="457"/>
                  </a:cubicBezTo>
                  <a:cubicBezTo>
                    <a:pt x="71" y="458"/>
                    <a:pt x="71" y="458"/>
                    <a:pt x="71" y="458"/>
                  </a:cubicBezTo>
                  <a:cubicBezTo>
                    <a:pt x="72" y="463"/>
                    <a:pt x="72" y="463"/>
                    <a:pt x="72" y="463"/>
                  </a:cubicBezTo>
                  <a:cubicBezTo>
                    <a:pt x="67" y="458"/>
                    <a:pt x="67" y="458"/>
                    <a:pt x="67" y="458"/>
                  </a:cubicBezTo>
                  <a:cubicBezTo>
                    <a:pt x="69" y="453"/>
                    <a:pt x="69" y="453"/>
                    <a:pt x="69" y="453"/>
                  </a:cubicBezTo>
                  <a:cubicBezTo>
                    <a:pt x="69" y="453"/>
                    <a:pt x="59" y="444"/>
                    <a:pt x="55" y="445"/>
                  </a:cubicBezTo>
                  <a:cubicBezTo>
                    <a:pt x="50" y="446"/>
                    <a:pt x="56" y="458"/>
                    <a:pt x="56" y="458"/>
                  </a:cubicBezTo>
                  <a:cubicBezTo>
                    <a:pt x="56" y="458"/>
                    <a:pt x="61" y="458"/>
                    <a:pt x="61" y="464"/>
                  </a:cubicBezTo>
                  <a:cubicBezTo>
                    <a:pt x="62" y="471"/>
                    <a:pt x="52" y="471"/>
                    <a:pt x="52" y="471"/>
                  </a:cubicBezTo>
                  <a:cubicBezTo>
                    <a:pt x="71" y="478"/>
                    <a:pt x="71" y="478"/>
                    <a:pt x="71" y="478"/>
                  </a:cubicBezTo>
                  <a:cubicBezTo>
                    <a:pt x="81" y="471"/>
                    <a:pt x="81" y="471"/>
                    <a:pt x="81" y="471"/>
                  </a:cubicBezTo>
                  <a:cubicBezTo>
                    <a:pt x="86" y="481"/>
                    <a:pt x="86" y="481"/>
                    <a:pt x="86" y="481"/>
                  </a:cubicBezTo>
                  <a:cubicBezTo>
                    <a:pt x="91" y="478"/>
                    <a:pt x="91" y="478"/>
                    <a:pt x="91" y="478"/>
                  </a:cubicBezTo>
                  <a:cubicBezTo>
                    <a:pt x="91" y="478"/>
                    <a:pt x="101" y="478"/>
                    <a:pt x="108" y="480"/>
                  </a:cubicBezTo>
                  <a:cubicBezTo>
                    <a:pt x="115" y="482"/>
                    <a:pt x="107" y="496"/>
                    <a:pt x="107" y="496"/>
                  </a:cubicBezTo>
                  <a:cubicBezTo>
                    <a:pt x="100" y="503"/>
                    <a:pt x="100" y="503"/>
                    <a:pt x="100" y="503"/>
                  </a:cubicBezTo>
                  <a:cubicBezTo>
                    <a:pt x="111" y="505"/>
                    <a:pt x="111" y="505"/>
                    <a:pt x="111" y="505"/>
                  </a:cubicBezTo>
                  <a:cubicBezTo>
                    <a:pt x="111" y="507"/>
                    <a:pt x="111" y="507"/>
                    <a:pt x="111" y="507"/>
                  </a:cubicBezTo>
                  <a:cubicBezTo>
                    <a:pt x="127" y="509"/>
                    <a:pt x="127" y="509"/>
                    <a:pt x="127" y="509"/>
                  </a:cubicBezTo>
                  <a:cubicBezTo>
                    <a:pt x="110" y="510"/>
                    <a:pt x="110" y="510"/>
                    <a:pt x="110" y="510"/>
                  </a:cubicBezTo>
                  <a:cubicBezTo>
                    <a:pt x="112" y="520"/>
                    <a:pt x="112" y="520"/>
                    <a:pt x="112" y="520"/>
                  </a:cubicBezTo>
                  <a:cubicBezTo>
                    <a:pt x="118" y="519"/>
                    <a:pt x="118" y="519"/>
                    <a:pt x="118" y="519"/>
                  </a:cubicBezTo>
                  <a:cubicBezTo>
                    <a:pt x="123" y="515"/>
                    <a:pt x="123" y="515"/>
                    <a:pt x="123" y="515"/>
                  </a:cubicBezTo>
                  <a:cubicBezTo>
                    <a:pt x="122" y="520"/>
                    <a:pt x="122" y="520"/>
                    <a:pt x="122" y="520"/>
                  </a:cubicBezTo>
                  <a:cubicBezTo>
                    <a:pt x="130" y="524"/>
                    <a:pt x="130" y="524"/>
                    <a:pt x="130" y="524"/>
                  </a:cubicBezTo>
                  <a:cubicBezTo>
                    <a:pt x="130" y="524"/>
                    <a:pt x="135" y="522"/>
                    <a:pt x="134" y="527"/>
                  </a:cubicBezTo>
                  <a:cubicBezTo>
                    <a:pt x="134" y="532"/>
                    <a:pt x="129" y="535"/>
                    <a:pt x="129" y="535"/>
                  </a:cubicBezTo>
                  <a:cubicBezTo>
                    <a:pt x="129" y="535"/>
                    <a:pt x="123" y="529"/>
                    <a:pt x="119" y="536"/>
                  </a:cubicBezTo>
                  <a:cubicBezTo>
                    <a:pt x="115" y="542"/>
                    <a:pt x="122" y="543"/>
                    <a:pt x="122" y="543"/>
                  </a:cubicBezTo>
                  <a:cubicBezTo>
                    <a:pt x="128" y="540"/>
                    <a:pt x="128" y="540"/>
                    <a:pt x="128" y="540"/>
                  </a:cubicBezTo>
                  <a:cubicBezTo>
                    <a:pt x="133" y="541"/>
                    <a:pt x="133" y="541"/>
                    <a:pt x="133" y="541"/>
                  </a:cubicBezTo>
                  <a:cubicBezTo>
                    <a:pt x="176" y="530"/>
                    <a:pt x="176" y="530"/>
                    <a:pt x="176" y="530"/>
                  </a:cubicBezTo>
                  <a:cubicBezTo>
                    <a:pt x="162" y="540"/>
                    <a:pt x="162" y="540"/>
                    <a:pt x="162" y="540"/>
                  </a:cubicBezTo>
                  <a:cubicBezTo>
                    <a:pt x="163" y="546"/>
                    <a:pt x="163" y="546"/>
                    <a:pt x="163" y="546"/>
                  </a:cubicBezTo>
                  <a:cubicBezTo>
                    <a:pt x="150" y="548"/>
                    <a:pt x="150" y="548"/>
                    <a:pt x="150" y="548"/>
                  </a:cubicBezTo>
                  <a:cubicBezTo>
                    <a:pt x="137" y="555"/>
                    <a:pt x="137" y="555"/>
                    <a:pt x="137" y="555"/>
                  </a:cubicBezTo>
                  <a:cubicBezTo>
                    <a:pt x="130" y="561"/>
                    <a:pt x="130" y="561"/>
                    <a:pt x="130" y="561"/>
                  </a:cubicBezTo>
                  <a:cubicBezTo>
                    <a:pt x="132" y="562"/>
                    <a:pt x="132" y="562"/>
                    <a:pt x="132" y="562"/>
                  </a:cubicBezTo>
                  <a:cubicBezTo>
                    <a:pt x="147" y="558"/>
                    <a:pt x="147" y="558"/>
                    <a:pt x="147" y="558"/>
                  </a:cubicBezTo>
                  <a:cubicBezTo>
                    <a:pt x="147" y="554"/>
                    <a:pt x="147" y="554"/>
                    <a:pt x="147" y="554"/>
                  </a:cubicBezTo>
                  <a:cubicBezTo>
                    <a:pt x="153" y="553"/>
                    <a:pt x="153" y="553"/>
                    <a:pt x="153" y="553"/>
                  </a:cubicBezTo>
                  <a:cubicBezTo>
                    <a:pt x="155" y="554"/>
                    <a:pt x="155" y="554"/>
                    <a:pt x="155" y="554"/>
                  </a:cubicBezTo>
                  <a:cubicBezTo>
                    <a:pt x="167" y="548"/>
                    <a:pt x="167" y="548"/>
                    <a:pt x="167" y="548"/>
                  </a:cubicBezTo>
                  <a:cubicBezTo>
                    <a:pt x="168" y="551"/>
                    <a:pt x="168" y="551"/>
                    <a:pt x="168" y="551"/>
                  </a:cubicBezTo>
                  <a:cubicBezTo>
                    <a:pt x="162" y="556"/>
                    <a:pt x="162" y="556"/>
                    <a:pt x="162" y="556"/>
                  </a:cubicBezTo>
                  <a:cubicBezTo>
                    <a:pt x="165" y="558"/>
                    <a:pt x="165" y="558"/>
                    <a:pt x="165" y="558"/>
                  </a:cubicBezTo>
                  <a:cubicBezTo>
                    <a:pt x="162" y="560"/>
                    <a:pt x="162" y="560"/>
                    <a:pt x="162" y="560"/>
                  </a:cubicBezTo>
                  <a:cubicBezTo>
                    <a:pt x="165" y="562"/>
                    <a:pt x="165" y="562"/>
                    <a:pt x="165" y="562"/>
                  </a:cubicBezTo>
                  <a:cubicBezTo>
                    <a:pt x="177" y="550"/>
                    <a:pt x="177" y="550"/>
                    <a:pt x="177" y="550"/>
                  </a:cubicBezTo>
                  <a:cubicBezTo>
                    <a:pt x="175" y="543"/>
                    <a:pt x="175" y="543"/>
                    <a:pt x="175" y="543"/>
                  </a:cubicBezTo>
                  <a:cubicBezTo>
                    <a:pt x="175" y="543"/>
                    <a:pt x="179" y="540"/>
                    <a:pt x="185" y="539"/>
                  </a:cubicBezTo>
                  <a:cubicBezTo>
                    <a:pt x="192" y="538"/>
                    <a:pt x="195" y="545"/>
                    <a:pt x="195" y="545"/>
                  </a:cubicBezTo>
                  <a:cubicBezTo>
                    <a:pt x="206" y="551"/>
                    <a:pt x="206" y="551"/>
                    <a:pt x="206" y="551"/>
                  </a:cubicBezTo>
                  <a:cubicBezTo>
                    <a:pt x="210" y="549"/>
                    <a:pt x="210" y="549"/>
                    <a:pt x="210" y="549"/>
                  </a:cubicBezTo>
                  <a:cubicBezTo>
                    <a:pt x="208" y="545"/>
                    <a:pt x="208" y="545"/>
                    <a:pt x="208" y="545"/>
                  </a:cubicBezTo>
                  <a:cubicBezTo>
                    <a:pt x="212" y="541"/>
                    <a:pt x="212" y="541"/>
                    <a:pt x="212" y="541"/>
                  </a:cubicBezTo>
                  <a:cubicBezTo>
                    <a:pt x="221" y="545"/>
                    <a:pt x="221" y="545"/>
                    <a:pt x="221" y="545"/>
                  </a:cubicBezTo>
                  <a:cubicBezTo>
                    <a:pt x="221" y="545"/>
                    <a:pt x="219" y="546"/>
                    <a:pt x="218" y="548"/>
                  </a:cubicBezTo>
                  <a:cubicBezTo>
                    <a:pt x="216" y="548"/>
                    <a:pt x="217" y="552"/>
                    <a:pt x="217" y="552"/>
                  </a:cubicBezTo>
                  <a:cubicBezTo>
                    <a:pt x="221" y="551"/>
                    <a:pt x="221" y="551"/>
                    <a:pt x="221" y="551"/>
                  </a:cubicBezTo>
                  <a:cubicBezTo>
                    <a:pt x="225" y="557"/>
                    <a:pt x="225" y="557"/>
                    <a:pt x="225" y="557"/>
                  </a:cubicBezTo>
                  <a:cubicBezTo>
                    <a:pt x="223" y="548"/>
                    <a:pt x="223" y="548"/>
                    <a:pt x="223" y="548"/>
                  </a:cubicBezTo>
                  <a:cubicBezTo>
                    <a:pt x="227" y="546"/>
                    <a:pt x="232" y="543"/>
                    <a:pt x="233" y="545"/>
                  </a:cubicBezTo>
                  <a:cubicBezTo>
                    <a:pt x="236" y="548"/>
                    <a:pt x="233" y="552"/>
                    <a:pt x="233" y="552"/>
                  </a:cubicBezTo>
                  <a:cubicBezTo>
                    <a:pt x="241" y="560"/>
                    <a:pt x="241" y="560"/>
                    <a:pt x="241" y="560"/>
                  </a:cubicBezTo>
                  <a:cubicBezTo>
                    <a:pt x="241" y="566"/>
                    <a:pt x="241" y="566"/>
                    <a:pt x="241" y="566"/>
                  </a:cubicBezTo>
                  <a:cubicBezTo>
                    <a:pt x="241" y="566"/>
                    <a:pt x="255" y="570"/>
                    <a:pt x="267" y="572"/>
                  </a:cubicBezTo>
                  <a:cubicBezTo>
                    <a:pt x="278" y="573"/>
                    <a:pt x="284" y="564"/>
                    <a:pt x="295" y="556"/>
                  </a:cubicBezTo>
                  <a:cubicBezTo>
                    <a:pt x="305" y="550"/>
                    <a:pt x="312" y="558"/>
                    <a:pt x="312" y="558"/>
                  </a:cubicBezTo>
                  <a:cubicBezTo>
                    <a:pt x="315" y="546"/>
                    <a:pt x="315" y="546"/>
                    <a:pt x="315" y="546"/>
                  </a:cubicBezTo>
                  <a:cubicBezTo>
                    <a:pt x="309" y="546"/>
                    <a:pt x="309" y="546"/>
                    <a:pt x="309" y="546"/>
                  </a:cubicBezTo>
                  <a:cubicBezTo>
                    <a:pt x="309" y="546"/>
                    <a:pt x="312" y="527"/>
                    <a:pt x="310" y="517"/>
                  </a:cubicBezTo>
                  <a:cubicBezTo>
                    <a:pt x="309" y="507"/>
                    <a:pt x="318" y="510"/>
                    <a:pt x="332" y="508"/>
                  </a:cubicBezTo>
                  <a:cubicBezTo>
                    <a:pt x="346" y="506"/>
                    <a:pt x="353" y="506"/>
                    <a:pt x="353" y="506"/>
                  </a:cubicBezTo>
                  <a:cubicBezTo>
                    <a:pt x="353" y="506"/>
                    <a:pt x="379" y="510"/>
                    <a:pt x="391" y="513"/>
                  </a:cubicBezTo>
                  <a:cubicBezTo>
                    <a:pt x="402" y="515"/>
                    <a:pt x="407" y="526"/>
                    <a:pt x="417" y="534"/>
                  </a:cubicBezTo>
                  <a:cubicBezTo>
                    <a:pt x="429" y="540"/>
                    <a:pt x="454" y="525"/>
                    <a:pt x="454" y="525"/>
                  </a:cubicBezTo>
                  <a:cubicBezTo>
                    <a:pt x="454" y="525"/>
                    <a:pt x="484" y="507"/>
                    <a:pt x="494" y="497"/>
                  </a:cubicBezTo>
                  <a:cubicBezTo>
                    <a:pt x="505" y="489"/>
                    <a:pt x="514" y="458"/>
                    <a:pt x="523" y="449"/>
                  </a:cubicBezTo>
                  <a:cubicBezTo>
                    <a:pt x="530" y="442"/>
                    <a:pt x="553" y="456"/>
                    <a:pt x="563" y="456"/>
                  </a:cubicBezTo>
                  <a:cubicBezTo>
                    <a:pt x="575" y="455"/>
                    <a:pt x="578" y="441"/>
                    <a:pt x="578" y="441"/>
                  </a:cubicBezTo>
                  <a:cubicBezTo>
                    <a:pt x="573" y="439"/>
                    <a:pt x="573" y="439"/>
                    <a:pt x="573" y="439"/>
                  </a:cubicBezTo>
                  <a:cubicBezTo>
                    <a:pt x="581" y="436"/>
                    <a:pt x="581" y="436"/>
                    <a:pt x="581" y="436"/>
                  </a:cubicBezTo>
                  <a:cubicBezTo>
                    <a:pt x="581" y="436"/>
                    <a:pt x="578" y="423"/>
                    <a:pt x="592" y="423"/>
                  </a:cubicBezTo>
                  <a:cubicBezTo>
                    <a:pt x="606" y="423"/>
                    <a:pt x="606" y="438"/>
                    <a:pt x="606" y="438"/>
                  </a:cubicBezTo>
                  <a:cubicBezTo>
                    <a:pt x="606" y="438"/>
                    <a:pt x="594" y="446"/>
                    <a:pt x="590" y="458"/>
                  </a:cubicBezTo>
                  <a:cubicBezTo>
                    <a:pt x="587" y="469"/>
                    <a:pt x="606" y="474"/>
                    <a:pt x="607" y="477"/>
                  </a:cubicBezTo>
                  <a:cubicBezTo>
                    <a:pt x="608" y="479"/>
                    <a:pt x="606" y="486"/>
                    <a:pt x="606" y="486"/>
                  </a:cubicBezTo>
                  <a:cubicBezTo>
                    <a:pt x="623" y="489"/>
                    <a:pt x="623" y="489"/>
                    <a:pt x="623" y="489"/>
                  </a:cubicBezTo>
                  <a:cubicBezTo>
                    <a:pt x="631" y="472"/>
                    <a:pt x="631" y="472"/>
                    <a:pt x="631" y="472"/>
                  </a:cubicBezTo>
                  <a:cubicBezTo>
                    <a:pt x="624" y="459"/>
                    <a:pt x="624" y="459"/>
                    <a:pt x="624" y="459"/>
                  </a:cubicBezTo>
                  <a:cubicBezTo>
                    <a:pt x="638" y="451"/>
                    <a:pt x="638" y="451"/>
                    <a:pt x="638" y="451"/>
                  </a:cubicBezTo>
                  <a:cubicBezTo>
                    <a:pt x="625" y="439"/>
                    <a:pt x="625" y="439"/>
                    <a:pt x="625" y="439"/>
                  </a:cubicBezTo>
                  <a:cubicBezTo>
                    <a:pt x="625" y="439"/>
                    <a:pt x="625" y="423"/>
                    <a:pt x="626" y="416"/>
                  </a:cubicBezTo>
                  <a:cubicBezTo>
                    <a:pt x="626" y="410"/>
                    <a:pt x="645" y="413"/>
                    <a:pt x="645" y="413"/>
                  </a:cubicBezTo>
                  <a:cubicBezTo>
                    <a:pt x="648" y="419"/>
                    <a:pt x="648" y="419"/>
                    <a:pt x="648" y="419"/>
                  </a:cubicBezTo>
                  <a:cubicBezTo>
                    <a:pt x="675" y="407"/>
                    <a:pt x="675" y="407"/>
                    <a:pt x="675" y="407"/>
                  </a:cubicBezTo>
                  <a:cubicBezTo>
                    <a:pt x="674" y="400"/>
                    <a:pt x="674" y="400"/>
                    <a:pt x="674" y="400"/>
                  </a:cubicBezTo>
                  <a:cubicBezTo>
                    <a:pt x="684" y="398"/>
                    <a:pt x="684" y="398"/>
                    <a:pt x="684" y="398"/>
                  </a:cubicBezTo>
                  <a:cubicBezTo>
                    <a:pt x="684" y="398"/>
                    <a:pt x="698" y="380"/>
                    <a:pt x="707" y="377"/>
                  </a:cubicBezTo>
                  <a:cubicBezTo>
                    <a:pt x="714" y="372"/>
                    <a:pt x="732" y="382"/>
                    <a:pt x="732" y="382"/>
                  </a:cubicBezTo>
                  <a:cubicBezTo>
                    <a:pt x="751" y="373"/>
                    <a:pt x="751" y="373"/>
                    <a:pt x="751" y="373"/>
                  </a:cubicBezTo>
                  <a:cubicBezTo>
                    <a:pt x="751" y="373"/>
                    <a:pt x="766" y="371"/>
                    <a:pt x="781" y="360"/>
                  </a:cubicBezTo>
                  <a:cubicBezTo>
                    <a:pt x="796" y="348"/>
                    <a:pt x="825" y="313"/>
                    <a:pt x="825" y="313"/>
                  </a:cubicBezTo>
                  <a:cubicBezTo>
                    <a:pt x="825" y="313"/>
                    <a:pt x="845" y="305"/>
                    <a:pt x="865" y="297"/>
                  </a:cubicBezTo>
                  <a:cubicBezTo>
                    <a:pt x="885" y="288"/>
                    <a:pt x="889" y="271"/>
                    <a:pt x="889" y="271"/>
                  </a:cubicBezTo>
                  <a:cubicBezTo>
                    <a:pt x="900" y="272"/>
                    <a:pt x="900" y="272"/>
                    <a:pt x="900" y="272"/>
                  </a:cubicBezTo>
                  <a:cubicBezTo>
                    <a:pt x="904" y="276"/>
                    <a:pt x="904" y="276"/>
                    <a:pt x="904" y="276"/>
                  </a:cubicBezTo>
                  <a:cubicBezTo>
                    <a:pt x="916" y="270"/>
                    <a:pt x="916" y="270"/>
                    <a:pt x="916" y="270"/>
                  </a:cubicBezTo>
                  <a:cubicBezTo>
                    <a:pt x="910" y="253"/>
                    <a:pt x="910" y="253"/>
                    <a:pt x="910" y="253"/>
                  </a:cubicBezTo>
                  <a:cubicBezTo>
                    <a:pt x="930" y="253"/>
                    <a:pt x="930" y="253"/>
                    <a:pt x="930" y="253"/>
                  </a:cubicBezTo>
                  <a:cubicBezTo>
                    <a:pt x="933" y="246"/>
                    <a:pt x="933" y="246"/>
                    <a:pt x="933" y="246"/>
                  </a:cubicBezTo>
                  <a:cubicBezTo>
                    <a:pt x="946" y="246"/>
                    <a:pt x="946" y="246"/>
                    <a:pt x="946" y="246"/>
                  </a:cubicBezTo>
                  <a:cubicBezTo>
                    <a:pt x="946" y="242"/>
                    <a:pt x="946" y="242"/>
                    <a:pt x="946" y="242"/>
                  </a:cubicBezTo>
                  <a:cubicBezTo>
                    <a:pt x="975" y="238"/>
                    <a:pt x="975" y="238"/>
                    <a:pt x="975" y="238"/>
                  </a:cubicBezTo>
                  <a:cubicBezTo>
                    <a:pt x="975" y="238"/>
                    <a:pt x="976" y="225"/>
                    <a:pt x="988" y="225"/>
                  </a:cubicBezTo>
                  <a:cubicBezTo>
                    <a:pt x="1000" y="225"/>
                    <a:pt x="995" y="240"/>
                    <a:pt x="995" y="240"/>
                  </a:cubicBezTo>
                  <a:cubicBezTo>
                    <a:pt x="1002" y="242"/>
                    <a:pt x="1002" y="242"/>
                    <a:pt x="1002" y="242"/>
                  </a:cubicBezTo>
                  <a:cubicBezTo>
                    <a:pt x="1002" y="242"/>
                    <a:pt x="1008" y="227"/>
                    <a:pt x="1011" y="223"/>
                  </a:cubicBezTo>
                  <a:cubicBezTo>
                    <a:pt x="1013" y="220"/>
                    <a:pt x="1020" y="222"/>
                    <a:pt x="1020" y="222"/>
                  </a:cubicBezTo>
                  <a:cubicBezTo>
                    <a:pt x="1020" y="222"/>
                    <a:pt x="1022" y="213"/>
                    <a:pt x="1019" y="210"/>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1" name="Freeform 42"/>
            <p:cNvSpPr/>
            <p:nvPr/>
          </p:nvSpPr>
          <p:spPr bwMode="auto">
            <a:xfrm>
              <a:off x="6977361" y="5684119"/>
              <a:ext cx="146050" cy="295274"/>
            </a:xfrm>
            <a:custGeom>
              <a:avLst/>
              <a:gdLst/>
              <a:ahLst/>
              <a:cxnLst>
                <a:cxn ang="0">
                  <a:pos x="26" y="106"/>
                </a:cxn>
                <a:cxn ang="0">
                  <a:pos x="37" y="87"/>
                </a:cxn>
                <a:cxn ang="0">
                  <a:pos x="36" y="83"/>
                </a:cxn>
                <a:cxn ang="0">
                  <a:pos x="43" y="75"/>
                </a:cxn>
                <a:cxn ang="0">
                  <a:pos x="29" y="74"/>
                </a:cxn>
                <a:cxn ang="0">
                  <a:pos x="31" y="67"/>
                </a:cxn>
                <a:cxn ang="0">
                  <a:pos x="35" y="64"/>
                </a:cxn>
                <a:cxn ang="0">
                  <a:pos x="54" y="56"/>
                </a:cxn>
                <a:cxn ang="0">
                  <a:pos x="48" y="51"/>
                </a:cxn>
                <a:cxn ang="0">
                  <a:pos x="46" y="47"/>
                </a:cxn>
                <a:cxn ang="0">
                  <a:pos x="58" y="45"/>
                </a:cxn>
                <a:cxn ang="0">
                  <a:pos x="48" y="42"/>
                </a:cxn>
                <a:cxn ang="0">
                  <a:pos x="61" y="27"/>
                </a:cxn>
                <a:cxn ang="0">
                  <a:pos x="48" y="17"/>
                </a:cxn>
                <a:cxn ang="0">
                  <a:pos x="48" y="11"/>
                </a:cxn>
                <a:cxn ang="0">
                  <a:pos x="35" y="10"/>
                </a:cxn>
                <a:cxn ang="0">
                  <a:pos x="38" y="0"/>
                </a:cxn>
                <a:cxn ang="0">
                  <a:pos x="29" y="1"/>
                </a:cxn>
                <a:cxn ang="0">
                  <a:pos x="28" y="6"/>
                </a:cxn>
                <a:cxn ang="0">
                  <a:pos x="20" y="7"/>
                </a:cxn>
                <a:cxn ang="0">
                  <a:pos x="14" y="12"/>
                </a:cxn>
                <a:cxn ang="0">
                  <a:pos x="15" y="20"/>
                </a:cxn>
                <a:cxn ang="0">
                  <a:pos x="6" y="28"/>
                </a:cxn>
                <a:cxn ang="0">
                  <a:pos x="5" y="36"/>
                </a:cxn>
                <a:cxn ang="0">
                  <a:pos x="1" y="38"/>
                </a:cxn>
                <a:cxn ang="0">
                  <a:pos x="2" y="49"/>
                </a:cxn>
                <a:cxn ang="0">
                  <a:pos x="10" y="56"/>
                </a:cxn>
                <a:cxn ang="0">
                  <a:pos x="6" y="63"/>
                </a:cxn>
                <a:cxn ang="0">
                  <a:pos x="3" y="77"/>
                </a:cxn>
                <a:cxn ang="0">
                  <a:pos x="4" y="94"/>
                </a:cxn>
                <a:cxn ang="0">
                  <a:pos x="2" y="96"/>
                </a:cxn>
                <a:cxn ang="0">
                  <a:pos x="3" y="109"/>
                </a:cxn>
                <a:cxn ang="0">
                  <a:pos x="0" y="112"/>
                </a:cxn>
                <a:cxn ang="0">
                  <a:pos x="0" y="115"/>
                </a:cxn>
                <a:cxn ang="0">
                  <a:pos x="3" y="115"/>
                </a:cxn>
                <a:cxn ang="0">
                  <a:pos x="2" y="126"/>
                </a:cxn>
                <a:cxn ang="0">
                  <a:pos x="8" y="125"/>
                </a:cxn>
                <a:cxn ang="0">
                  <a:pos x="12" y="121"/>
                </a:cxn>
                <a:cxn ang="0">
                  <a:pos x="19" y="122"/>
                </a:cxn>
                <a:cxn ang="0">
                  <a:pos x="19" y="112"/>
                </a:cxn>
                <a:cxn ang="0">
                  <a:pos x="19" y="106"/>
                </a:cxn>
                <a:cxn ang="0">
                  <a:pos x="26" y="106"/>
                </a:cxn>
              </a:cxnLst>
              <a:rect l="0" t="0" r="r" b="b"/>
              <a:pathLst>
                <a:path w="63" h="129" extrusionOk="0">
                  <a:moveTo>
                    <a:pt x="26" y="106"/>
                  </a:moveTo>
                  <a:cubicBezTo>
                    <a:pt x="37" y="87"/>
                    <a:pt x="37" y="87"/>
                    <a:pt x="37" y="87"/>
                  </a:cubicBezTo>
                  <a:cubicBezTo>
                    <a:pt x="36" y="83"/>
                    <a:pt x="36" y="83"/>
                    <a:pt x="36" y="83"/>
                  </a:cubicBezTo>
                  <a:cubicBezTo>
                    <a:pt x="36" y="83"/>
                    <a:pt x="43" y="79"/>
                    <a:pt x="43" y="75"/>
                  </a:cubicBezTo>
                  <a:cubicBezTo>
                    <a:pt x="44" y="72"/>
                    <a:pt x="29" y="74"/>
                    <a:pt x="29" y="74"/>
                  </a:cubicBezTo>
                  <a:cubicBezTo>
                    <a:pt x="31" y="67"/>
                    <a:pt x="31" y="67"/>
                    <a:pt x="31" y="67"/>
                  </a:cubicBezTo>
                  <a:cubicBezTo>
                    <a:pt x="31" y="67"/>
                    <a:pt x="35" y="66"/>
                    <a:pt x="35" y="64"/>
                  </a:cubicBezTo>
                  <a:cubicBezTo>
                    <a:pt x="35" y="61"/>
                    <a:pt x="54" y="56"/>
                    <a:pt x="54" y="56"/>
                  </a:cubicBezTo>
                  <a:cubicBezTo>
                    <a:pt x="48" y="51"/>
                    <a:pt x="48" y="51"/>
                    <a:pt x="48" y="51"/>
                  </a:cubicBezTo>
                  <a:cubicBezTo>
                    <a:pt x="46" y="47"/>
                    <a:pt x="46" y="47"/>
                    <a:pt x="46" y="47"/>
                  </a:cubicBezTo>
                  <a:cubicBezTo>
                    <a:pt x="58" y="45"/>
                    <a:pt x="58" y="45"/>
                    <a:pt x="58" y="45"/>
                  </a:cubicBezTo>
                  <a:cubicBezTo>
                    <a:pt x="48" y="42"/>
                    <a:pt x="48" y="42"/>
                    <a:pt x="48" y="42"/>
                  </a:cubicBezTo>
                  <a:cubicBezTo>
                    <a:pt x="48" y="42"/>
                    <a:pt x="58" y="32"/>
                    <a:pt x="61" y="27"/>
                  </a:cubicBezTo>
                  <a:cubicBezTo>
                    <a:pt x="63" y="22"/>
                    <a:pt x="48" y="17"/>
                    <a:pt x="48" y="17"/>
                  </a:cubicBezTo>
                  <a:cubicBezTo>
                    <a:pt x="48" y="11"/>
                    <a:pt x="48" y="11"/>
                    <a:pt x="48" y="11"/>
                  </a:cubicBezTo>
                  <a:cubicBezTo>
                    <a:pt x="35" y="10"/>
                    <a:pt x="35" y="10"/>
                    <a:pt x="35" y="10"/>
                  </a:cubicBezTo>
                  <a:cubicBezTo>
                    <a:pt x="38" y="0"/>
                    <a:pt x="38" y="0"/>
                    <a:pt x="38" y="0"/>
                  </a:cubicBezTo>
                  <a:cubicBezTo>
                    <a:pt x="29" y="1"/>
                    <a:pt x="29" y="1"/>
                    <a:pt x="29" y="1"/>
                  </a:cubicBezTo>
                  <a:cubicBezTo>
                    <a:pt x="28" y="6"/>
                    <a:pt x="28" y="6"/>
                    <a:pt x="28" y="6"/>
                  </a:cubicBezTo>
                  <a:cubicBezTo>
                    <a:pt x="20" y="7"/>
                    <a:pt x="20" y="7"/>
                    <a:pt x="20" y="7"/>
                  </a:cubicBezTo>
                  <a:cubicBezTo>
                    <a:pt x="14" y="12"/>
                    <a:pt x="14" y="12"/>
                    <a:pt x="14" y="12"/>
                  </a:cubicBezTo>
                  <a:cubicBezTo>
                    <a:pt x="15" y="20"/>
                    <a:pt x="15" y="20"/>
                    <a:pt x="15" y="20"/>
                  </a:cubicBezTo>
                  <a:cubicBezTo>
                    <a:pt x="15" y="20"/>
                    <a:pt x="9" y="24"/>
                    <a:pt x="6" y="28"/>
                  </a:cubicBezTo>
                  <a:cubicBezTo>
                    <a:pt x="4" y="31"/>
                    <a:pt x="6" y="33"/>
                    <a:pt x="5" y="36"/>
                  </a:cubicBezTo>
                  <a:cubicBezTo>
                    <a:pt x="3" y="38"/>
                    <a:pt x="1" y="38"/>
                    <a:pt x="1" y="38"/>
                  </a:cubicBezTo>
                  <a:cubicBezTo>
                    <a:pt x="2" y="49"/>
                    <a:pt x="2" y="49"/>
                    <a:pt x="2" y="49"/>
                  </a:cubicBezTo>
                  <a:cubicBezTo>
                    <a:pt x="2" y="49"/>
                    <a:pt x="10" y="52"/>
                    <a:pt x="10" y="56"/>
                  </a:cubicBezTo>
                  <a:cubicBezTo>
                    <a:pt x="10" y="60"/>
                    <a:pt x="6" y="63"/>
                    <a:pt x="6" y="63"/>
                  </a:cubicBezTo>
                  <a:cubicBezTo>
                    <a:pt x="3" y="77"/>
                    <a:pt x="3" y="77"/>
                    <a:pt x="3" y="77"/>
                  </a:cubicBezTo>
                  <a:cubicBezTo>
                    <a:pt x="4" y="94"/>
                    <a:pt x="4" y="94"/>
                    <a:pt x="4" y="94"/>
                  </a:cubicBezTo>
                  <a:cubicBezTo>
                    <a:pt x="2" y="96"/>
                    <a:pt x="2" y="96"/>
                    <a:pt x="2" y="96"/>
                  </a:cubicBezTo>
                  <a:cubicBezTo>
                    <a:pt x="3" y="109"/>
                    <a:pt x="3" y="109"/>
                    <a:pt x="3" y="109"/>
                  </a:cubicBezTo>
                  <a:cubicBezTo>
                    <a:pt x="0" y="112"/>
                    <a:pt x="0" y="112"/>
                    <a:pt x="0" y="112"/>
                  </a:cubicBezTo>
                  <a:cubicBezTo>
                    <a:pt x="0" y="115"/>
                    <a:pt x="0" y="115"/>
                    <a:pt x="0" y="115"/>
                  </a:cubicBezTo>
                  <a:cubicBezTo>
                    <a:pt x="3" y="115"/>
                    <a:pt x="3" y="115"/>
                    <a:pt x="3" y="115"/>
                  </a:cubicBezTo>
                  <a:cubicBezTo>
                    <a:pt x="2" y="126"/>
                    <a:pt x="2" y="126"/>
                    <a:pt x="2" y="126"/>
                  </a:cubicBezTo>
                  <a:cubicBezTo>
                    <a:pt x="2" y="126"/>
                    <a:pt x="5" y="126"/>
                    <a:pt x="8" y="125"/>
                  </a:cubicBezTo>
                  <a:cubicBezTo>
                    <a:pt x="10" y="123"/>
                    <a:pt x="12" y="121"/>
                    <a:pt x="12" y="121"/>
                  </a:cubicBezTo>
                  <a:cubicBezTo>
                    <a:pt x="12" y="121"/>
                    <a:pt x="15" y="129"/>
                    <a:pt x="19" y="122"/>
                  </a:cubicBezTo>
                  <a:cubicBezTo>
                    <a:pt x="25" y="115"/>
                    <a:pt x="19" y="112"/>
                    <a:pt x="19" y="112"/>
                  </a:cubicBezTo>
                  <a:cubicBezTo>
                    <a:pt x="19" y="106"/>
                    <a:pt x="19" y="106"/>
                    <a:pt x="19" y="106"/>
                  </a:cubicBezTo>
                  <a:lnTo>
                    <a:pt x="26" y="106"/>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2" name="Freeform 43"/>
            <p:cNvSpPr/>
            <p:nvPr/>
          </p:nvSpPr>
          <p:spPr bwMode="auto">
            <a:xfrm>
              <a:off x="6924973" y="5031656"/>
              <a:ext cx="708025" cy="989013"/>
            </a:xfrm>
            <a:custGeom>
              <a:avLst/>
              <a:gdLst/>
              <a:ahLst/>
              <a:cxnLst>
                <a:cxn ang="0">
                  <a:pos x="294" y="149"/>
                </a:cxn>
                <a:cxn ang="0">
                  <a:pos x="274" y="96"/>
                </a:cxn>
                <a:cxn ang="0">
                  <a:pos x="287" y="50"/>
                </a:cxn>
                <a:cxn ang="0">
                  <a:pos x="302" y="18"/>
                </a:cxn>
                <a:cxn ang="0">
                  <a:pos x="297" y="1"/>
                </a:cxn>
                <a:cxn ang="0">
                  <a:pos x="262" y="26"/>
                </a:cxn>
                <a:cxn ang="0">
                  <a:pos x="178" y="89"/>
                </a:cxn>
                <a:cxn ang="0">
                  <a:pos x="129" y="111"/>
                </a:cxn>
                <a:cxn ang="0">
                  <a:pos x="81" y="127"/>
                </a:cxn>
                <a:cxn ang="0">
                  <a:pos x="72" y="136"/>
                </a:cxn>
                <a:cxn ang="0">
                  <a:pos x="42" y="142"/>
                </a:cxn>
                <a:cxn ang="0">
                  <a:pos x="22" y="168"/>
                </a:cxn>
                <a:cxn ang="0">
                  <a:pos x="21" y="188"/>
                </a:cxn>
                <a:cxn ang="0">
                  <a:pos x="20" y="218"/>
                </a:cxn>
                <a:cxn ang="0">
                  <a:pos x="0" y="224"/>
                </a:cxn>
                <a:cxn ang="0">
                  <a:pos x="4" y="236"/>
                </a:cxn>
                <a:cxn ang="0">
                  <a:pos x="3" y="243"/>
                </a:cxn>
                <a:cxn ang="0">
                  <a:pos x="16" y="254"/>
                </a:cxn>
                <a:cxn ang="0">
                  <a:pos x="22" y="280"/>
                </a:cxn>
                <a:cxn ang="0">
                  <a:pos x="34" y="297"/>
                </a:cxn>
                <a:cxn ang="0">
                  <a:pos x="51" y="290"/>
                </a:cxn>
                <a:cxn ang="0">
                  <a:pos x="61" y="284"/>
                </a:cxn>
                <a:cxn ang="0">
                  <a:pos x="71" y="295"/>
                </a:cxn>
                <a:cxn ang="0">
                  <a:pos x="84" y="311"/>
                </a:cxn>
                <a:cxn ang="0">
                  <a:pos x="81" y="329"/>
                </a:cxn>
                <a:cxn ang="0">
                  <a:pos x="71" y="335"/>
                </a:cxn>
                <a:cxn ang="0">
                  <a:pos x="58" y="348"/>
                </a:cxn>
                <a:cxn ang="0">
                  <a:pos x="52" y="358"/>
                </a:cxn>
                <a:cxn ang="0">
                  <a:pos x="59" y="367"/>
                </a:cxn>
                <a:cxn ang="0">
                  <a:pos x="49" y="390"/>
                </a:cxn>
                <a:cxn ang="0">
                  <a:pos x="54" y="409"/>
                </a:cxn>
                <a:cxn ang="0">
                  <a:pos x="77" y="419"/>
                </a:cxn>
                <a:cxn ang="0">
                  <a:pos x="93" y="429"/>
                </a:cxn>
                <a:cxn ang="0">
                  <a:pos x="108" y="430"/>
                </a:cxn>
                <a:cxn ang="0">
                  <a:pos x="304" y="206"/>
                </a:cxn>
                <a:cxn ang="0">
                  <a:pos x="305" y="189"/>
                </a:cxn>
                <a:cxn ang="0">
                  <a:pos x="307" y="175"/>
                </a:cxn>
              </a:cxnLst>
              <a:rect l="0" t="0" r="r" b="b"/>
              <a:pathLst>
                <a:path w="308" h="430" extrusionOk="0">
                  <a:moveTo>
                    <a:pt x="307" y="175"/>
                  </a:moveTo>
                  <a:cubicBezTo>
                    <a:pt x="307" y="175"/>
                    <a:pt x="297" y="164"/>
                    <a:pt x="294" y="149"/>
                  </a:cubicBezTo>
                  <a:cubicBezTo>
                    <a:pt x="290" y="133"/>
                    <a:pt x="295" y="121"/>
                    <a:pt x="289" y="113"/>
                  </a:cubicBezTo>
                  <a:cubicBezTo>
                    <a:pt x="285" y="105"/>
                    <a:pt x="278" y="106"/>
                    <a:pt x="274" y="96"/>
                  </a:cubicBezTo>
                  <a:cubicBezTo>
                    <a:pt x="270" y="88"/>
                    <a:pt x="264" y="74"/>
                    <a:pt x="268" y="66"/>
                  </a:cubicBezTo>
                  <a:cubicBezTo>
                    <a:pt x="273" y="60"/>
                    <a:pt x="282" y="62"/>
                    <a:pt x="287" y="50"/>
                  </a:cubicBezTo>
                  <a:cubicBezTo>
                    <a:pt x="294" y="39"/>
                    <a:pt x="296" y="26"/>
                    <a:pt x="296" y="26"/>
                  </a:cubicBezTo>
                  <a:cubicBezTo>
                    <a:pt x="296" y="26"/>
                    <a:pt x="302" y="21"/>
                    <a:pt x="302" y="18"/>
                  </a:cubicBezTo>
                  <a:cubicBezTo>
                    <a:pt x="302" y="14"/>
                    <a:pt x="301" y="5"/>
                    <a:pt x="301" y="5"/>
                  </a:cubicBezTo>
                  <a:cubicBezTo>
                    <a:pt x="297" y="1"/>
                    <a:pt x="297" y="1"/>
                    <a:pt x="297" y="1"/>
                  </a:cubicBezTo>
                  <a:cubicBezTo>
                    <a:pt x="286" y="0"/>
                    <a:pt x="286" y="0"/>
                    <a:pt x="286" y="0"/>
                  </a:cubicBezTo>
                  <a:cubicBezTo>
                    <a:pt x="286" y="0"/>
                    <a:pt x="282" y="17"/>
                    <a:pt x="262" y="26"/>
                  </a:cubicBezTo>
                  <a:cubicBezTo>
                    <a:pt x="242" y="34"/>
                    <a:pt x="222" y="42"/>
                    <a:pt x="222" y="42"/>
                  </a:cubicBezTo>
                  <a:cubicBezTo>
                    <a:pt x="222" y="42"/>
                    <a:pt x="193" y="77"/>
                    <a:pt x="178" y="89"/>
                  </a:cubicBezTo>
                  <a:cubicBezTo>
                    <a:pt x="163" y="100"/>
                    <a:pt x="148" y="102"/>
                    <a:pt x="148" y="102"/>
                  </a:cubicBezTo>
                  <a:cubicBezTo>
                    <a:pt x="129" y="111"/>
                    <a:pt x="129" y="111"/>
                    <a:pt x="129" y="111"/>
                  </a:cubicBezTo>
                  <a:cubicBezTo>
                    <a:pt x="129" y="111"/>
                    <a:pt x="111" y="101"/>
                    <a:pt x="104" y="106"/>
                  </a:cubicBezTo>
                  <a:cubicBezTo>
                    <a:pt x="95" y="109"/>
                    <a:pt x="81" y="127"/>
                    <a:pt x="81" y="127"/>
                  </a:cubicBezTo>
                  <a:cubicBezTo>
                    <a:pt x="71" y="129"/>
                    <a:pt x="71" y="129"/>
                    <a:pt x="71" y="129"/>
                  </a:cubicBezTo>
                  <a:cubicBezTo>
                    <a:pt x="72" y="136"/>
                    <a:pt x="72" y="136"/>
                    <a:pt x="72" y="136"/>
                  </a:cubicBezTo>
                  <a:cubicBezTo>
                    <a:pt x="45" y="148"/>
                    <a:pt x="45" y="148"/>
                    <a:pt x="45" y="148"/>
                  </a:cubicBezTo>
                  <a:cubicBezTo>
                    <a:pt x="42" y="142"/>
                    <a:pt x="42" y="142"/>
                    <a:pt x="42" y="142"/>
                  </a:cubicBezTo>
                  <a:cubicBezTo>
                    <a:pt x="42" y="142"/>
                    <a:pt x="23" y="139"/>
                    <a:pt x="23" y="145"/>
                  </a:cubicBezTo>
                  <a:cubicBezTo>
                    <a:pt x="22" y="152"/>
                    <a:pt x="22" y="168"/>
                    <a:pt x="22" y="168"/>
                  </a:cubicBezTo>
                  <a:cubicBezTo>
                    <a:pt x="35" y="180"/>
                    <a:pt x="35" y="180"/>
                    <a:pt x="35" y="180"/>
                  </a:cubicBezTo>
                  <a:cubicBezTo>
                    <a:pt x="21" y="188"/>
                    <a:pt x="21" y="188"/>
                    <a:pt x="21" y="188"/>
                  </a:cubicBezTo>
                  <a:cubicBezTo>
                    <a:pt x="28" y="201"/>
                    <a:pt x="28" y="201"/>
                    <a:pt x="28" y="201"/>
                  </a:cubicBezTo>
                  <a:cubicBezTo>
                    <a:pt x="20" y="218"/>
                    <a:pt x="20" y="218"/>
                    <a:pt x="20" y="218"/>
                  </a:cubicBezTo>
                  <a:cubicBezTo>
                    <a:pt x="3" y="215"/>
                    <a:pt x="3" y="215"/>
                    <a:pt x="3" y="215"/>
                  </a:cubicBezTo>
                  <a:cubicBezTo>
                    <a:pt x="0" y="224"/>
                    <a:pt x="0" y="224"/>
                    <a:pt x="0" y="224"/>
                  </a:cubicBezTo>
                  <a:cubicBezTo>
                    <a:pt x="6" y="225"/>
                    <a:pt x="6" y="225"/>
                    <a:pt x="6" y="225"/>
                  </a:cubicBezTo>
                  <a:cubicBezTo>
                    <a:pt x="4" y="236"/>
                    <a:pt x="4" y="236"/>
                    <a:pt x="4" y="236"/>
                  </a:cubicBezTo>
                  <a:cubicBezTo>
                    <a:pt x="0" y="238"/>
                    <a:pt x="0" y="238"/>
                    <a:pt x="0" y="238"/>
                  </a:cubicBezTo>
                  <a:cubicBezTo>
                    <a:pt x="3" y="243"/>
                    <a:pt x="3" y="243"/>
                    <a:pt x="3" y="243"/>
                  </a:cubicBezTo>
                  <a:cubicBezTo>
                    <a:pt x="18" y="248"/>
                    <a:pt x="18" y="248"/>
                    <a:pt x="18" y="248"/>
                  </a:cubicBezTo>
                  <a:cubicBezTo>
                    <a:pt x="18" y="248"/>
                    <a:pt x="12" y="250"/>
                    <a:pt x="16" y="254"/>
                  </a:cubicBezTo>
                  <a:cubicBezTo>
                    <a:pt x="18" y="258"/>
                    <a:pt x="22" y="259"/>
                    <a:pt x="22" y="264"/>
                  </a:cubicBezTo>
                  <a:cubicBezTo>
                    <a:pt x="22" y="280"/>
                    <a:pt x="22" y="280"/>
                    <a:pt x="22" y="280"/>
                  </a:cubicBezTo>
                  <a:cubicBezTo>
                    <a:pt x="28" y="283"/>
                    <a:pt x="28" y="283"/>
                    <a:pt x="28" y="283"/>
                  </a:cubicBezTo>
                  <a:cubicBezTo>
                    <a:pt x="34" y="297"/>
                    <a:pt x="34" y="297"/>
                    <a:pt x="34" y="297"/>
                  </a:cubicBezTo>
                  <a:cubicBezTo>
                    <a:pt x="43" y="291"/>
                    <a:pt x="43" y="291"/>
                    <a:pt x="43" y="291"/>
                  </a:cubicBezTo>
                  <a:cubicBezTo>
                    <a:pt x="51" y="290"/>
                    <a:pt x="51" y="290"/>
                    <a:pt x="51" y="290"/>
                  </a:cubicBezTo>
                  <a:cubicBezTo>
                    <a:pt x="52" y="285"/>
                    <a:pt x="52" y="285"/>
                    <a:pt x="52" y="285"/>
                  </a:cubicBezTo>
                  <a:cubicBezTo>
                    <a:pt x="61" y="284"/>
                    <a:pt x="61" y="284"/>
                    <a:pt x="61" y="284"/>
                  </a:cubicBezTo>
                  <a:cubicBezTo>
                    <a:pt x="58" y="294"/>
                    <a:pt x="58" y="294"/>
                    <a:pt x="58" y="294"/>
                  </a:cubicBezTo>
                  <a:cubicBezTo>
                    <a:pt x="71" y="295"/>
                    <a:pt x="71" y="295"/>
                    <a:pt x="71" y="295"/>
                  </a:cubicBezTo>
                  <a:cubicBezTo>
                    <a:pt x="71" y="301"/>
                    <a:pt x="71" y="301"/>
                    <a:pt x="71" y="301"/>
                  </a:cubicBezTo>
                  <a:cubicBezTo>
                    <a:pt x="71" y="301"/>
                    <a:pt x="86" y="306"/>
                    <a:pt x="84" y="311"/>
                  </a:cubicBezTo>
                  <a:cubicBezTo>
                    <a:pt x="81" y="316"/>
                    <a:pt x="71" y="326"/>
                    <a:pt x="71" y="326"/>
                  </a:cubicBezTo>
                  <a:cubicBezTo>
                    <a:pt x="81" y="329"/>
                    <a:pt x="81" y="329"/>
                    <a:pt x="81" y="329"/>
                  </a:cubicBezTo>
                  <a:cubicBezTo>
                    <a:pt x="69" y="331"/>
                    <a:pt x="69" y="331"/>
                    <a:pt x="69" y="331"/>
                  </a:cubicBezTo>
                  <a:cubicBezTo>
                    <a:pt x="71" y="335"/>
                    <a:pt x="71" y="335"/>
                    <a:pt x="71" y="335"/>
                  </a:cubicBezTo>
                  <a:cubicBezTo>
                    <a:pt x="77" y="340"/>
                    <a:pt x="77" y="340"/>
                    <a:pt x="77" y="340"/>
                  </a:cubicBezTo>
                  <a:cubicBezTo>
                    <a:pt x="77" y="340"/>
                    <a:pt x="58" y="345"/>
                    <a:pt x="58" y="348"/>
                  </a:cubicBezTo>
                  <a:cubicBezTo>
                    <a:pt x="58" y="350"/>
                    <a:pt x="54" y="351"/>
                    <a:pt x="54" y="351"/>
                  </a:cubicBezTo>
                  <a:cubicBezTo>
                    <a:pt x="52" y="358"/>
                    <a:pt x="52" y="358"/>
                    <a:pt x="52" y="358"/>
                  </a:cubicBezTo>
                  <a:cubicBezTo>
                    <a:pt x="52" y="358"/>
                    <a:pt x="67" y="356"/>
                    <a:pt x="66" y="359"/>
                  </a:cubicBezTo>
                  <a:cubicBezTo>
                    <a:pt x="66" y="363"/>
                    <a:pt x="59" y="367"/>
                    <a:pt x="59" y="367"/>
                  </a:cubicBezTo>
                  <a:cubicBezTo>
                    <a:pt x="60" y="371"/>
                    <a:pt x="60" y="371"/>
                    <a:pt x="60" y="371"/>
                  </a:cubicBezTo>
                  <a:cubicBezTo>
                    <a:pt x="49" y="390"/>
                    <a:pt x="49" y="390"/>
                    <a:pt x="49" y="390"/>
                  </a:cubicBezTo>
                  <a:cubicBezTo>
                    <a:pt x="54" y="392"/>
                    <a:pt x="54" y="392"/>
                    <a:pt x="54" y="392"/>
                  </a:cubicBezTo>
                  <a:cubicBezTo>
                    <a:pt x="54" y="409"/>
                    <a:pt x="54" y="409"/>
                    <a:pt x="54" y="409"/>
                  </a:cubicBezTo>
                  <a:cubicBezTo>
                    <a:pt x="64" y="427"/>
                    <a:pt x="64" y="427"/>
                    <a:pt x="64" y="427"/>
                  </a:cubicBezTo>
                  <a:cubicBezTo>
                    <a:pt x="64" y="427"/>
                    <a:pt x="69" y="419"/>
                    <a:pt x="77" y="419"/>
                  </a:cubicBezTo>
                  <a:cubicBezTo>
                    <a:pt x="85" y="420"/>
                    <a:pt x="89" y="429"/>
                    <a:pt x="89" y="429"/>
                  </a:cubicBezTo>
                  <a:cubicBezTo>
                    <a:pt x="93" y="429"/>
                    <a:pt x="93" y="429"/>
                    <a:pt x="93" y="429"/>
                  </a:cubicBezTo>
                  <a:cubicBezTo>
                    <a:pt x="93" y="429"/>
                    <a:pt x="94" y="425"/>
                    <a:pt x="101" y="425"/>
                  </a:cubicBezTo>
                  <a:cubicBezTo>
                    <a:pt x="107" y="426"/>
                    <a:pt x="108" y="430"/>
                    <a:pt x="108" y="430"/>
                  </a:cubicBezTo>
                  <a:cubicBezTo>
                    <a:pt x="135" y="429"/>
                    <a:pt x="135" y="429"/>
                    <a:pt x="135" y="429"/>
                  </a:cubicBezTo>
                  <a:cubicBezTo>
                    <a:pt x="304" y="206"/>
                    <a:pt x="304" y="206"/>
                    <a:pt x="304" y="206"/>
                  </a:cubicBezTo>
                  <a:cubicBezTo>
                    <a:pt x="306" y="205"/>
                    <a:pt x="306" y="205"/>
                    <a:pt x="306" y="205"/>
                  </a:cubicBezTo>
                  <a:cubicBezTo>
                    <a:pt x="305" y="189"/>
                    <a:pt x="305" y="189"/>
                    <a:pt x="305" y="189"/>
                  </a:cubicBezTo>
                  <a:cubicBezTo>
                    <a:pt x="308" y="188"/>
                    <a:pt x="308" y="188"/>
                    <a:pt x="308" y="188"/>
                  </a:cubicBezTo>
                  <a:lnTo>
                    <a:pt x="307" y="175"/>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3" name="Freeform 44"/>
            <p:cNvSpPr>
              <a:spLocks noEditPoints="1"/>
            </p:cNvSpPr>
            <p:nvPr/>
          </p:nvSpPr>
          <p:spPr bwMode="auto">
            <a:xfrm>
              <a:off x="7202786" y="1609006"/>
              <a:ext cx="938213" cy="2138363"/>
            </a:xfrm>
            <a:custGeom>
              <a:avLst/>
              <a:gdLst/>
              <a:ahLst/>
              <a:cxnLst>
                <a:cxn ang="0">
                  <a:pos x="291" y="856"/>
                </a:cxn>
                <a:cxn ang="0">
                  <a:pos x="395" y="19"/>
                </a:cxn>
                <a:cxn ang="0">
                  <a:pos x="377" y="43"/>
                </a:cxn>
                <a:cxn ang="0">
                  <a:pos x="362" y="71"/>
                </a:cxn>
                <a:cxn ang="0">
                  <a:pos x="341" y="94"/>
                </a:cxn>
                <a:cxn ang="0">
                  <a:pos x="322" y="113"/>
                </a:cxn>
                <a:cxn ang="0">
                  <a:pos x="342" y="125"/>
                </a:cxn>
                <a:cxn ang="0">
                  <a:pos x="358" y="139"/>
                </a:cxn>
                <a:cxn ang="0">
                  <a:pos x="393" y="125"/>
                </a:cxn>
                <a:cxn ang="0">
                  <a:pos x="372" y="151"/>
                </a:cxn>
                <a:cxn ang="0">
                  <a:pos x="378" y="186"/>
                </a:cxn>
                <a:cxn ang="0">
                  <a:pos x="385" y="211"/>
                </a:cxn>
                <a:cxn ang="0">
                  <a:pos x="398" y="240"/>
                </a:cxn>
                <a:cxn ang="0">
                  <a:pos x="379" y="327"/>
                </a:cxn>
                <a:cxn ang="0">
                  <a:pos x="336" y="337"/>
                </a:cxn>
                <a:cxn ang="0">
                  <a:pos x="318" y="353"/>
                </a:cxn>
                <a:cxn ang="0">
                  <a:pos x="297" y="382"/>
                </a:cxn>
                <a:cxn ang="0">
                  <a:pos x="258" y="417"/>
                </a:cxn>
                <a:cxn ang="0">
                  <a:pos x="234" y="423"/>
                </a:cxn>
                <a:cxn ang="0">
                  <a:pos x="239" y="433"/>
                </a:cxn>
                <a:cxn ang="0">
                  <a:pos x="194" y="426"/>
                </a:cxn>
                <a:cxn ang="0">
                  <a:pos x="151" y="437"/>
                </a:cxn>
                <a:cxn ang="0">
                  <a:pos x="116" y="441"/>
                </a:cxn>
                <a:cxn ang="0">
                  <a:pos x="102" y="454"/>
                </a:cxn>
                <a:cxn ang="0">
                  <a:pos x="77" y="471"/>
                </a:cxn>
                <a:cxn ang="0">
                  <a:pos x="65" y="507"/>
                </a:cxn>
                <a:cxn ang="0">
                  <a:pos x="59" y="537"/>
                </a:cxn>
                <a:cxn ang="0">
                  <a:pos x="35" y="572"/>
                </a:cxn>
                <a:cxn ang="0">
                  <a:pos x="67" y="596"/>
                </a:cxn>
                <a:cxn ang="0">
                  <a:pos x="1" y="614"/>
                </a:cxn>
                <a:cxn ang="0">
                  <a:pos x="25" y="685"/>
                </a:cxn>
                <a:cxn ang="0">
                  <a:pos x="60" y="742"/>
                </a:cxn>
                <a:cxn ang="0">
                  <a:pos x="82" y="754"/>
                </a:cxn>
                <a:cxn ang="0">
                  <a:pos x="139" y="754"/>
                </a:cxn>
                <a:cxn ang="0">
                  <a:pos x="166" y="801"/>
                </a:cxn>
                <a:cxn ang="0">
                  <a:pos x="202" y="791"/>
                </a:cxn>
                <a:cxn ang="0">
                  <a:pos x="195" y="782"/>
                </a:cxn>
                <a:cxn ang="0">
                  <a:pos x="209" y="778"/>
                </a:cxn>
                <a:cxn ang="0">
                  <a:pos x="224" y="756"/>
                </a:cxn>
                <a:cxn ang="0">
                  <a:pos x="235" y="733"/>
                </a:cxn>
                <a:cxn ang="0">
                  <a:pos x="266" y="705"/>
                </a:cxn>
                <a:cxn ang="0">
                  <a:pos x="281" y="707"/>
                </a:cxn>
                <a:cxn ang="0">
                  <a:pos x="296" y="707"/>
                </a:cxn>
                <a:cxn ang="0">
                  <a:pos x="309" y="688"/>
                </a:cxn>
                <a:cxn ang="0">
                  <a:pos x="332" y="678"/>
                </a:cxn>
                <a:cxn ang="0">
                  <a:pos x="338" y="696"/>
                </a:cxn>
                <a:cxn ang="0">
                  <a:pos x="352" y="706"/>
                </a:cxn>
                <a:cxn ang="0">
                  <a:pos x="359" y="718"/>
                </a:cxn>
                <a:cxn ang="0">
                  <a:pos x="391" y="756"/>
                </a:cxn>
                <a:cxn ang="0">
                  <a:pos x="331" y="789"/>
                </a:cxn>
                <a:cxn ang="0">
                  <a:pos x="326" y="823"/>
                </a:cxn>
                <a:cxn ang="0">
                  <a:pos x="314" y="838"/>
                </a:cxn>
                <a:cxn ang="0">
                  <a:pos x="328" y="842"/>
                </a:cxn>
                <a:cxn ang="0">
                  <a:pos x="345" y="850"/>
                </a:cxn>
                <a:cxn ang="0">
                  <a:pos x="301" y="879"/>
                </a:cxn>
                <a:cxn ang="0">
                  <a:pos x="385" y="913"/>
                </a:cxn>
                <a:cxn ang="0">
                  <a:pos x="402" y="925"/>
                </a:cxn>
                <a:cxn ang="0">
                  <a:pos x="379" y="327"/>
                </a:cxn>
              </a:cxnLst>
              <a:rect l="0" t="0" r="r" b="b"/>
              <a:pathLst>
                <a:path w="408" h="931" extrusionOk="0">
                  <a:moveTo>
                    <a:pt x="290" y="844"/>
                  </a:moveTo>
                  <a:cubicBezTo>
                    <a:pt x="285" y="844"/>
                    <a:pt x="285" y="844"/>
                    <a:pt x="285" y="844"/>
                  </a:cubicBezTo>
                  <a:cubicBezTo>
                    <a:pt x="287" y="851"/>
                    <a:pt x="287" y="851"/>
                    <a:pt x="287" y="851"/>
                  </a:cubicBezTo>
                  <a:cubicBezTo>
                    <a:pt x="291" y="856"/>
                    <a:pt x="291" y="856"/>
                    <a:pt x="291" y="856"/>
                  </a:cubicBezTo>
                  <a:cubicBezTo>
                    <a:pt x="293" y="855"/>
                    <a:pt x="293" y="855"/>
                    <a:pt x="293" y="855"/>
                  </a:cubicBezTo>
                  <a:cubicBezTo>
                    <a:pt x="291" y="851"/>
                    <a:pt x="291" y="851"/>
                    <a:pt x="291" y="851"/>
                  </a:cubicBezTo>
                  <a:lnTo>
                    <a:pt x="290" y="844"/>
                  </a:lnTo>
                  <a:close/>
                  <a:moveTo>
                    <a:pt x="395" y="19"/>
                  </a:moveTo>
                  <a:cubicBezTo>
                    <a:pt x="395" y="19"/>
                    <a:pt x="400" y="22"/>
                    <a:pt x="398" y="25"/>
                  </a:cubicBezTo>
                  <a:cubicBezTo>
                    <a:pt x="397" y="28"/>
                    <a:pt x="391" y="28"/>
                    <a:pt x="391" y="28"/>
                  </a:cubicBezTo>
                  <a:cubicBezTo>
                    <a:pt x="385" y="40"/>
                    <a:pt x="385" y="40"/>
                    <a:pt x="385" y="40"/>
                  </a:cubicBezTo>
                  <a:cubicBezTo>
                    <a:pt x="377" y="43"/>
                    <a:pt x="377" y="43"/>
                    <a:pt x="377" y="43"/>
                  </a:cubicBezTo>
                  <a:cubicBezTo>
                    <a:pt x="381" y="50"/>
                    <a:pt x="381" y="50"/>
                    <a:pt x="381" y="50"/>
                  </a:cubicBezTo>
                  <a:cubicBezTo>
                    <a:pt x="366" y="63"/>
                    <a:pt x="366" y="63"/>
                    <a:pt x="366" y="63"/>
                  </a:cubicBezTo>
                  <a:cubicBezTo>
                    <a:pt x="366" y="63"/>
                    <a:pt x="376" y="75"/>
                    <a:pt x="371" y="77"/>
                  </a:cubicBezTo>
                  <a:cubicBezTo>
                    <a:pt x="365" y="80"/>
                    <a:pt x="362" y="71"/>
                    <a:pt x="362" y="71"/>
                  </a:cubicBezTo>
                  <a:cubicBezTo>
                    <a:pt x="354" y="83"/>
                    <a:pt x="354" y="83"/>
                    <a:pt x="354" y="83"/>
                  </a:cubicBezTo>
                  <a:cubicBezTo>
                    <a:pt x="352" y="90"/>
                    <a:pt x="352" y="90"/>
                    <a:pt x="352" y="90"/>
                  </a:cubicBezTo>
                  <a:cubicBezTo>
                    <a:pt x="343" y="88"/>
                    <a:pt x="343" y="88"/>
                    <a:pt x="343" y="88"/>
                  </a:cubicBezTo>
                  <a:cubicBezTo>
                    <a:pt x="341" y="94"/>
                    <a:pt x="341" y="94"/>
                    <a:pt x="341" y="94"/>
                  </a:cubicBezTo>
                  <a:cubicBezTo>
                    <a:pt x="328" y="94"/>
                    <a:pt x="328" y="94"/>
                    <a:pt x="328" y="94"/>
                  </a:cubicBezTo>
                  <a:cubicBezTo>
                    <a:pt x="327" y="102"/>
                    <a:pt x="327" y="102"/>
                    <a:pt x="327" y="102"/>
                  </a:cubicBezTo>
                  <a:cubicBezTo>
                    <a:pt x="331" y="104"/>
                    <a:pt x="331" y="104"/>
                    <a:pt x="331" y="104"/>
                  </a:cubicBezTo>
                  <a:cubicBezTo>
                    <a:pt x="322" y="113"/>
                    <a:pt x="322" y="113"/>
                    <a:pt x="322" y="113"/>
                  </a:cubicBezTo>
                  <a:cubicBezTo>
                    <a:pt x="334" y="111"/>
                    <a:pt x="334" y="111"/>
                    <a:pt x="334" y="111"/>
                  </a:cubicBezTo>
                  <a:cubicBezTo>
                    <a:pt x="336" y="123"/>
                    <a:pt x="336" y="123"/>
                    <a:pt x="336" y="123"/>
                  </a:cubicBezTo>
                  <a:cubicBezTo>
                    <a:pt x="333" y="129"/>
                    <a:pt x="333" y="129"/>
                    <a:pt x="333" y="129"/>
                  </a:cubicBezTo>
                  <a:cubicBezTo>
                    <a:pt x="342" y="125"/>
                    <a:pt x="342" y="125"/>
                    <a:pt x="342" y="125"/>
                  </a:cubicBezTo>
                  <a:cubicBezTo>
                    <a:pt x="348" y="126"/>
                    <a:pt x="348" y="126"/>
                    <a:pt x="348" y="126"/>
                  </a:cubicBezTo>
                  <a:cubicBezTo>
                    <a:pt x="348" y="126"/>
                    <a:pt x="354" y="114"/>
                    <a:pt x="359" y="118"/>
                  </a:cubicBezTo>
                  <a:cubicBezTo>
                    <a:pt x="364" y="121"/>
                    <a:pt x="354" y="126"/>
                    <a:pt x="354" y="126"/>
                  </a:cubicBezTo>
                  <a:cubicBezTo>
                    <a:pt x="358" y="139"/>
                    <a:pt x="358" y="139"/>
                    <a:pt x="358" y="139"/>
                  </a:cubicBezTo>
                  <a:cubicBezTo>
                    <a:pt x="374" y="134"/>
                    <a:pt x="374" y="134"/>
                    <a:pt x="374" y="134"/>
                  </a:cubicBezTo>
                  <a:cubicBezTo>
                    <a:pt x="373" y="130"/>
                    <a:pt x="373" y="130"/>
                    <a:pt x="373" y="130"/>
                  </a:cubicBezTo>
                  <a:cubicBezTo>
                    <a:pt x="373" y="130"/>
                    <a:pt x="379" y="130"/>
                    <a:pt x="382" y="129"/>
                  </a:cubicBezTo>
                  <a:cubicBezTo>
                    <a:pt x="387" y="127"/>
                    <a:pt x="389" y="121"/>
                    <a:pt x="393" y="125"/>
                  </a:cubicBezTo>
                  <a:cubicBezTo>
                    <a:pt x="398" y="129"/>
                    <a:pt x="400" y="132"/>
                    <a:pt x="396" y="134"/>
                  </a:cubicBezTo>
                  <a:cubicBezTo>
                    <a:pt x="392" y="136"/>
                    <a:pt x="386" y="145"/>
                    <a:pt x="386" y="145"/>
                  </a:cubicBezTo>
                  <a:cubicBezTo>
                    <a:pt x="377" y="146"/>
                    <a:pt x="377" y="146"/>
                    <a:pt x="377" y="146"/>
                  </a:cubicBezTo>
                  <a:cubicBezTo>
                    <a:pt x="372" y="151"/>
                    <a:pt x="372" y="151"/>
                    <a:pt x="372" y="151"/>
                  </a:cubicBezTo>
                  <a:cubicBezTo>
                    <a:pt x="361" y="159"/>
                    <a:pt x="361" y="159"/>
                    <a:pt x="361" y="159"/>
                  </a:cubicBezTo>
                  <a:cubicBezTo>
                    <a:pt x="361" y="159"/>
                    <a:pt x="367" y="161"/>
                    <a:pt x="367" y="162"/>
                  </a:cubicBezTo>
                  <a:cubicBezTo>
                    <a:pt x="367" y="164"/>
                    <a:pt x="364" y="181"/>
                    <a:pt x="364" y="181"/>
                  </a:cubicBezTo>
                  <a:cubicBezTo>
                    <a:pt x="378" y="186"/>
                    <a:pt x="378" y="186"/>
                    <a:pt x="378" y="186"/>
                  </a:cubicBezTo>
                  <a:cubicBezTo>
                    <a:pt x="383" y="184"/>
                    <a:pt x="383" y="184"/>
                    <a:pt x="383" y="184"/>
                  </a:cubicBezTo>
                  <a:cubicBezTo>
                    <a:pt x="393" y="187"/>
                    <a:pt x="393" y="187"/>
                    <a:pt x="393" y="187"/>
                  </a:cubicBezTo>
                  <a:cubicBezTo>
                    <a:pt x="391" y="209"/>
                    <a:pt x="391" y="209"/>
                    <a:pt x="391" y="209"/>
                  </a:cubicBezTo>
                  <a:cubicBezTo>
                    <a:pt x="385" y="211"/>
                    <a:pt x="385" y="211"/>
                    <a:pt x="385" y="211"/>
                  </a:cubicBezTo>
                  <a:cubicBezTo>
                    <a:pt x="377" y="234"/>
                    <a:pt x="377" y="234"/>
                    <a:pt x="377" y="234"/>
                  </a:cubicBezTo>
                  <a:cubicBezTo>
                    <a:pt x="380" y="239"/>
                    <a:pt x="380" y="239"/>
                    <a:pt x="380" y="239"/>
                  </a:cubicBezTo>
                  <a:cubicBezTo>
                    <a:pt x="380" y="239"/>
                    <a:pt x="396" y="229"/>
                    <a:pt x="398" y="232"/>
                  </a:cubicBezTo>
                  <a:cubicBezTo>
                    <a:pt x="402" y="236"/>
                    <a:pt x="398" y="240"/>
                    <a:pt x="398" y="240"/>
                  </a:cubicBezTo>
                  <a:cubicBezTo>
                    <a:pt x="408" y="239"/>
                    <a:pt x="408" y="239"/>
                    <a:pt x="408" y="239"/>
                  </a:cubicBezTo>
                  <a:cubicBezTo>
                    <a:pt x="408" y="0"/>
                    <a:pt x="408" y="0"/>
                    <a:pt x="408" y="0"/>
                  </a:cubicBezTo>
                  <a:lnTo>
                    <a:pt x="395" y="19"/>
                  </a:lnTo>
                  <a:close/>
                  <a:moveTo>
                    <a:pt x="379" y="327"/>
                  </a:moveTo>
                  <a:cubicBezTo>
                    <a:pt x="370" y="322"/>
                    <a:pt x="370" y="316"/>
                    <a:pt x="364" y="316"/>
                  </a:cubicBezTo>
                  <a:cubicBezTo>
                    <a:pt x="359" y="318"/>
                    <a:pt x="354" y="319"/>
                    <a:pt x="354" y="319"/>
                  </a:cubicBezTo>
                  <a:cubicBezTo>
                    <a:pt x="354" y="319"/>
                    <a:pt x="358" y="326"/>
                    <a:pt x="355" y="328"/>
                  </a:cubicBezTo>
                  <a:cubicBezTo>
                    <a:pt x="353" y="330"/>
                    <a:pt x="336" y="337"/>
                    <a:pt x="336" y="337"/>
                  </a:cubicBezTo>
                  <a:cubicBezTo>
                    <a:pt x="345" y="346"/>
                    <a:pt x="345" y="346"/>
                    <a:pt x="345" y="346"/>
                  </a:cubicBezTo>
                  <a:cubicBezTo>
                    <a:pt x="345" y="346"/>
                    <a:pt x="338" y="346"/>
                    <a:pt x="337" y="347"/>
                  </a:cubicBezTo>
                  <a:cubicBezTo>
                    <a:pt x="336" y="350"/>
                    <a:pt x="340" y="354"/>
                    <a:pt x="337" y="356"/>
                  </a:cubicBezTo>
                  <a:cubicBezTo>
                    <a:pt x="332" y="358"/>
                    <a:pt x="318" y="353"/>
                    <a:pt x="318" y="353"/>
                  </a:cubicBezTo>
                  <a:cubicBezTo>
                    <a:pt x="306" y="362"/>
                    <a:pt x="306" y="362"/>
                    <a:pt x="306" y="362"/>
                  </a:cubicBezTo>
                  <a:cubicBezTo>
                    <a:pt x="306" y="362"/>
                    <a:pt x="311" y="370"/>
                    <a:pt x="307" y="371"/>
                  </a:cubicBezTo>
                  <a:cubicBezTo>
                    <a:pt x="303" y="371"/>
                    <a:pt x="296" y="367"/>
                    <a:pt x="296" y="367"/>
                  </a:cubicBezTo>
                  <a:cubicBezTo>
                    <a:pt x="297" y="382"/>
                    <a:pt x="297" y="382"/>
                    <a:pt x="297" y="382"/>
                  </a:cubicBezTo>
                  <a:cubicBezTo>
                    <a:pt x="292" y="384"/>
                    <a:pt x="292" y="384"/>
                    <a:pt x="292" y="384"/>
                  </a:cubicBezTo>
                  <a:cubicBezTo>
                    <a:pt x="292" y="384"/>
                    <a:pt x="298" y="390"/>
                    <a:pt x="296" y="397"/>
                  </a:cubicBezTo>
                  <a:cubicBezTo>
                    <a:pt x="294" y="402"/>
                    <a:pt x="290" y="414"/>
                    <a:pt x="290" y="414"/>
                  </a:cubicBezTo>
                  <a:cubicBezTo>
                    <a:pt x="258" y="417"/>
                    <a:pt x="258" y="417"/>
                    <a:pt x="258" y="417"/>
                  </a:cubicBezTo>
                  <a:cubicBezTo>
                    <a:pt x="258" y="417"/>
                    <a:pt x="258" y="414"/>
                    <a:pt x="255" y="413"/>
                  </a:cubicBezTo>
                  <a:cubicBezTo>
                    <a:pt x="251" y="413"/>
                    <a:pt x="248" y="415"/>
                    <a:pt x="248" y="415"/>
                  </a:cubicBezTo>
                  <a:cubicBezTo>
                    <a:pt x="248" y="415"/>
                    <a:pt x="236" y="410"/>
                    <a:pt x="234" y="415"/>
                  </a:cubicBezTo>
                  <a:cubicBezTo>
                    <a:pt x="232" y="419"/>
                    <a:pt x="232" y="422"/>
                    <a:pt x="234" y="423"/>
                  </a:cubicBezTo>
                  <a:cubicBezTo>
                    <a:pt x="238" y="423"/>
                    <a:pt x="243" y="422"/>
                    <a:pt x="245" y="428"/>
                  </a:cubicBezTo>
                  <a:cubicBezTo>
                    <a:pt x="247" y="432"/>
                    <a:pt x="255" y="432"/>
                    <a:pt x="254" y="436"/>
                  </a:cubicBezTo>
                  <a:cubicBezTo>
                    <a:pt x="252" y="440"/>
                    <a:pt x="251" y="448"/>
                    <a:pt x="246" y="445"/>
                  </a:cubicBezTo>
                  <a:cubicBezTo>
                    <a:pt x="242" y="442"/>
                    <a:pt x="239" y="436"/>
                    <a:pt x="239" y="433"/>
                  </a:cubicBezTo>
                  <a:cubicBezTo>
                    <a:pt x="239" y="429"/>
                    <a:pt x="238" y="428"/>
                    <a:pt x="232" y="428"/>
                  </a:cubicBezTo>
                  <a:cubicBezTo>
                    <a:pt x="227" y="428"/>
                    <a:pt x="221" y="429"/>
                    <a:pt x="215" y="424"/>
                  </a:cubicBezTo>
                  <a:cubicBezTo>
                    <a:pt x="210" y="420"/>
                    <a:pt x="205" y="419"/>
                    <a:pt x="202" y="422"/>
                  </a:cubicBezTo>
                  <a:cubicBezTo>
                    <a:pt x="199" y="426"/>
                    <a:pt x="198" y="428"/>
                    <a:pt x="194" y="426"/>
                  </a:cubicBezTo>
                  <a:cubicBezTo>
                    <a:pt x="189" y="425"/>
                    <a:pt x="191" y="417"/>
                    <a:pt x="182" y="418"/>
                  </a:cubicBezTo>
                  <a:cubicBezTo>
                    <a:pt x="174" y="419"/>
                    <a:pt x="161" y="431"/>
                    <a:pt x="161" y="431"/>
                  </a:cubicBezTo>
                  <a:cubicBezTo>
                    <a:pt x="153" y="431"/>
                    <a:pt x="153" y="431"/>
                    <a:pt x="153" y="431"/>
                  </a:cubicBezTo>
                  <a:cubicBezTo>
                    <a:pt x="153" y="431"/>
                    <a:pt x="157" y="437"/>
                    <a:pt x="151" y="437"/>
                  </a:cubicBezTo>
                  <a:cubicBezTo>
                    <a:pt x="145" y="438"/>
                    <a:pt x="129" y="428"/>
                    <a:pt x="129" y="428"/>
                  </a:cubicBezTo>
                  <a:cubicBezTo>
                    <a:pt x="125" y="430"/>
                    <a:pt x="125" y="430"/>
                    <a:pt x="125" y="430"/>
                  </a:cubicBezTo>
                  <a:cubicBezTo>
                    <a:pt x="127" y="437"/>
                    <a:pt x="127" y="437"/>
                    <a:pt x="127" y="437"/>
                  </a:cubicBezTo>
                  <a:cubicBezTo>
                    <a:pt x="127" y="437"/>
                    <a:pt x="118" y="437"/>
                    <a:pt x="116" y="441"/>
                  </a:cubicBezTo>
                  <a:cubicBezTo>
                    <a:pt x="114" y="446"/>
                    <a:pt x="123" y="452"/>
                    <a:pt x="119" y="454"/>
                  </a:cubicBezTo>
                  <a:cubicBezTo>
                    <a:pt x="116" y="456"/>
                    <a:pt x="111" y="455"/>
                    <a:pt x="111" y="455"/>
                  </a:cubicBezTo>
                  <a:cubicBezTo>
                    <a:pt x="111" y="455"/>
                    <a:pt x="110" y="468"/>
                    <a:pt x="104" y="466"/>
                  </a:cubicBezTo>
                  <a:cubicBezTo>
                    <a:pt x="99" y="465"/>
                    <a:pt x="105" y="455"/>
                    <a:pt x="102" y="454"/>
                  </a:cubicBezTo>
                  <a:cubicBezTo>
                    <a:pt x="99" y="453"/>
                    <a:pt x="88" y="460"/>
                    <a:pt x="88" y="460"/>
                  </a:cubicBezTo>
                  <a:cubicBezTo>
                    <a:pt x="77" y="460"/>
                    <a:pt x="77" y="460"/>
                    <a:pt x="77" y="460"/>
                  </a:cubicBezTo>
                  <a:cubicBezTo>
                    <a:pt x="84" y="466"/>
                    <a:pt x="84" y="466"/>
                    <a:pt x="84" y="466"/>
                  </a:cubicBezTo>
                  <a:cubicBezTo>
                    <a:pt x="84" y="466"/>
                    <a:pt x="79" y="469"/>
                    <a:pt x="77" y="471"/>
                  </a:cubicBezTo>
                  <a:cubicBezTo>
                    <a:pt x="75" y="473"/>
                    <a:pt x="80" y="480"/>
                    <a:pt x="80" y="482"/>
                  </a:cubicBezTo>
                  <a:cubicBezTo>
                    <a:pt x="80" y="485"/>
                    <a:pt x="70" y="487"/>
                    <a:pt x="71" y="489"/>
                  </a:cubicBezTo>
                  <a:cubicBezTo>
                    <a:pt x="72" y="493"/>
                    <a:pt x="79" y="492"/>
                    <a:pt x="78" y="496"/>
                  </a:cubicBezTo>
                  <a:cubicBezTo>
                    <a:pt x="78" y="499"/>
                    <a:pt x="65" y="507"/>
                    <a:pt x="65" y="507"/>
                  </a:cubicBezTo>
                  <a:cubicBezTo>
                    <a:pt x="59" y="518"/>
                    <a:pt x="59" y="518"/>
                    <a:pt x="59" y="518"/>
                  </a:cubicBezTo>
                  <a:cubicBezTo>
                    <a:pt x="49" y="524"/>
                    <a:pt x="49" y="524"/>
                    <a:pt x="49" y="524"/>
                  </a:cubicBezTo>
                  <a:cubicBezTo>
                    <a:pt x="51" y="534"/>
                    <a:pt x="51" y="534"/>
                    <a:pt x="51" y="534"/>
                  </a:cubicBezTo>
                  <a:cubicBezTo>
                    <a:pt x="51" y="534"/>
                    <a:pt x="61" y="533"/>
                    <a:pt x="59" y="537"/>
                  </a:cubicBezTo>
                  <a:cubicBezTo>
                    <a:pt x="58" y="543"/>
                    <a:pt x="51" y="548"/>
                    <a:pt x="51" y="548"/>
                  </a:cubicBezTo>
                  <a:cubicBezTo>
                    <a:pt x="51" y="548"/>
                    <a:pt x="53" y="564"/>
                    <a:pt x="47" y="565"/>
                  </a:cubicBezTo>
                  <a:cubicBezTo>
                    <a:pt x="41" y="566"/>
                    <a:pt x="36" y="568"/>
                    <a:pt x="36" y="568"/>
                  </a:cubicBezTo>
                  <a:cubicBezTo>
                    <a:pt x="35" y="572"/>
                    <a:pt x="35" y="572"/>
                    <a:pt x="35" y="572"/>
                  </a:cubicBezTo>
                  <a:cubicBezTo>
                    <a:pt x="39" y="572"/>
                    <a:pt x="39" y="572"/>
                    <a:pt x="39" y="572"/>
                  </a:cubicBezTo>
                  <a:cubicBezTo>
                    <a:pt x="39" y="572"/>
                    <a:pt x="49" y="584"/>
                    <a:pt x="53" y="588"/>
                  </a:cubicBezTo>
                  <a:cubicBezTo>
                    <a:pt x="58" y="590"/>
                    <a:pt x="61" y="595"/>
                    <a:pt x="61" y="595"/>
                  </a:cubicBezTo>
                  <a:cubicBezTo>
                    <a:pt x="61" y="595"/>
                    <a:pt x="68" y="587"/>
                    <a:pt x="67" y="596"/>
                  </a:cubicBezTo>
                  <a:cubicBezTo>
                    <a:pt x="66" y="606"/>
                    <a:pt x="60" y="620"/>
                    <a:pt x="54" y="620"/>
                  </a:cubicBezTo>
                  <a:cubicBezTo>
                    <a:pt x="48" y="620"/>
                    <a:pt x="41" y="621"/>
                    <a:pt x="37" y="614"/>
                  </a:cubicBezTo>
                  <a:cubicBezTo>
                    <a:pt x="34" y="609"/>
                    <a:pt x="22" y="600"/>
                    <a:pt x="14" y="600"/>
                  </a:cubicBezTo>
                  <a:cubicBezTo>
                    <a:pt x="4" y="600"/>
                    <a:pt x="0" y="607"/>
                    <a:pt x="1" y="614"/>
                  </a:cubicBezTo>
                  <a:cubicBezTo>
                    <a:pt x="1" y="622"/>
                    <a:pt x="10" y="623"/>
                    <a:pt x="9" y="628"/>
                  </a:cubicBezTo>
                  <a:cubicBezTo>
                    <a:pt x="0" y="643"/>
                    <a:pt x="0" y="643"/>
                    <a:pt x="0" y="643"/>
                  </a:cubicBezTo>
                  <a:cubicBezTo>
                    <a:pt x="12" y="678"/>
                    <a:pt x="12" y="678"/>
                    <a:pt x="12" y="678"/>
                  </a:cubicBezTo>
                  <a:cubicBezTo>
                    <a:pt x="12" y="678"/>
                    <a:pt x="22" y="676"/>
                    <a:pt x="25" y="685"/>
                  </a:cubicBezTo>
                  <a:cubicBezTo>
                    <a:pt x="28" y="693"/>
                    <a:pt x="22" y="703"/>
                    <a:pt x="22" y="703"/>
                  </a:cubicBezTo>
                  <a:cubicBezTo>
                    <a:pt x="28" y="742"/>
                    <a:pt x="28" y="742"/>
                    <a:pt x="28" y="742"/>
                  </a:cubicBezTo>
                  <a:cubicBezTo>
                    <a:pt x="57" y="736"/>
                    <a:pt x="57" y="736"/>
                    <a:pt x="57" y="736"/>
                  </a:cubicBezTo>
                  <a:cubicBezTo>
                    <a:pt x="57" y="736"/>
                    <a:pt x="57" y="740"/>
                    <a:pt x="60" y="742"/>
                  </a:cubicBezTo>
                  <a:cubicBezTo>
                    <a:pt x="62" y="745"/>
                    <a:pt x="67" y="747"/>
                    <a:pt x="65" y="750"/>
                  </a:cubicBezTo>
                  <a:cubicBezTo>
                    <a:pt x="64" y="752"/>
                    <a:pt x="63" y="759"/>
                    <a:pt x="68" y="760"/>
                  </a:cubicBezTo>
                  <a:cubicBezTo>
                    <a:pt x="74" y="762"/>
                    <a:pt x="86" y="762"/>
                    <a:pt x="86" y="762"/>
                  </a:cubicBezTo>
                  <a:cubicBezTo>
                    <a:pt x="82" y="754"/>
                    <a:pt x="82" y="754"/>
                    <a:pt x="82" y="754"/>
                  </a:cubicBezTo>
                  <a:cubicBezTo>
                    <a:pt x="82" y="754"/>
                    <a:pt x="87" y="755"/>
                    <a:pt x="94" y="753"/>
                  </a:cubicBezTo>
                  <a:cubicBezTo>
                    <a:pt x="101" y="751"/>
                    <a:pt x="98" y="739"/>
                    <a:pt x="108" y="742"/>
                  </a:cubicBezTo>
                  <a:cubicBezTo>
                    <a:pt x="117" y="745"/>
                    <a:pt x="118" y="756"/>
                    <a:pt x="125" y="756"/>
                  </a:cubicBezTo>
                  <a:cubicBezTo>
                    <a:pt x="132" y="756"/>
                    <a:pt x="133" y="752"/>
                    <a:pt x="139" y="754"/>
                  </a:cubicBezTo>
                  <a:cubicBezTo>
                    <a:pt x="144" y="757"/>
                    <a:pt x="149" y="768"/>
                    <a:pt x="157" y="770"/>
                  </a:cubicBezTo>
                  <a:cubicBezTo>
                    <a:pt x="164" y="772"/>
                    <a:pt x="183" y="779"/>
                    <a:pt x="178" y="784"/>
                  </a:cubicBezTo>
                  <a:cubicBezTo>
                    <a:pt x="174" y="788"/>
                    <a:pt x="164" y="782"/>
                    <a:pt x="160" y="787"/>
                  </a:cubicBezTo>
                  <a:cubicBezTo>
                    <a:pt x="156" y="794"/>
                    <a:pt x="157" y="800"/>
                    <a:pt x="166" y="801"/>
                  </a:cubicBezTo>
                  <a:cubicBezTo>
                    <a:pt x="177" y="802"/>
                    <a:pt x="200" y="798"/>
                    <a:pt x="200" y="798"/>
                  </a:cubicBezTo>
                  <a:cubicBezTo>
                    <a:pt x="199" y="794"/>
                    <a:pt x="199" y="794"/>
                    <a:pt x="199" y="794"/>
                  </a:cubicBezTo>
                  <a:cubicBezTo>
                    <a:pt x="196" y="793"/>
                    <a:pt x="196" y="793"/>
                    <a:pt x="196" y="793"/>
                  </a:cubicBezTo>
                  <a:cubicBezTo>
                    <a:pt x="202" y="791"/>
                    <a:pt x="202" y="791"/>
                    <a:pt x="202" y="791"/>
                  </a:cubicBezTo>
                  <a:cubicBezTo>
                    <a:pt x="202" y="788"/>
                    <a:pt x="202" y="788"/>
                    <a:pt x="202" y="788"/>
                  </a:cubicBezTo>
                  <a:cubicBezTo>
                    <a:pt x="198" y="789"/>
                    <a:pt x="198" y="789"/>
                    <a:pt x="198" y="789"/>
                  </a:cubicBezTo>
                  <a:cubicBezTo>
                    <a:pt x="198" y="785"/>
                    <a:pt x="198" y="785"/>
                    <a:pt x="198" y="785"/>
                  </a:cubicBezTo>
                  <a:cubicBezTo>
                    <a:pt x="195" y="782"/>
                    <a:pt x="195" y="782"/>
                    <a:pt x="195" y="782"/>
                  </a:cubicBezTo>
                  <a:cubicBezTo>
                    <a:pt x="202" y="784"/>
                    <a:pt x="202" y="784"/>
                    <a:pt x="202" y="784"/>
                  </a:cubicBezTo>
                  <a:cubicBezTo>
                    <a:pt x="205" y="779"/>
                    <a:pt x="205" y="779"/>
                    <a:pt x="205" y="779"/>
                  </a:cubicBezTo>
                  <a:cubicBezTo>
                    <a:pt x="209" y="784"/>
                    <a:pt x="209" y="784"/>
                    <a:pt x="209" y="784"/>
                  </a:cubicBezTo>
                  <a:cubicBezTo>
                    <a:pt x="209" y="778"/>
                    <a:pt x="209" y="778"/>
                    <a:pt x="209" y="778"/>
                  </a:cubicBezTo>
                  <a:cubicBezTo>
                    <a:pt x="209" y="778"/>
                    <a:pt x="212" y="780"/>
                    <a:pt x="215" y="775"/>
                  </a:cubicBezTo>
                  <a:cubicBezTo>
                    <a:pt x="219" y="770"/>
                    <a:pt x="218" y="765"/>
                    <a:pt x="218" y="765"/>
                  </a:cubicBezTo>
                  <a:cubicBezTo>
                    <a:pt x="218" y="765"/>
                    <a:pt x="222" y="768"/>
                    <a:pt x="223" y="765"/>
                  </a:cubicBezTo>
                  <a:cubicBezTo>
                    <a:pt x="225" y="763"/>
                    <a:pt x="224" y="756"/>
                    <a:pt x="224" y="756"/>
                  </a:cubicBezTo>
                  <a:cubicBezTo>
                    <a:pt x="228" y="754"/>
                    <a:pt x="228" y="754"/>
                    <a:pt x="228" y="754"/>
                  </a:cubicBezTo>
                  <a:cubicBezTo>
                    <a:pt x="228" y="740"/>
                    <a:pt x="228" y="740"/>
                    <a:pt x="228" y="740"/>
                  </a:cubicBezTo>
                  <a:cubicBezTo>
                    <a:pt x="236" y="740"/>
                    <a:pt x="236" y="740"/>
                    <a:pt x="236" y="740"/>
                  </a:cubicBezTo>
                  <a:cubicBezTo>
                    <a:pt x="235" y="733"/>
                    <a:pt x="235" y="733"/>
                    <a:pt x="235" y="733"/>
                  </a:cubicBezTo>
                  <a:cubicBezTo>
                    <a:pt x="243" y="732"/>
                    <a:pt x="243" y="732"/>
                    <a:pt x="243" y="732"/>
                  </a:cubicBezTo>
                  <a:cubicBezTo>
                    <a:pt x="243" y="732"/>
                    <a:pt x="239" y="722"/>
                    <a:pt x="247" y="714"/>
                  </a:cubicBezTo>
                  <a:cubicBezTo>
                    <a:pt x="256" y="705"/>
                    <a:pt x="262" y="707"/>
                    <a:pt x="262" y="707"/>
                  </a:cubicBezTo>
                  <a:cubicBezTo>
                    <a:pt x="266" y="705"/>
                    <a:pt x="266" y="705"/>
                    <a:pt x="266" y="705"/>
                  </a:cubicBezTo>
                  <a:cubicBezTo>
                    <a:pt x="268" y="707"/>
                    <a:pt x="268" y="707"/>
                    <a:pt x="268" y="707"/>
                  </a:cubicBezTo>
                  <a:cubicBezTo>
                    <a:pt x="270" y="703"/>
                    <a:pt x="270" y="703"/>
                    <a:pt x="270" y="703"/>
                  </a:cubicBezTo>
                  <a:cubicBezTo>
                    <a:pt x="274" y="708"/>
                    <a:pt x="274" y="708"/>
                    <a:pt x="274" y="708"/>
                  </a:cubicBezTo>
                  <a:cubicBezTo>
                    <a:pt x="281" y="707"/>
                    <a:pt x="281" y="707"/>
                    <a:pt x="281" y="707"/>
                  </a:cubicBezTo>
                  <a:cubicBezTo>
                    <a:pt x="283" y="702"/>
                    <a:pt x="283" y="702"/>
                    <a:pt x="283" y="702"/>
                  </a:cubicBezTo>
                  <a:cubicBezTo>
                    <a:pt x="285" y="708"/>
                    <a:pt x="285" y="708"/>
                    <a:pt x="285" y="708"/>
                  </a:cubicBezTo>
                  <a:cubicBezTo>
                    <a:pt x="290" y="703"/>
                    <a:pt x="290" y="703"/>
                    <a:pt x="290" y="703"/>
                  </a:cubicBezTo>
                  <a:cubicBezTo>
                    <a:pt x="290" y="703"/>
                    <a:pt x="293" y="708"/>
                    <a:pt x="296" y="707"/>
                  </a:cubicBezTo>
                  <a:cubicBezTo>
                    <a:pt x="299" y="706"/>
                    <a:pt x="298" y="699"/>
                    <a:pt x="298" y="699"/>
                  </a:cubicBezTo>
                  <a:cubicBezTo>
                    <a:pt x="304" y="696"/>
                    <a:pt x="304" y="696"/>
                    <a:pt x="304" y="696"/>
                  </a:cubicBezTo>
                  <a:cubicBezTo>
                    <a:pt x="304" y="696"/>
                    <a:pt x="301" y="687"/>
                    <a:pt x="304" y="685"/>
                  </a:cubicBezTo>
                  <a:cubicBezTo>
                    <a:pt x="307" y="683"/>
                    <a:pt x="309" y="688"/>
                    <a:pt x="309" y="688"/>
                  </a:cubicBezTo>
                  <a:cubicBezTo>
                    <a:pt x="318" y="683"/>
                    <a:pt x="318" y="683"/>
                    <a:pt x="318" y="683"/>
                  </a:cubicBezTo>
                  <a:cubicBezTo>
                    <a:pt x="318" y="683"/>
                    <a:pt x="318" y="677"/>
                    <a:pt x="322" y="677"/>
                  </a:cubicBezTo>
                  <a:cubicBezTo>
                    <a:pt x="326" y="677"/>
                    <a:pt x="326" y="679"/>
                    <a:pt x="326" y="679"/>
                  </a:cubicBezTo>
                  <a:cubicBezTo>
                    <a:pt x="332" y="678"/>
                    <a:pt x="332" y="678"/>
                    <a:pt x="332" y="678"/>
                  </a:cubicBezTo>
                  <a:cubicBezTo>
                    <a:pt x="332" y="678"/>
                    <a:pt x="333" y="684"/>
                    <a:pt x="337" y="685"/>
                  </a:cubicBezTo>
                  <a:cubicBezTo>
                    <a:pt x="340" y="685"/>
                    <a:pt x="345" y="682"/>
                    <a:pt x="345" y="685"/>
                  </a:cubicBezTo>
                  <a:cubicBezTo>
                    <a:pt x="345" y="689"/>
                    <a:pt x="337" y="691"/>
                    <a:pt x="337" y="691"/>
                  </a:cubicBezTo>
                  <a:cubicBezTo>
                    <a:pt x="338" y="696"/>
                    <a:pt x="338" y="696"/>
                    <a:pt x="338" y="696"/>
                  </a:cubicBezTo>
                  <a:cubicBezTo>
                    <a:pt x="341" y="694"/>
                    <a:pt x="341" y="694"/>
                    <a:pt x="341" y="694"/>
                  </a:cubicBezTo>
                  <a:cubicBezTo>
                    <a:pt x="342" y="701"/>
                    <a:pt x="342" y="701"/>
                    <a:pt x="342" y="701"/>
                  </a:cubicBezTo>
                  <a:cubicBezTo>
                    <a:pt x="352" y="703"/>
                    <a:pt x="352" y="703"/>
                    <a:pt x="352" y="703"/>
                  </a:cubicBezTo>
                  <a:cubicBezTo>
                    <a:pt x="352" y="706"/>
                    <a:pt x="352" y="706"/>
                    <a:pt x="352" y="706"/>
                  </a:cubicBezTo>
                  <a:cubicBezTo>
                    <a:pt x="346" y="706"/>
                    <a:pt x="346" y="706"/>
                    <a:pt x="346" y="706"/>
                  </a:cubicBezTo>
                  <a:cubicBezTo>
                    <a:pt x="348" y="713"/>
                    <a:pt x="348" y="713"/>
                    <a:pt x="348" y="713"/>
                  </a:cubicBezTo>
                  <a:cubicBezTo>
                    <a:pt x="357" y="709"/>
                    <a:pt x="357" y="709"/>
                    <a:pt x="357" y="709"/>
                  </a:cubicBezTo>
                  <a:cubicBezTo>
                    <a:pt x="357" y="709"/>
                    <a:pt x="357" y="716"/>
                    <a:pt x="359" y="718"/>
                  </a:cubicBezTo>
                  <a:cubicBezTo>
                    <a:pt x="361" y="720"/>
                    <a:pt x="364" y="725"/>
                    <a:pt x="363" y="732"/>
                  </a:cubicBezTo>
                  <a:cubicBezTo>
                    <a:pt x="363" y="738"/>
                    <a:pt x="361" y="741"/>
                    <a:pt x="361" y="748"/>
                  </a:cubicBezTo>
                  <a:cubicBezTo>
                    <a:pt x="361" y="753"/>
                    <a:pt x="367" y="760"/>
                    <a:pt x="367" y="760"/>
                  </a:cubicBezTo>
                  <a:cubicBezTo>
                    <a:pt x="391" y="756"/>
                    <a:pt x="391" y="756"/>
                    <a:pt x="391" y="756"/>
                  </a:cubicBezTo>
                  <a:cubicBezTo>
                    <a:pt x="391" y="756"/>
                    <a:pt x="388" y="767"/>
                    <a:pt x="381" y="768"/>
                  </a:cubicBezTo>
                  <a:cubicBezTo>
                    <a:pt x="374" y="770"/>
                    <a:pt x="366" y="769"/>
                    <a:pt x="362" y="772"/>
                  </a:cubicBezTo>
                  <a:cubicBezTo>
                    <a:pt x="358" y="776"/>
                    <a:pt x="350" y="784"/>
                    <a:pt x="346" y="786"/>
                  </a:cubicBezTo>
                  <a:cubicBezTo>
                    <a:pt x="342" y="788"/>
                    <a:pt x="331" y="789"/>
                    <a:pt x="331" y="789"/>
                  </a:cubicBezTo>
                  <a:cubicBezTo>
                    <a:pt x="330" y="799"/>
                    <a:pt x="330" y="799"/>
                    <a:pt x="330" y="799"/>
                  </a:cubicBezTo>
                  <a:cubicBezTo>
                    <a:pt x="323" y="801"/>
                    <a:pt x="323" y="801"/>
                    <a:pt x="323" y="801"/>
                  </a:cubicBezTo>
                  <a:cubicBezTo>
                    <a:pt x="323" y="801"/>
                    <a:pt x="321" y="810"/>
                    <a:pt x="321" y="814"/>
                  </a:cubicBezTo>
                  <a:cubicBezTo>
                    <a:pt x="321" y="818"/>
                    <a:pt x="326" y="823"/>
                    <a:pt x="326" y="823"/>
                  </a:cubicBezTo>
                  <a:cubicBezTo>
                    <a:pt x="326" y="823"/>
                    <a:pt x="323" y="823"/>
                    <a:pt x="321" y="825"/>
                  </a:cubicBezTo>
                  <a:cubicBezTo>
                    <a:pt x="318" y="827"/>
                    <a:pt x="317" y="831"/>
                    <a:pt x="317" y="831"/>
                  </a:cubicBezTo>
                  <a:cubicBezTo>
                    <a:pt x="313" y="834"/>
                    <a:pt x="313" y="834"/>
                    <a:pt x="313" y="834"/>
                  </a:cubicBezTo>
                  <a:cubicBezTo>
                    <a:pt x="314" y="838"/>
                    <a:pt x="314" y="838"/>
                    <a:pt x="314" y="838"/>
                  </a:cubicBezTo>
                  <a:cubicBezTo>
                    <a:pt x="322" y="836"/>
                    <a:pt x="322" y="836"/>
                    <a:pt x="322" y="836"/>
                  </a:cubicBezTo>
                  <a:cubicBezTo>
                    <a:pt x="321" y="842"/>
                    <a:pt x="321" y="842"/>
                    <a:pt x="321" y="842"/>
                  </a:cubicBezTo>
                  <a:cubicBezTo>
                    <a:pt x="327" y="840"/>
                    <a:pt x="327" y="840"/>
                    <a:pt x="327" y="840"/>
                  </a:cubicBezTo>
                  <a:cubicBezTo>
                    <a:pt x="328" y="842"/>
                    <a:pt x="328" y="842"/>
                    <a:pt x="328" y="842"/>
                  </a:cubicBezTo>
                  <a:cubicBezTo>
                    <a:pt x="337" y="842"/>
                    <a:pt x="337" y="842"/>
                    <a:pt x="337" y="842"/>
                  </a:cubicBezTo>
                  <a:cubicBezTo>
                    <a:pt x="337" y="842"/>
                    <a:pt x="339" y="846"/>
                    <a:pt x="342" y="846"/>
                  </a:cubicBezTo>
                  <a:cubicBezTo>
                    <a:pt x="346" y="845"/>
                    <a:pt x="349" y="840"/>
                    <a:pt x="352" y="843"/>
                  </a:cubicBezTo>
                  <a:cubicBezTo>
                    <a:pt x="355" y="847"/>
                    <a:pt x="345" y="850"/>
                    <a:pt x="345" y="850"/>
                  </a:cubicBezTo>
                  <a:cubicBezTo>
                    <a:pt x="345" y="850"/>
                    <a:pt x="344" y="860"/>
                    <a:pt x="340" y="859"/>
                  </a:cubicBezTo>
                  <a:cubicBezTo>
                    <a:pt x="336" y="858"/>
                    <a:pt x="323" y="857"/>
                    <a:pt x="323" y="857"/>
                  </a:cubicBezTo>
                  <a:cubicBezTo>
                    <a:pt x="323" y="857"/>
                    <a:pt x="316" y="863"/>
                    <a:pt x="312" y="864"/>
                  </a:cubicBezTo>
                  <a:cubicBezTo>
                    <a:pt x="309" y="865"/>
                    <a:pt x="297" y="866"/>
                    <a:pt x="301" y="879"/>
                  </a:cubicBezTo>
                  <a:cubicBezTo>
                    <a:pt x="306" y="891"/>
                    <a:pt x="314" y="889"/>
                    <a:pt x="321" y="886"/>
                  </a:cubicBezTo>
                  <a:cubicBezTo>
                    <a:pt x="328" y="883"/>
                    <a:pt x="336" y="879"/>
                    <a:pt x="341" y="886"/>
                  </a:cubicBezTo>
                  <a:cubicBezTo>
                    <a:pt x="346" y="891"/>
                    <a:pt x="363" y="907"/>
                    <a:pt x="367" y="906"/>
                  </a:cubicBezTo>
                  <a:cubicBezTo>
                    <a:pt x="373" y="906"/>
                    <a:pt x="378" y="904"/>
                    <a:pt x="385" y="913"/>
                  </a:cubicBezTo>
                  <a:cubicBezTo>
                    <a:pt x="391" y="922"/>
                    <a:pt x="390" y="931"/>
                    <a:pt x="390" y="931"/>
                  </a:cubicBezTo>
                  <a:cubicBezTo>
                    <a:pt x="393" y="931"/>
                    <a:pt x="393" y="931"/>
                    <a:pt x="393" y="931"/>
                  </a:cubicBezTo>
                  <a:cubicBezTo>
                    <a:pt x="397" y="925"/>
                    <a:pt x="397" y="925"/>
                    <a:pt x="397" y="925"/>
                  </a:cubicBezTo>
                  <a:cubicBezTo>
                    <a:pt x="402" y="925"/>
                    <a:pt x="402" y="925"/>
                    <a:pt x="402" y="925"/>
                  </a:cubicBezTo>
                  <a:cubicBezTo>
                    <a:pt x="402" y="925"/>
                    <a:pt x="402" y="921"/>
                    <a:pt x="406" y="920"/>
                  </a:cubicBezTo>
                  <a:cubicBezTo>
                    <a:pt x="408" y="920"/>
                    <a:pt x="408" y="920"/>
                    <a:pt x="408" y="920"/>
                  </a:cubicBezTo>
                  <a:cubicBezTo>
                    <a:pt x="408" y="320"/>
                    <a:pt x="408" y="320"/>
                    <a:pt x="408" y="320"/>
                  </a:cubicBezTo>
                  <a:cubicBezTo>
                    <a:pt x="399" y="324"/>
                    <a:pt x="387" y="331"/>
                    <a:pt x="379" y="327"/>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4" name="Freeform 45"/>
            <p:cNvSpPr>
              <a:spLocks noEditPoints="1"/>
            </p:cNvSpPr>
            <p:nvPr/>
          </p:nvSpPr>
          <p:spPr bwMode="auto">
            <a:xfrm>
              <a:off x="7618711" y="4064869"/>
              <a:ext cx="522287" cy="561975"/>
            </a:xfrm>
            <a:custGeom>
              <a:avLst/>
              <a:gdLst/>
              <a:ahLst/>
              <a:cxnLst>
                <a:cxn ang="0">
                  <a:pos x="96" y="214"/>
                </a:cxn>
                <a:cxn ang="0">
                  <a:pos x="79" y="212"/>
                </a:cxn>
                <a:cxn ang="0">
                  <a:pos x="65" y="212"/>
                </a:cxn>
                <a:cxn ang="0">
                  <a:pos x="60" y="216"/>
                </a:cxn>
                <a:cxn ang="0">
                  <a:pos x="38" y="218"/>
                </a:cxn>
                <a:cxn ang="0">
                  <a:pos x="54" y="229"/>
                </a:cxn>
                <a:cxn ang="0">
                  <a:pos x="71" y="238"/>
                </a:cxn>
                <a:cxn ang="0">
                  <a:pos x="92" y="243"/>
                </a:cxn>
                <a:cxn ang="0">
                  <a:pos x="103" y="238"/>
                </a:cxn>
                <a:cxn ang="0">
                  <a:pos x="121" y="235"/>
                </a:cxn>
                <a:cxn ang="0">
                  <a:pos x="112" y="220"/>
                </a:cxn>
                <a:cxn ang="0">
                  <a:pos x="224" y="46"/>
                </a:cxn>
                <a:cxn ang="0">
                  <a:pos x="202" y="36"/>
                </a:cxn>
                <a:cxn ang="0">
                  <a:pos x="173" y="13"/>
                </a:cxn>
                <a:cxn ang="0">
                  <a:pos x="141" y="0"/>
                </a:cxn>
                <a:cxn ang="0">
                  <a:pos x="133" y="31"/>
                </a:cxn>
                <a:cxn ang="0">
                  <a:pos x="131" y="48"/>
                </a:cxn>
                <a:cxn ang="0">
                  <a:pos x="104" y="63"/>
                </a:cxn>
                <a:cxn ang="0">
                  <a:pos x="84" y="55"/>
                </a:cxn>
                <a:cxn ang="0">
                  <a:pos x="63" y="45"/>
                </a:cxn>
                <a:cxn ang="0">
                  <a:pos x="46" y="48"/>
                </a:cxn>
                <a:cxn ang="0">
                  <a:pos x="42" y="69"/>
                </a:cxn>
                <a:cxn ang="0">
                  <a:pos x="54" y="75"/>
                </a:cxn>
                <a:cxn ang="0">
                  <a:pos x="76" y="96"/>
                </a:cxn>
                <a:cxn ang="0">
                  <a:pos x="51" y="102"/>
                </a:cxn>
                <a:cxn ang="0">
                  <a:pos x="32" y="97"/>
                </a:cxn>
                <a:cxn ang="0">
                  <a:pos x="1" y="120"/>
                </a:cxn>
                <a:cxn ang="0">
                  <a:pos x="16" y="120"/>
                </a:cxn>
                <a:cxn ang="0">
                  <a:pos x="17" y="126"/>
                </a:cxn>
                <a:cxn ang="0">
                  <a:pos x="23" y="128"/>
                </a:cxn>
                <a:cxn ang="0">
                  <a:pos x="31" y="124"/>
                </a:cxn>
                <a:cxn ang="0">
                  <a:pos x="44" y="128"/>
                </a:cxn>
                <a:cxn ang="0">
                  <a:pos x="39" y="150"/>
                </a:cxn>
                <a:cxn ang="0">
                  <a:pos x="77" y="156"/>
                </a:cxn>
                <a:cxn ang="0">
                  <a:pos x="68" y="181"/>
                </a:cxn>
                <a:cxn ang="0">
                  <a:pos x="84" y="185"/>
                </a:cxn>
                <a:cxn ang="0">
                  <a:pos x="109" y="189"/>
                </a:cxn>
                <a:cxn ang="0">
                  <a:pos x="125" y="189"/>
                </a:cxn>
                <a:cxn ang="0">
                  <a:pos x="133" y="198"/>
                </a:cxn>
                <a:cxn ang="0">
                  <a:pos x="131" y="206"/>
                </a:cxn>
                <a:cxn ang="0">
                  <a:pos x="142" y="219"/>
                </a:cxn>
                <a:cxn ang="0">
                  <a:pos x="150" y="217"/>
                </a:cxn>
                <a:cxn ang="0">
                  <a:pos x="151" y="211"/>
                </a:cxn>
                <a:cxn ang="0">
                  <a:pos x="158" y="196"/>
                </a:cxn>
                <a:cxn ang="0">
                  <a:pos x="165" y="171"/>
                </a:cxn>
                <a:cxn ang="0">
                  <a:pos x="176" y="156"/>
                </a:cxn>
                <a:cxn ang="0">
                  <a:pos x="194" y="139"/>
                </a:cxn>
                <a:cxn ang="0">
                  <a:pos x="207" y="159"/>
                </a:cxn>
                <a:cxn ang="0">
                  <a:pos x="223" y="174"/>
                </a:cxn>
                <a:cxn ang="0">
                  <a:pos x="218" y="191"/>
                </a:cxn>
                <a:cxn ang="0">
                  <a:pos x="228" y="46"/>
                </a:cxn>
              </a:cxnLst>
              <a:rect l="0" t="0" r="r" b="b"/>
              <a:pathLst>
                <a:path w="228" h="244" extrusionOk="0">
                  <a:moveTo>
                    <a:pt x="108" y="212"/>
                  </a:moveTo>
                  <a:cubicBezTo>
                    <a:pt x="104" y="212"/>
                    <a:pt x="96" y="214"/>
                    <a:pt x="96" y="214"/>
                  </a:cubicBezTo>
                  <a:cubicBezTo>
                    <a:pt x="96" y="214"/>
                    <a:pt x="95" y="201"/>
                    <a:pt x="90" y="201"/>
                  </a:cubicBezTo>
                  <a:cubicBezTo>
                    <a:pt x="85" y="201"/>
                    <a:pt x="79" y="212"/>
                    <a:pt x="79" y="212"/>
                  </a:cubicBezTo>
                  <a:cubicBezTo>
                    <a:pt x="68" y="214"/>
                    <a:pt x="68" y="214"/>
                    <a:pt x="68" y="214"/>
                  </a:cubicBezTo>
                  <a:cubicBezTo>
                    <a:pt x="65" y="212"/>
                    <a:pt x="65" y="212"/>
                    <a:pt x="65" y="212"/>
                  </a:cubicBezTo>
                  <a:cubicBezTo>
                    <a:pt x="63" y="215"/>
                    <a:pt x="63" y="215"/>
                    <a:pt x="63" y="215"/>
                  </a:cubicBezTo>
                  <a:cubicBezTo>
                    <a:pt x="60" y="216"/>
                    <a:pt x="60" y="216"/>
                    <a:pt x="60" y="216"/>
                  </a:cubicBezTo>
                  <a:cubicBezTo>
                    <a:pt x="60" y="216"/>
                    <a:pt x="56" y="204"/>
                    <a:pt x="50" y="205"/>
                  </a:cubicBezTo>
                  <a:cubicBezTo>
                    <a:pt x="45" y="206"/>
                    <a:pt x="38" y="218"/>
                    <a:pt x="38" y="218"/>
                  </a:cubicBezTo>
                  <a:cubicBezTo>
                    <a:pt x="38" y="218"/>
                    <a:pt x="45" y="219"/>
                    <a:pt x="48" y="220"/>
                  </a:cubicBezTo>
                  <a:cubicBezTo>
                    <a:pt x="50" y="222"/>
                    <a:pt x="51" y="229"/>
                    <a:pt x="54" y="229"/>
                  </a:cubicBezTo>
                  <a:cubicBezTo>
                    <a:pt x="56" y="229"/>
                    <a:pt x="61" y="227"/>
                    <a:pt x="63" y="229"/>
                  </a:cubicBezTo>
                  <a:cubicBezTo>
                    <a:pt x="65" y="230"/>
                    <a:pt x="67" y="238"/>
                    <a:pt x="71" y="238"/>
                  </a:cubicBezTo>
                  <a:cubicBezTo>
                    <a:pt x="76" y="238"/>
                    <a:pt x="79" y="236"/>
                    <a:pt x="81" y="235"/>
                  </a:cubicBezTo>
                  <a:cubicBezTo>
                    <a:pt x="84" y="235"/>
                    <a:pt x="92" y="243"/>
                    <a:pt x="92" y="243"/>
                  </a:cubicBezTo>
                  <a:cubicBezTo>
                    <a:pt x="101" y="244"/>
                    <a:pt x="101" y="244"/>
                    <a:pt x="101" y="244"/>
                  </a:cubicBezTo>
                  <a:cubicBezTo>
                    <a:pt x="103" y="238"/>
                    <a:pt x="103" y="238"/>
                    <a:pt x="103" y="238"/>
                  </a:cubicBezTo>
                  <a:cubicBezTo>
                    <a:pt x="119" y="239"/>
                    <a:pt x="119" y="239"/>
                    <a:pt x="119" y="239"/>
                  </a:cubicBezTo>
                  <a:cubicBezTo>
                    <a:pt x="121" y="235"/>
                    <a:pt x="121" y="235"/>
                    <a:pt x="121" y="235"/>
                  </a:cubicBezTo>
                  <a:cubicBezTo>
                    <a:pt x="131" y="234"/>
                    <a:pt x="131" y="234"/>
                    <a:pt x="131" y="234"/>
                  </a:cubicBezTo>
                  <a:cubicBezTo>
                    <a:pt x="112" y="220"/>
                    <a:pt x="112" y="220"/>
                    <a:pt x="112" y="220"/>
                  </a:cubicBezTo>
                  <a:cubicBezTo>
                    <a:pt x="112" y="220"/>
                    <a:pt x="112" y="213"/>
                    <a:pt x="108" y="212"/>
                  </a:cubicBezTo>
                  <a:close/>
                  <a:moveTo>
                    <a:pt x="224" y="46"/>
                  </a:moveTo>
                  <a:cubicBezTo>
                    <a:pt x="216" y="43"/>
                    <a:pt x="223" y="40"/>
                    <a:pt x="218" y="37"/>
                  </a:cubicBezTo>
                  <a:cubicBezTo>
                    <a:pt x="213" y="33"/>
                    <a:pt x="215" y="45"/>
                    <a:pt x="202" y="36"/>
                  </a:cubicBezTo>
                  <a:cubicBezTo>
                    <a:pt x="190" y="27"/>
                    <a:pt x="179" y="14"/>
                    <a:pt x="179" y="14"/>
                  </a:cubicBezTo>
                  <a:cubicBezTo>
                    <a:pt x="173" y="13"/>
                    <a:pt x="173" y="13"/>
                    <a:pt x="173" y="13"/>
                  </a:cubicBezTo>
                  <a:cubicBezTo>
                    <a:pt x="173" y="13"/>
                    <a:pt x="163" y="8"/>
                    <a:pt x="158" y="6"/>
                  </a:cubicBezTo>
                  <a:cubicBezTo>
                    <a:pt x="152" y="2"/>
                    <a:pt x="141" y="0"/>
                    <a:pt x="141" y="0"/>
                  </a:cubicBezTo>
                  <a:cubicBezTo>
                    <a:pt x="142" y="18"/>
                    <a:pt x="142" y="18"/>
                    <a:pt x="142" y="18"/>
                  </a:cubicBezTo>
                  <a:cubicBezTo>
                    <a:pt x="133" y="31"/>
                    <a:pt x="133" y="31"/>
                    <a:pt x="133" y="31"/>
                  </a:cubicBezTo>
                  <a:cubicBezTo>
                    <a:pt x="134" y="42"/>
                    <a:pt x="134" y="42"/>
                    <a:pt x="134" y="42"/>
                  </a:cubicBezTo>
                  <a:cubicBezTo>
                    <a:pt x="131" y="48"/>
                    <a:pt x="131" y="48"/>
                    <a:pt x="131" y="48"/>
                  </a:cubicBezTo>
                  <a:cubicBezTo>
                    <a:pt x="131" y="48"/>
                    <a:pt x="136" y="59"/>
                    <a:pt x="125" y="60"/>
                  </a:cubicBezTo>
                  <a:cubicBezTo>
                    <a:pt x="113" y="61"/>
                    <a:pt x="107" y="63"/>
                    <a:pt x="104" y="63"/>
                  </a:cubicBezTo>
                  <a:cubicBezTo>
                    <a:pt x="103" y="63"/>
                    <a:pt x="86" y="52"/>
                    <a:pt x="86" y="52"/>
                  </a:cubicBezTo>
                  <a:cubicBezTo>
                    <a:pt x="84" y="55"/>
                    <a:pt x="84" y="55"/>
                    <a:pt x="84" y="55"/>
                  </a:cubicBezTo>
                  <a:cubicBezTo>
                    <a:pt x="84" y="55"/>
                    <a:pt x="79" y="46"/>
                    <a:pt x="74" y="46"/>
                  </a:cubicBezTo>
                  <a:cubicBezTo>
                    <a:pt x="67" y="46"/>
                    <a:pt x="63" y="45"/>
                    <a:pt x="63" y="45"/>
                  </a:cubicBezTo>
                  <a:cubicBezTo>
                    <a:pt x="55" y="49"/>
                    <a:pt x="55" y="49"/>
                    <a:pt x="55" y="49"/>
                  </a:cubicBezTo>
                  <a:cubicBezTo>
                    <a:pt x="55" y="49"/>
                    <a:pt x="54" y="47"/>
                    <a:pt x="46" y="48"/>
                  </a:cubicBezTo>
                  <a:cubicBezTo>
                    <a:pt x="48" y="58"/>
                    <a:pt x="48" y="58"/>
                    <a:pt x="48" y="58"/>
                  </a:cubicBezTo>
                  <a:cubicBezTo>
                    <a:pt x="48" y="58"/>
                    <a:pt x="42" y="61"/>
                    <a:pt x="42" y="69"/>
                  </a:cubicBezTo>
                  <a:cubicBezTo>
                    <a:pt x="43" y="76"/>
                    <a:pt x="55" y="71"/>
                    <a:pt x="55" y="71"/>
                  </a:cubicBezTo>
                  <a:cubicBezTo>
                    <a:pt x="54" y="75"/>
                    <a:pt x="54" y="75"/>
                    <a:pt x="54" y="75"/>
                  </a:cubicBezTo>
                  <a:cubicBezTo>
                    <a:pt x="54" y="75"/>
                    <a:pt x="64" y="76"/>
                    <a:pt x="76" y="77"/>
                  </a:cubicBezTo>
                  <a:cubicBezTo>
                    <a:pt x="86" y="78"/>
                    <a:pt x="82" y="90"/>
                    <a:pt x="76" y="96"/>
                  </a:cubicBezTo>
                  <a:cubicBezTo>
                    <a:pt x="68" y="103"/>
                    <a:pt x="59" y="94"/>
                    <a:pt x="56" y="94"/>
                  </a:cubicBezTo>
                  <a:cubicBezTo>
                    <a:pt x="53" y="94"/>
                    <a:pt x="54" y="100"/>
                    <a:pt x="51" y="102"/>
                  </a:cubicBezTo>
                  <a:cubicBezTo>
                    <a:pt x="49" y="104"/>
                    <a:pt x="42" y="103"/>
                    <a:pt x="37" y="103"/>
                  </a:cubicBezTo>
                  <a:cubicBezTo>
                    <a:pt x="33" y="103"/>
                    <a:pt x="32" y="97"/>
                    <a:pt x="32" y="97"/>
                  </a:cubicBezTo>
                  <a:cubicBezTo>
                    <a:pt x="32" y="97"/>
                    <a:pt x="23" y="100"/>
                    <a:pt x="11" y="100"/>
                  </a:cubicBezTo>
                  <a:cubicBezTo>
                    <a:pt x="0" y="100"/>
                    <a:pt x="3" y="113"/>
                    <a:pt x="1" y="120"/>
                  </a:cubicBezTo>
                  <a:cubicBezTo>
                    <a:pt x="3" y="120"/>
                    <a:pt x="5" y="121"/>
                    <a:pt x="6" y="121"/>
                  </a:cubicBezTo>
                  <a:cubicBezTo>
                    <a:pt x="9" y="120"/>
                    <a:pt x="15" y="115"/>
                    <a:pt x="16" y="120"/>
                  </a:cubicBezTo>
                  <a:cubicBezTo>
                    <a:pt x="17" y="125"/>
                    <a:pt x="5" y="131"/>
                    <a:pt x="9" y="132"/>
                  </a:cubicBezTo>
                  <a:cubicBezTo>
                    <a:pt x="12" y="132"/>
                    <a:pt x="15" y="125"/>
                    <a:pt x="17" y="126"/>
                  </a:cubicBezTo>
                  <a:cubicBezTo>
                    <a:pt x="19" y="127"/>
                    <a:pt x="16" y="134"/>
                    <a:pt x="19" y="134"/>
                  </a:cubicBezTo>
                  <a:cubicBezTo>
                    <a:pt x="22" y="134"/>
                    <a:pt x="19" y="128"/>
                    <a:pt x="23" y="128"/>
                  </a:cubicBezTo>
                  <a:cubicBezTo>
                    <a:pt x="28" y="127"/>
                    <a:pt x="28" y="124"/>
                    <a:pt x="28" y="124"/>
                  </a:cubicBezTo>
                  <a:cubicBezTo>
                    <a:pt x="31" y="124"/>
                    <a:pt x="31" y="124"/>
                    <a:pt x="31" y="124"/>
                  </a:cubicBezTo>
                  <a:cubicBezTo>
                    <a:pt x="31" y="128"/>
                    <a:pt x="31" y="128"/>
                    <a:pt x="31" y="128"/>
                  </a:cubicBezTo>
                  <a:cubicBezTo>
                    <a:pt x="31" y="128"/>
                    <a:pt x="42" y="123"/>
                    <a:pt x="44" y="128"/>
                  </a:cubicBezTo>
                  <a:cubicBezTo>
                    <a:pt x="46" y="135"/>
                    <a:pt x="39" y="138"/>
                    <a:pt x="39" y="138"/>
                  </a:cubicBezTo>
                  <a:cubicBezTo>
                    <a:pt x="39" y="150"/>
                    <a:pt x="39" y="150"/>
                    <a:pt x="39" y="150"/>
                  </a:cubicBezTo>
                  <a:cubicBezTo>
                    <a:pt x="39" y="150"/>
                    <a:pt x="49" y="154"/>
                    <a:pt x="58" y="156"/>
                  </a:cubicBezTo>
                  <a:cubicBezTo>
                    <a:pt x="66" y="158"/>
                    <a:pt x="74" y="153"/>
                    <a:pt x="77" y="156"/>
                  </a:cubicBezTo>
                  <a:cubicBezTo>
                    <a:pt x="81" y="158"/>
                    <a:pt x="83" y="168"/>
                    <a:pt x="81" y="171"/>
                  </a:cubicBezTo>
                  <a:cubicBezTo>
                    <a:pt x="79" y="174"/>
                    <a:pt x="65" y="179"/>
                    <a:pt x="68" y="181"/>
                  </a:cubicBezTo>
                  <a:cubicBezTo>
                    <a:pt x="71" y="183"/>
                    <a:pt x="79" y="180"/>
                    <a:pt x="81" y="181"/>
                  </a:cubicBezTo>
                  <a:cubicBezTo>
                    <a:pt x="83" y="182"/>
                    <a:pt x="82" y="185"/>
                    <a:pt x="84" y="185"/>
                  </a:cubicBezTo>
                  <a:cubicBezTo>
                    <a:pt x="86" y="185"/>
                    <a:pt x="92" y="182"/>
                    <a:pt x="95" y="183"/>
                  </a:cubicBezTo>
                  <a:cubicBezTo>
                    <a:pt x="98" y="185"/>
                    <a:pt x="105" y="190"/>
                    <a:pt x="109" y="189"/>
                  </a:cubicBezTo>
                  <a:cubicBezTo>
                    <a:pt x="111" y="188"/>
                    <a:pt x="111" y="184"/>
                    <a:pt x="118" y="184"/>
                  </a:cubicBezTo>
                  <a:cubicBezTo>
                    <a:pt x="126" y="184"/>
                    <a:pt x="127" y="188"/>
                    <a:pt x="125" y="189"/>
                  </a:cubicBezTo>
                  <a:cubicBezTo>
                    <a:pt x="123" y="190"/>
                    <a:pt x="120" y="192"/>
                    <a:pt x="121" y="196"/>
                  </a:cubicBezTo>
                  <a:cubicBezTo>
                    <a:pt x="124" y="198"/>
                    <a:pt x="128" y="197"/>
                    <a:pt x="133" y="198"/>
                  </a:cubicBezTo>
                  <a:cubicBezTo>
                    <a:pt x="138" y="200"/>
                    <a:pt x="142" y="201"/>
                    <a:pt x="138" y="203"/>
                  </a:cubicBezTo>
                  <a:cubicBezTo>
                    <a:pt x="135" y="205"/>
                    <a:pt x="131" y="203"/>
                    <a:pt x="131" y="206"/>
                  </a:cubicBezTo>
                  <a:cubicBezTo>
                    <a:pt x="131" y="209"/>
                    <a:pt x="140" y="207"/>
                    <a:pt x="140" y="211"/>
                  </a:cubicBezTo>
                  <a:cubicBezTo>
                    <a:pt x="141" y="214"/>
                    <a:pt x="142" y="219"/>
                    <a:pt x="142" y="219"/>
                  </a:cubicBezTo>
                  <a:cubicBezTo>
                    <a:pt x="147" y="221"/>
                    <a:pt x="147" y="221"/>
                    <a:pt x="147" y="221"/>
                  </a:cubicBezTo>
                  <a:cubicBezTo>
                    <a:pt x="150" y="217"/>
                    <a:pt x="150" y="217"/>
                    <a:pt x="150" y="217"/>
                  </a:cubicBezTo>
                  <a:cubicBezTo>
                    <a:pt x="146" y="211"/>
                    <a:pt x="146" y="211"/>
                    <a:pt x="146" y="211"/>
                  </a:cubicBezTo>
                  <a:cubicBezTo>
                    <a:pt x="151" y="211"/>
                    <a:pt x="151" y="211"/>
                    <a:pt x="151" y="211"/>
                  </a:cubicBezTo>
                  <a:cubicBezTo>
                    <a:pt x="151" y="211"/>
                    <a:pt x="148" y="203"/>
                    <a:pt x="151" y="201"/>
                  </a:cubicBezTo>
                  <a:cubicBezTo>
                    <a:pt x="154" y="198"/>
                    <a:pt x="158" y="200"/>
                    <a:pt x="158" y="196"/>
                  </a:cubicBezTo>
                  <a:cubicBezTo>
                    <a:pt x="158" y="191"/>
                    <a:pt x="158" y="188"/>
                    <a:pt x="160" y="182"/>
                  </a:cubicBezTo>
                  <a:cubicBezTo>
                    <a:pt x="163" y="175"/>
                    <a:pt x="165" y="171"/>
                    <a:pt x="165" y="171"/>
                  </a:cubicBezTo>
                  <a:cubicBezTo>
                    <a:pt x="165" y="167"/>
                    <a:pt x="165" y="167"/>
                    <a:pt x="165" y="167"/>
                  </a:cubicBezTo>
                  <a:cubicBezTo>
                    <a:pt x="165" y="167"/>
                    <a:pt x="173" y="162"/>
                    <a:pt x="176" y="156"/>
                  </a:cubicBezTo>
                  <a:cubicBezTo>
                    <a:pt x="178" y="150"/>
                    <a:pt x="176" y="146"/>
                    <a:pt x="179" y="142"/>
                  </a:cubicBezTo>
                  <a:cubicBezTo>
                    <a:pt x="183" y="139"/>
                    <a:pt x="190" y="138"/>
                    <a:pt x="194" y="139"/>
                  </a:cubicBezTo>
                  <a:cubicBezTo>
                    <a:pt x="199" y="140"/>
                    <a:pt x="214" y="149"/>
                    <a:pt x="214" y="149"/>
                  </a:cubicBezTo>
                  <a:cubicBezTo>
                    <a:pt x="214" y="149"/>
                    <a:pt x="203" y="152"/>
                    <a:pt x="207" y="159"/>
                  </a:cubicBezTo>
                  <a:cubicBezTo>
                    <a:pt x="210" y="168"/>
                    <a:pt x="223" y="167"/>
                    <a:pt x="223" y="167"/>
                  </a:cubicBezTo>
                  <a:cubicBezTo>
                    <a:pt x="223" y="174"/>
                    <a:pt x="223" y="174"/>
                    <a:pt x="223" y="174"/>
                  </a:cubicBezTo>
                  <a:cubicBezTo>
                    <a:pt x="223" y="174"/>
                    <a:pt x="217" y="178"/>
                    <a:pt x="216" y="181"/>
                  </a:cubicBezTo>
                  <a:cubicBezTo>
                    <a:pt x="215" y="183"/>
                    <a:pt x="216" y="191"/>
                    <a:pt x="218" y="191"/>
                  </a:cubicBezTo>
                  <a:cubicBezTo>
                    <a:pt x="219" y="191"/>
                    <a:pt x="225" y="189"/>
                    <a:pt x="228" y="188"/>
                  </a:cubicBezTo>
                  <a:cubicBezTo>
                    <a:pt x="228" y="46"/>
                    <a:pt x="228" y="46"/>
                    <a:pt x="228" y="46"/>
                  </a:cubicBezTo>
                  <a:lnTo>
                    <a:pt x="224" y="46"/>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5" name="Freeform 46"/>
            <p:cNvSpPr/>
            <p:nvPr/>
          </p:nvSpPr>
          <p:spPr bwMode="auto">
            <a:xfrm>
              <a:off x="7652048" y="4382369"/>
              <a:ext cx="488950" cy="669925"/>
            </a:xfrm>
            <a:custGeom>
              <a:avLst/>
              <a:gdLst/>
              <a:ahLst/>
              <a:cxnLst>
                <a:cxn ang="0">
                  <a:pos x="213" y="50"/>
                </a:cxn>
                <a:cxn ang="0">
                  <a:pos x="203" y="53"/>
                </a:cxn>
                <a:cxn ang="0">
                  <a:pos x="201" y="43"/>
                </a:cxn>
                <a:cxn ang="0">
                  <a:pos x="208" y="36"/>
                </a:cxn>
                <a:cxn ang="0">
                  <a:pos x="208" y="29"/>
                </a:cxn>
                <a:cxn ang="0">
                  <a:pos x="192" y="21"/>
                </a:cxn>
                <a:cxn ang="0">
                  <a:pos x="199" y="11"/>
                </a:cxn>
                <a:cxn ang="0">
                  <a:pos x="179" y="1"/>
                </a:cxn>
                <a:cxn ang="0">
                  <a:pos x="164" y="4"/>
                </a:cxn>
                <a:cxn ang="0">
                  <a:pos x="161" y="18"/>
                </a:cxn>
                <a:cxn ang="0">
                  <a:pos x="150" y="29"/>
                </a:cxn>
                <a:cxn ang="0">
                  <a:pos x="150" y="33"/>
                </a:cxn>
                <a:cxn ang="0">
                  <a:pos x="145" y="44"/>
                </a:cxn>
                <a:cxn ang="0">
                  <a:pos x="143" y="58"/>
                </a:cxn>
                <a:cxn ang="0">
                  <a:pos x="136" y="63"/>
                </a:cxn>
                <a:cxn ang="0">
                  <a:pos x="136" y="73"/>
                </a:cxn>
                <a:cxn ang="0">
                  <a:pos x="131" y="73"/>
                </a:cxn>
                <a:cxn ang="0">
                  <a:pos x="135" y="79"/>
                </a:cxn>
                <a:cxn ang="0">
                  <a:pos x="132" y="83"/>
                </a:cxn>
                <a:cxn ang="0">
                  <a:pos x="127" y="88"/>
                </a:cxn>
                <a:cxn ang="0">
                  <a:pos x="121" y="89"/>
                </a:cxn>
                <a:cxn ang="0">
                  <a:pos x="116" y="96"/>
                </a:cxn>
                <a:cxn ang="0">
                  <a:pos x="106" y="97"/>
                </a:cxn>
                <a:cxn ang="0">
                  <a:pos x="104" y="101"/>
                </a:cxn>
                <a:cxn ang="0">
                  <a:pos x="88" y="100"/>
                </a:cxn>
                <a:cxn ang="0">
                  <a:pos x="86" y="106"/>
                </a:cxn>
                <a:cxn ang="0">
                  <a:pos x="77" y="105"/>
                </a:cxn>
                <a:cxn ang="0">
                  <a:pos x="66" y="97"/>
                </a:cxn>
                <a:cxn ang="0">
                  <a:pos x="56" y="100"/>
                </a:cxn>
                <a:cxn ang="0">
                  <a:pos x="48" y="91"/>
                </a:cxn>
                <a:cxn ang="0">
                  <a:pos x="39" y="91"/>
                </a:cxn>
                <a:cxn ang="0">
                  <a:pos x="33" y="82"/>
                </a:cxn>
                <a:cxn ang="0">
                  <a:pos x="23" y="80"/>
                </a:cxn>
                <a:cxn ang="0">
                  <a:pos x="11" y="87"/>
                </a:cxn>
                <a:cxn ang="0">
                  <a:pos x="15" y="107"/>
                </a:cxn>
                <a:cxn ang="0">
                  <a:pos x="0" y="116"/>
                </a:cxn>
                <a:cxn ang="0">
                  <a:pos x="19" y="140"/>
                </a:cxn>
                <a:cxn ang="0">
                  <a:pos x="27" y="140"/>
                </a:cxn>
                <a:cxn ang="0">
                  <a:pos x="31" y="150"/>
                </a:cxn>
                <a:cxn ang="0">
                  <a:pos x="40" y="158"/>
                </a:cxn>
                <a:cxn ang="0">
                  <a:pos x="44" y="171"/>
                </a:cxn>
                <a:cxn ang="0">
                  <a:pos x="52" y="167"/>
                </a:cxn>
                <a:cxn ang="0">
                  <a:pos x="54" y="198"/>
                </a:cxn>
                <a:cxn ang="0">
                  <a:pos x="77" y="203"/>
                </a:cxn>
                <a:cxn ang="0">
                  <a:pos x="85" y="221"/>
                </a:cxn>
                <a:cxn ang="0">
                  <a:pos x="100" y="222"/>
                </a:cxn>
                <a:cxn ang="0">
                  <a:pos x="101" y="234"/>
                </a:cxn>
                <a:cxn ang="0">
                  <a:pos x="104" y="239"/>
                </a:cxn>
                <a:cxn ang="0">
                  <a:pos x="115" y="240"/>
                </a:cxn>
                <a:cxn ang="0">
                  <a:pos x="112" y="250"/>
                </a:cxn>
                <a:cxn ang="0">
                  <a:pos x="114" y="253"/>
                </a:cxn>
                <a:cxn ang="0">
                  <a:pos x="128" y="252"/>
                </a:cxn>
                <a:cxn ang="0">
                  <a:pos x="135" y="267"/>
                </a:cxn>
                <a:cxn ang="0">
                  <a:pos x="146" y="263"/>
                </a:cxn>
                <a:cxn ang="0">
                  <a:pos x="154" y="276"/>
                </a:cxn>
                <a:cxn ang="0">
                  <a:pos x="165" y="281"/>
                </a:cxn>
                <a:cxn ang="0">
                  <a:pos x="165" y="292"/>
                </a:cxn>
                <a:cxn ang="0">
                  <a:pos x="177" y="282"/>
                </a:cxn>
                <a:cxn ang="0">
                  <a:pos x="193" y="287"/>
                </a:cxn>
                <a:cxn ang="0">
                  <a:pos x="207" y="274"/>
                </a:cxn>
                <a:cxn ang="0">
                  <a:pos x="213" y="279"/>
                </a:cxn>
                <a:cxn ang="0">
                  <a:pos x="213" y="278"/>
                </a:cxn>
                <a:cxn ang="0">
                  <a:pos x="213" y="50"/>
                </a:cxn>
              </a:cxnLst>
              <a:rect l="0" t="0" r="r" b="b"/>
              <a:pathLst>
                <a:path w="213" h="292" extrusionOk="0">
                  <a:moveTo>
                    <a:pt x="213" y="50"/>
                  </a:moveTo>
                  <a:cubicBezTo>
                    <a:pt x="210" y="51"/>
                    <a:pt x="204" y="53"/>
                    <a:pt x="203" y="53"/>
                  </a:cubicBezTo>
                  <a:cubicBezTo>
                    <a:pt x="201" y="53"/>
                    <a:pt x="200" y="45"/>
                    <a:pt x="201" y="43"/>
                  </a:cubicBezTo>
                  <a:cubicBezTo>
                    <a:pt x="202" y="40"/>
                    <a:pt x="208" y="36"/>
                    <a:pt x="208" y="36"/>
                  </a:cubicBezTo>
                  <a:cubicBezTo>
                    <a:pt x="208" y="29"/>
                    <a:pt x="208" y="29"/>
                    <a:pt x="208" y="29"/>
                  </a:cubicBezTo>
                  <a:cubicBezTo>
                    <a:pt x="208" y="29"/>
                    <a:pt x="195" y="30"/>
                    <a:pt x="192" y="21"/>
                  </a:cubicBezTo>
                  <a:cubicBezTo>
                    <a:pt x="188" y="14"/>
                    <a:pt x="199" y="11"/>
                    <a:pt x="199" y="11"/>
                  </a:cubicBezTo>
                  <a:cubicBezTo>
                    <a:pt x="199" y="11"/>
                    <a:pt x="184" y="2"/>
                    <a:pt x="179" y="1"/>
                  </a:cubicBezTo>
                  <a:cubicBezTo>
                    <a:pt x="175" y="0"/>
                    <a:pt x="168" y="1"/>
                    <a:pt x="164" y="4"/>
                  </a:cubicBezTo>
                  <a:cubicBezTo>
                    <a:pt x="161" y="8"/>
                    <a:pt x="163" y="12"/>
                    <a:pt x="161" y="18"/>
                  </a:cubicBezTo>
                  <a:cubicBezTo>
                    <a:pt x="158" y="24"/>
                    <a:pt x="150" y="29"/>
                    <a:pt x="150" y="29"/>
                  </a:cubicBezTo>
                  <a:cubicBezTo>
                    <a:pt x="150" y="33"/>
                    <a:pt x="150" y="33"/>
                    <a:pt x="150" y="33"/>
                  </a:cubicBezTo>
                  <a:cubicBezTo>
                    <a:pt x="150" y="33"/>
                    <a:pt x="148" y="37"/>
                    <a:pt x="145" y="44"/>
                  </a:cubicBezTo>
                  <a:cubicBezTo>
                    <a:pt x="143" y="50"/>
                    <a:pt x="143" y="53"/>
                    <a:pt x="143" y="58"/>
                  </a:cubicBezTo>
                  <a:cubicBezTo>
                    <a:pt x="143" y="62"/>
                    <a:pt x="139" y="60"/>
                    <a:pt x="136" y="63"/>
                  </a:cubicBezTo>
                  <a:cubicBezTo>
                    <a:pt x="133" y="65"/>
                    <a:pt x="136" y="73"/>
                    <a:pt x="136" y="73"/>
                  </a:cubicBezTo>
                  <a:cubicBezTo>
                    <a:pt x="131" y="73"/>
                    <a:pt x="131" y="73"/>
                    <a:pt x="131" y="73"/>
                  </a:cubicBezTo>
                  <a:cubicBezTo>
                    <a:pt x="135" y="79"/>
                    <a:pt x="135" y="79"/>
                    <a:pt x="135" y="79"/>
                  </a:cubicBezTo>
                  <a:cubicBezTo>
                    <a:pt x="132" y="83"/>
                    <a:pt x="132" y="83"/>
                    <a:pt x="132" y="83"/>
                  </a:cubicBezTo>
                  <a:cubicBezTo>
                    <a:pt x="127" y="88"/>
                    <a:pt x="127" y="88"/>
                    <a:pt x="127" y="88"/>
                  </a:cubicBezTo>
                  <a:cubicBezTo>
                    <a:pt x="121" y="89"/>
                    <a:pt x="121" y="89"/>
                    <a:pt x="121" y="89"/>
                  </a:cubicBezTo>
                  <a:cubicBezTo>
                    <a:pt x="116" y="96"/>
                    <a:pt x="116" y="96"/>
                    <a:pt x="116" y="96"/>
                  </a:cubicBezTo>
                  <a:cubicBezTo>
                    <a:pt x="106" y="97"/>
                    <a:pt x="106" y="97"/>
                    <a:pt x="106" y="97"/>
                  </a:cubicBezTo>
                  <a:cubicBezTo>
                    <a:pt x="104" y="101"/>
                    <a:pt x="104" y="101"/>
                    <a:pt x="104" y="101"/>
                  </a:cubicBezTo>
                  <a:cubicBezTo>
                    <a:pt x="88" y="100"/>
                    <a:pt x="88" y="100"/>
                    <a:pt x="88" y="100"/>
                  </a:cubicBezTo>
                  <a:cubicBezTo>
                    <a:pt x="86" y="106"/>
                    <a:pt x="86" y="106"/>
                    <a:pt x="86" y="106"/>
                  </a:cubicBezTo>
                  <a:cubicBezTo>
                    <a:pt x="77" y="105"/>
                    <a:pt x="77" y="105"/>
                    <a:pt x="77" y="105"/>
                  </a:cubicBezTo>
                  <a:cubicBezTo>
                    <a:pt x="77" y="105"/>
                    <a:pt x="69" y="97"/>
                    <a:pt x="66" y="97"/>
                  </a:cubicBezTo>
                  <a:cubicBezTo>
                    <a:pt x="64" y="98"/>
                    <a:pt x="61" y="100"/>
                    <a:pt x="56" y="100"/>
                  </a:cubicBezTo>
                  <a:cubicBezTo>
                    <a:pt x="52" y="100"/>
                    <a:pt x="50" y="92"/>
                    <a:pt x="48" y="91"/>
                  </a:cubicBezTo>
                  <a:cubicBezTo>
                    <a:pt x="46" y="89"/>
                    <a:pt x="41" y="91"/>
                    <a:pt x="39" y="91"/>
                  </a:cubicBezTo>
                  <a:cubicBezTo>
                    <a:pt x="36" y="91"/>
                    <a:pt x="35" y="84"/>
                    <a:pt x="33" y="82"/>
                  </a:cubicBezTo>
                  <a:cubicBezTo>
                    <a:pt x="30" y="81"/>
                    <a:pt x="23" y="80"/>
                    <a:pt x="23" y="80"/>
                  </a:cubicBezTo>
                  <a:cubicBezTo>
                    <a:pt x="21" y="80"/>
                    <a:pt x="8" y="80"/>
                    <a:pt x="11" y="87"/>
                  </a:cubicBezTo>
                  <a:cubicBezTo>
                    <a:pt x="13" y="94"/>
                    <a:pt x="19" y="104"/>
                    <a:pt x="15" y="107"/>
                  </a:cubicBezTo>
                  <a:cubicBezTo>
                    <a:pt x="10" y="110"/>
                    <a:pt x="0" y="112"/>
                    <a:pt x="0" y="116"/>
                  </a:cubicBezTo>
                  <a:cubicBezTo>
                    <a:pt x="1" y="120"/>
                    <a:pt x="19" y="140"/>
                    <a:pt x="19" y="140"/>
                  </a:cubicBezTo>
                  <a:cubicBezTo>
                    <a:pt x="27" y="140"/>
                    <a:pt x="27" y="140"/>
                    <a:pt x="27" y="140"/>
                  </a:cubicBezTo>
                  <a:cubicBezTo>
                    <a:pt x="31" y="150"/>
                    <a:pt x="31" y="150"/>
                    <a:pt x="31" y="150"/>
                  </a:cubicBezTo>
                  <a:cubicBezTo>
                    <a:pt x="31" y="150"/>
                    <a:pt x="36" y="153"/>
                    <a:pt x="40" y="158"/>
                  </a:cubicBezTo>
                  <a:cubicBezTo>
                    <a:pt x="45" y="162"/>
                    <a:pt x="44" y="171"/>
                    <a:pt x="44" y="171"/>
                  </a:cubicBezTo>
                  <a:cubicBezTo>
                    <a:pt x="52" y="167"/>
                    <a:pt x="52" y="167"/>
                    <a:pt x="52" y="167"/>
                  </a:cubicBezTo>
                  <a:cubicBezTo>
                    <a:pt x="54" y="198"/>
                    <a:pt x="54" y="198"/>
                    <a:pt x="54" y="198"/>
                  </a:cubicBezTo>
                  <a:cubicBezTo>
                    <a:pt x="54" y="198"/>
                    <a:pt x="69" y="194"/>
                    <a:pt x="77" y="203"/>
                  </a:cubicBezTo>
                  <a:cubicBezTo>
                    <a:pt x="84" y="210"/>
                    <a:pt x="78" y="221"/>
                    <a:pt x="85" y="221"/>
                  </a:cubicBezTo>
                  <a:cubicBezTo>
                    <a:pt x="94" y="221"/>
                    <a:pt x="96" y="218"/>
                    <a:pt x="100" y="222"/>
                  </a:cubicBezTo>
                  <a:cubicBezTo>
                    <a:pt x="103" y="225"/>
                    <a:pt x="101" y="234"/>
                    <a:pt x="101" y="234"/>
                  </a:cubicBezTo>
                  <a:cubicBezTo>
                    <a:pt x="104" y="239"/>
                    <a:pt x="104" y="239"/>
                    <a:pt x="104" y="239"/>
                  </a:cubicBezTo>
                  <a:cubicBezTo>
                    <a:pt x="104" y="239"/>
                    <a:pt x="114" y="236"/>
                    <a:pt x="115" y="240"/>
                  </a:cubicBezTo>
                  <a:cubicBezTo>
                    <a:pt x="115" y="246"/>
                    <a:pt x="112" y="250"/>
                    <a:pt x="112" y="250"/>
                  </a:cubicBezTo>
                  <a:cubicBezTo>
                    <a:pt x="114" y="253"/>
                    <a:pt x="114" y="253"/>
                    <a:pt x="114" y="253"/>
                  </a:cubicBezTo>
                  <a:cubicBezTo>
                    <a:pt x="114" y="253"/>
                    <a:pt x="123" y="250"/>
                    <a:pt x="128" y="252"/>
                  </a:cubicBezTo>
                  <a:cubicBezTo>
                    <a:pt x="131" y="254"/>
                    <a:pt x="128" y="266"/>
                    <a:pt x="135" y="267"/>
                  </a:cubicBezTo>
                  <a:cubicBezTo>
                    <a:pt x="143" y="268"/>
                    <a:pt x="146" y="263"/>
                    <a:pt x="146" y="263"/>
                  </a:cubicBezTo>
                  <a:cubicBezTo>
                    <a:pt x="146" y="263"/>
                    <a:pt x="151" y="271"/>
                    <a:pt x="154" y="276"/>
                  </a:cubicBezTo>
                  <a:cubicBezTo>
                    <a:pt x="159" y="280"/>
                    <a:pt x="165" y="281"/>
                    <a:pt x="165" y="281"/>
                  </a:cubicBezTo>
                  <a:cubicBezTo>
                    <a:pt x="165" y="292"/>
                    <a:pt x="165" y="292"/>
                    <a:pt x="165" y="292"/>
                  </a:cubicBezTo>
                  <a:cubicBezTo>
                    <a:pt x="165" y="292"/>
                    <a:pt x="172" y="281"/>
                    <a:pt x="177" y="282"/>
                  </a:cubicBezTo>
                  <a:cubicBezTo>
                    <a:pt x="182" y="283"/>
                    <a:pt x="187" y="289"/>
                    <a:pt x="193" y="287"/>
                  </a:cubicBezTo>
                  <a:cubicBezTo>
                    <a:pt x="198" y="284"/>
                    <a:pt x="207" y="274"/>
                    <a:pt x="207" y="274"/>
                  </a:cubicBezTo>
                  <a:cubicBezTo>
                    <a:pt x="213" y="279"/>
                    <a:pt x="213" y="279"/>
                    <a:pt x="213" y="279"/>
                  </a:cubicBezTo>
                  <a:cubicBezTo>
                    <a:pt x="213" y="278"/>
                    <a:pt x="213" y="278"/>
                    <a:pt x="213" y="278"/>
                  </a:cubicBezTo>
                  <a:lnTo>
                    <a:pt x="213" y="50"/>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6" name="Freeform 47"/>
            <p:cNvSpPr/>
            <p:nvPr/>
          </p:nvSpPr>
          <p:spPr bwMode="auto">
            <a:xfrm>
              <a:off x="7423448" y="4917356"/>
              <a:ext cx="717550" cy="1041400"/>
            </a:xfrm>
            <a:custGeom>
              <a:avLst/>
              <a:gdLst/>
              <a:ahLst/>
              <a:cxnLst>
                <a:cxn ang="0">
                  <a:pos x="312" y="46"/>
                </a:cxn>
                <a:cxn ang="0">
                  <a:pos x="312" y="47"/>
                </a:cxn>
                <a:cxn ang="0">
                  <a:pos x="306" y="42"/>
                </a:cxn>
                <a:cxn ang="0">
                  <a:pos x="292" y="55"/>
                </a:cxn>
                <a:cxn ang="0">
                  <a:pos x="276" y="50"/>
                </a:cxn>
                <a:cxn ang="0">
                  <a:pos x="264" y="60"/>
                </a:cxn>
                <a:cxn ang="0">
                  <a:pos x="264" y="49"/>
                </a:cxn>
                <a:cxn ang="0">
                  <a:pos x="253" y="44"/>
                </a:cxn>
                <a:cxn ang="0">
                  <a:pos x="245" y="31"/>
                </a:cxn>
                <a:cxn ang="0">
                  <a:pos x="234" y="35"/>
                </a:cxn>
                <a:cxn ang="0">
                  <a:pos x="227" y="20"/>
                </a:cxn>
                <a:cxn ang="0">
                  <a:pos x="213" y="21"/>
                </a:cxn>
                <a:cxn ang="0">
                  <a:pos x="211" y="18"/>
                </a:cxn>
                <a:cxn ang="0">
                  <a:pos x="214" y="8"/>
                </a:cxn>
                <a:cxn ang="0">
                  <a:pos x="203" y="7"/>
                </a:cxn>
                <a:cxn ang="0">
                  <a:pos x="200" y="2"/>
                </a:cxn>
                <a:cxn ang="0">
                  <a:pos x="191" y="3"/>
                </a:cxn>
                <a:cxn ang="0">
                  <a:pos x="182" y="22"/>
                </a:cxn>
                <a:cxn ang="0">
                  <a:pos x="175" y="20"/>
                </a:cxn>
                <a:cxn ang="0">
                  <a:pos x="168" y="5"/>
                </a:cxn>
                <a:cxn ang="0">
                  <a:pos x="155" y="18"/>
                </a:cxn>
                <a:cxn ang="0">
                  <a:pos x="126" y="22"/>
                </a:cxn>
                <a:cxn ang="0">
                  <a:pos x="126" y="26"/>
                </a:cxn>
                <a:cxn ang="0">
                  <a:pos x="113" y="26"/>
                </a:cxn>
                <a:cxn ang="0">
                  <a:pos x="110" y="33"/>
                </a:cxn>
                <a:cxn ang="0">
                  <a:pos x="90" y="33"/>
                </a:cxn>
                <a:cxn ang="0">
                  <a:pos x="96" y="50"/>
                </a:cxn>
                <a:cxn ang="0">
                  <a:pos x="84" y="56"/>
                </a:cxn>
                <a:cxn ang="0">
                  <a:pos x="85" y="69"/>
                </a:cxn>
                <a:cxn ang="0">
                  <a:pos x="79" y="77"/>
                </a:cxn>
                <a:cxn ang="0">
                  <a:pos x="70" y="101"/>
                </a:cxn>
                <a:cxn ang="0">
                  <a:pos x="51" y="117"/>
                </a:cxn>
                <a:cxn ang="0">
                  <a:pos x="57" y="147"/>
                </a:cxn>
                <a:cxn ang="0">
                  <a:pos x="72" y="164"/>
                </a:cxn>
                <a:cxn ang="0">
                  <a:pos x="77" y="200"/>
                </a:cxn>
                <a:cxn ang="0">
                  <a:pos x="90" y="226"/>
                </a:cxn>
                <a:cxn ang="0">
                  <a:pos x="91" y="239"/>
                </a:cxn>
                <a:cxn ang="0">
                  <a:pos x="88" y="240"/>
                </a:cxn>
                <a:cxn ang="0">
                  <a:pos x="89" y="256"/>
                </a:cxn>
                <a:cxn ang="0">
                  <a:pos x="87" y="257"/>
                </a:cxn>
                <a:cxn ang="0">
                  <a:pos x="0" y="371"/>
                </a:cxn>
                <a:cxn ang="0">
                  <a:pos x="57" y="432"/>
                </a:cxn>
                <a:cxn ang="0">
                  <a:pos x="101" y="425"/>
                </a:cxn>
                <a:cxn ang="0">
                  <a:pos x="203" y="436"/>
                </a:cxn>
                <a:cxn ang="0">
                  <a:pos x="298" y="438"/>
                </a:cxn>
                <a:cxn ang="0">
                  <a:pos x="312" y="455"/>
                </a:cxn>
                <a:cxn ang="0">
                  <a:pos x="312" y="46"/>
                </a:cxn>
              </a:cxnLst>
              <a:rect l="0" t="0" r="r" b="b"/>
              <a:pathLst>
                <a:path w="312" h="455" extrusionOk="0">
                  <a:moveTo>
                    <a:pt x="312" y="46"/>
                  </a:moveTo>
                  <a:cubicBezTo>
                    <a:pt x="312" y="47"/>
                    <a:pt x="312" y="47"/>
                    <a:pt x="312" y="47"/>
                  </a:cubicBezTo>
                  <a:cubicBezTo>
                    <a:pt x="306" y="42"/>
                    <a:pt x="306" y="42"/>
                    <a:pt x="306" y="42"/>
                  </a:cubicBezTo>
                  <a:cubicBezTo>
                    <a:pt x="306" y="42"/>
                    <a:pt x="297" y="52"/>
                    <a:pt x="292" y="55"/>
                  </a:cubicBezTo>
                  <a:cubicBezTo>
                    <a:pt x="286" y="57"/>
                    <a:pt x="281" y="51"/>
                    <a:pt x="276" y="50"/>
                  </a:cubicBezTo>
                  <a:cubicBezTo>
                    <a:pt x="271" y="49"/>
                    <a:pt x="264" y="60"/>
                    <a:pt x="264" y="60"/>
                  </a:cubicBezTo>
                  <a:cubicBezTo>
                    <a:pt x="264" y="49"/>
                    <a:pt x="264" y="49"/>
                    <a:pt x="264" y="49"/>
                  </a:cubicBezTo>
                  <a:cubicBezTo>
                    <a:pt x="264" y="49"/>
                    <a:pt x="258" y="48"/>
                    <a:pt x="253" y="44"/>
                  </a:cubicBezTo>
                  <a:cubicBezTo>
                    <a:pt x="250" y="39"/>
                    <a:pt x="245" y="31"/>
                    <a:pt x="245" y="31"/>
                  </a:cubicBezTo>
                  <a:cubicBezTo>
                    <a:pt x="245" y="31"/>
                    <a:pt x="242" y="36"/>
                    <a:pt x="234" y="35"/>
                  </a:cubicBezTo>
                  <a:cubicBezTo>
                    <a:pt x="227" y="34"/>
                    <a:pt x="230" y="22"/>
                    <a:pt x="227" y="20"/>
                  </a:cubicBezTo>
                  <a:cubicBezTo>
                    <a:pt x="222" y="18"/>
                    <a:pt x="213" y="21"/>
                    <a:pt x="213" y="21"/>
                  </a:cubicBezTo>
                  <a:cubicBezTo>
                    <a:pt x="211" y="18"/>
                    <a:pt x="211" y="18"/>
                    <a:pt x="211" y="18"/>
                  </a:cubicBezTo>
                  <a:cubicBezTo>
                    <a:pt x="211" y="18"/>
                    <a:pt x="214" y="14"/>
                    <a:pt x="214" y="8"/>
                  </a:cubicBezTo>
                  <a:cubicBezTo>
                    <a:pt x="213" y="4"/>
                    <a:pt x="203" y="7"/>
                    <a:pt x="203" y="7"/>
                  </a:cubicBezTo>
                  <a:cubicBezTo>
                    <a:pt x="200" y="2"/>
                    <a:pt x="200" y="2"/>
                    <a:pt x="200" y="2"/>
                  </a:cubicBezTo>
                  <a:cubicBezTo>
                    <a:pt x="200" y="2"/>
                    <a:pt x="193" y="0"/>
                    <a:pt x="191" y="3"/>
                  </a:cubicBezTo>
                  <a:cubicBezTo>
                    <a:pt x="188" y="7"/>
                    <a:pt x="182" y="22"/>
                    <a:pt x="182" y="22"/>
                  </a:cubicBezTo>
                  <a:cubicBezTo>
                    <a:pt x="175" y="20"/>
                    <a:pt x="175" y="20"/>
                    <a:pt x="175" y="20"/>
                  </a:cubicBezTo>
                  <a:cubicBezTo>
                    <a:pt x="175" y="20"/>
                    <a:pt x="180" y="5"/>
                    <a:pt x="168" y="5"/>
                  </a:cubicBezTo>
                  <a:cubicBezTo>
                    <a:pt x="156" y="5"/>
                    <a:pt x="155" y="18"/>
                    <a:pt x="155" y="18"/>
                  </a:cubicBezTo>
                  <a:cubicBezTo>
                    <a:pt x="126" y="22"/>
                    <a:pt x="126" y="22"/>
                    <a:pt x="126" y="22"/>
                  </a:cubicBezTo>
                  <a:cubicBezTo>
                    <a:pt x="126" y="26"/>
                    <a:pt x="126" y="26"/>
                    <a:pt x="126" y="26"/>
                  </a:cubicBezTo>
                  <a:cubicBezTo>
                    <a:pt x="113" y="26"/>
                    <a:pt x="113" y="26"/>
                    <a:pt x="113" y="26"/>
                  </a:cubicBezTo>
                  <a:cubicBezTo>
                    <a:pt x="110" y="33"/>
                    <a:pt x="110" y="33"/>
                    <a:pt x="110" y="33"/>
                  </a:cubicBezTo>
                  <a:cubicBezTo>
                    <a:pt x="90" y="33"/>
                    <a:pt x="90" y="33"/>
                    <a:pt x="90" y="33"/>
                  </a:cubicBezTo>
                  <a:cubicBezTo>
                    <a:pt x="96" y="50"/>
                    <a:pt x="96" y="50"/>
                    <a:pt x="96" y="50"/>
                  </a:cubicBezTo>
                  <a:cubicBezTo>
                    <a:pt x="84" y="56"/>
                    <a:pt x="84" y="56"/>
                    <a:pt x="84" y="56"/>
                  </a:cubicBezTo>
                  <a:cubicBezTo>
                    <a:pt x="84" y="56"/>
                    <a:pt x="85" y="65"/>
                    <a:pt x="85" y="69"/>
                  </a:cubicBezTo>
                  <a:cubicBezTo>
                    <a:pt x="85" y="72"/>
                    <a:pt x="79" y="77"/>
                    <a:pt x="79" y="77"/>
                  </a:cubicBezTo>
                  <a:cubicBezTo>
                    <a:pt x="79" y="77"/>
                    <a:pt x="77" y="90"/>
                    <a:pt x="70" y="101"/>
                  </a:cubicBezTo>
                  <a:cubicBezTo>
                    <a:pt x="65" y="113"/>
                    <a:pt x="56" y="111"/>
                    <a:pt x="51" y="117"/>
                  </a:cubicBezTo>
                  <a:cubicBezTo>
                    <a:pt x="47" y="125"/>
                    <a:pt x="53" y="139"/>
                    <a:pt x="57" y="147"/>
                  </a:cubicBezTo>
                  <a:cubicBezTo>
                    <a:pt x="61" y="157"/>
                    <a:pt x="68" y="156"/>
                    <a:pt x="72" y="164"/>
                  </a:cubicBezTo>
                  <a:cubicBezTo>
                    <a:pt x="78" y="172"/>
                    <a:pt x="73" y="184"/>
                    <a:pt x="77" y="200"/>
                  </a:cubicBezTo>
                  <a:cubicBezTo>
                    <a:pt x="80" y="215"/>
                    <a:pt x="90" y="226"/>
                    <a:pt x="90" y="226"/>
                  </a:cubicBezTo>
                  <a:cubicBezTo>
                    <a:pt x="91" y="239"/>
                    <a:pt x="91" y="239"/>
                    <a:pt x="91" y="239"/>
                  </a:cubicBezTo>
                  <a:cubicBezTo>
                    <a:pt x="88" y="240"/>
                    <a:pt x="88" y="240"/>
                    <a:pt x="88" y="240"/>
                  </a:cubicBezTo>
                  <a:cubicBezTo>
                    <a:pt x="89" y="256"/>
                    <a:pt x="89" y="256"/>
                    <a:pt x="89" y="256"/>
                  </a:cubicBezTo>
                  <a:cubicBezTo>
                    <a:pt x="87" y="257"/>
                    <a:pt x="87" y="257"/>
                    <a:pt x="87" y="257"/>
                  </a:cubicBezTo>
                  <a:cubicBezTo>
                    <a:pt x="0" y="371"/>
                    <a:pt x="0" y="371"/>
                    <a:pt x="0" y="371"/>
                  </a:cubicBezTo>
                  <a:cubicBezTo>
                    <a:pt x="57" y="432"/>
                    <a:pt x="57" y="432"/>
                    <a:pt x="57" y="432"/>
                  </a:cubicBezTo>
                  <a:cubicBezTo>
                    <a:pt x="57" y="432"/>
                    <a:pt x="87" y="425"/>
                    <a:pt x="101" y="425"/>
                  </a:cubicBezTo>
                  <a:cubicBezTo>
                    <a:pt x="114" y="425"/>
                    <a:pt x="176" y="436"/>
                    <a:pt x="203" y="436"/>
                  </a:cubicBezTo>
                  <a:cubicBezTo>
                    <a:pt x="230" y="438"/>
                    <a:pt x="298" y="438"/>
                    <a:pt x="298" y="438"/>
                  </a:cubicBezTo>
                  <a:cubicBezTo>
                    <a:pt x="312" y="455"/>
                    <a:pt x="312" y="455"/>
                    <a:pt x="312" y="455"/>
                  </a:cubicBezTo>
                  <a:lnTo>
                    <a:pt x="312" y="46"/>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7" name="Freeform 48"/>
            <p:cNvSpPr>
              <a:spLocks noEditPoints="1"/>
            </p:cNvSpPr>
            <p:nvPr/>
          </p:nvSpPr>
          <p:spPr bwMode="auto">
            <a:xfrm>
              <a:off x="4621510" y="332656"/>
              <a:ext cx="3519488" cy="3951288"/>
            </a:xfrm>
            <a:custGeom>
              <a:avLst/>
              <a:gdLst/>
              <a:ahLst/>
              <a:cxnLst>
                <a:cxn ang="0">
                  <a:pos x="24" y="1219"/>
                </a:cxn>
                <a:cxn ang="0">
                  <a:pos x="8" y="1240"/>
                </a:cxn>
                <a:cxn ang="0">
                  <a:pos x="229" y="230"/>
                </a:cxn>
                <a:cxn ang="0">
                  <a:pos x="352" y="472"/>
                </a:cxn>
                <a:cxn ang="0">
                  <a:pos x="677" y="24"/>
                </a:cxn>
                <a:cxn ang="0">
                  <a:pos x="626" y="78"/>
                </a:cxn>
                <a:cxn ang="0">
                  <a:pos x="603" y="203"/>
                </a:cxn>
                <a:cxn ang="0">
                  <a:pos x="448" y="151"/>
                </a:cxn>
                <a:cxn ang="0">
                  <a:pos x="531" y="298"/>
                </a:cxn>
                <a:cxn ang="0">
                  <a:pos x="472" y="442"/>
                </a:cxn>
                <a:cxn ang="0">
                  <a:pos x="434" y="468"/>
                </a:cxn>
                <a:cxn ang="0">
                  <a:pos x="423" y="504"/>
                </a:cxn>
                <a:cxn ang="0">
                  <a:pos x="396" y="529"/>
                </a:cxn>
                <a:cxn ang="0">
                  <a:pos x="342" y="498"/>
                </a:cxn>
                <a:cxn ang="0">
                  <a:pos x="275" y="414"/>
                </a:cxn>
                <a:cxn ang="0">
                  <a:pos x="257" y="401"/>
                </a:cxn>
                <a:cxn ang="0">
                  <a:pos x="215" y="380"/>
                </a:cxn>
                <a:cxn ang="0">
                  <a:pos x="297" y="390"/>
                </a:cxn>
                <a:cxn ang="0">
                  <a:pos x="444" y="343"/>
                </a:cxn>
                <a:cxn ang="0">
                  <a:pos x="386" y="262"/>
                </a:cxn>
                <a:cxn ang="0">
                  <a:pos x="269" y="230"/>
                </a:cxn>
                <a:cxn ang="0">
                  <a:pos x="212" y="247"/>
                </a:cxn>
                <a:cxn ang="0">
                  <a:pos x="186" y="232"/>
                </a:cxn>
                <a:cxn ang="0">
                  <a:pos x="188" y="225"/>
                </a:cxn>
                <a:cxn ang="0">
                  <a:pos x="143" y="237"/>
                </a:cxn>
                <a:cxn ang="0">
                  <a:pos x="160" y="363"/>
                </a:cxn>
                <a:cxn ang="0">
                  <a:pos x="216" y="541"/>
                </a:cxn>
                <a:cxn ang="0">
                  <a:pos x="237" y="775"/>
                </a:cxn>
                <a:cxn ang="0">
                  <a:pos x="246" y="825"/>
                </a:cxn>
                <a:cxn ang="0">
                  <a:pos x="239" y="876"/>
                </a:cxn>
                <a:cxn ang="0">
                  <a:pos x="242" y="1006"/>
                </a:cxn>
                <a:cxn ang="0">
                  <a:pos x="289" y="1074"/>
                </a:cxn>
                <a:cxn ang="0">
                  <a:pos x="413" y="1136"/>
                </a:cxn>
                <a:cxn ang="0">
                  <a:pos x="490" y="1247"/>
                </a:cxn>
                <a:cxn ang="0">
                  <a:pos x="560" y="1265"/>
                </a:cxn>
                <a:cxn ang="0">
                  <a:pos x="648" y="1333"/>
                </a:cxn>
                <a:cxn ang="0">
                  <a:pos x="764" y="1354"/>
                </a:cxn>
                <a:cxn ang="0">
                  <a:pos x="862" y="1350"/>
                </a:cxn>
                <a:cxn ang="0">
                  <a:pos x="900" y="1455"/>
                </a:cxn>
                <a:cxn ang="0">
                  <a:pos x="871" y="1537"/>
                </a:cxn>
                <a:cxn ang="0">
                  <a:pos x="862" y="1623"/>
                </a:cxn>
                <a:cxn ang="0">
                  <a:pos x="903" y="1684"/>
                </a:cxn>
                <a:cxn ang="0">
                  <a:pos x="1047" y="1703"/>
                </a:cxn>
                <a:cxn ang="0">
                  <a:pos x="1233" y="1674"/>
                </a:cxn>
                <a:cxn ang="0">
                  <a:pos x="1408" y="1689"/>
                </a:cxn>
                <a:cxn ang="0">
                  <a:pos x="1341" y="1543"/>
                </a:cxn>
                <a:cxn ang="0">
                  <a:pos x="1283" y="1465"/>
                </a:cxn>
                <a:cxn ang="0">
                  <a:pos x="1320" y="1398"/>
                </a:cxn>
                <a:cxn ang="0">
                  <a:pos x="1281" y="1326"/>
                </a:cxn>
                <a:cxn ang="0">
                  <a:pos x="1133" y="1184"/>
                </a:cxn>
                <a:cxn ang="0">
                  <a:pos x="1183" y="1074"/>
                </a:cxn>
                <a:cxn ang="0">
                  <a:pos x="1253" y="984"/>
                </a:cxn>
                <a:cxn ang="0">
                  <a:pos x="1379" y="969"/>
                </a:cxn>
                <a:cxn ang="0">
                  <a:pos x="1488" y="872"/>
                </a:cxn>
                <a:cxn ang="0">
                  <a:pos x="1496" y="707"/>
                </a:cxn>
                <a:cxn ang="0">
                  <a:pos x="1446" y="669"/>
                </a:cxn>
                <a:cxn ang="0">
                  <a:pos x="1519" y="575"/>
                </a:cxn>
                <a:cxn ang="0">
                  <a:pos x="266" y="764"/>
                </a:cxn>
                <a:cxn ang="0">
                  <a:pos x="356" y="755"/>
                </a:cxn>
                <a:cxn ang="0">
                  <a:pos x="381" y="658"/>
                </a:cxn>
                <a:cxn ang="0">
                  <a:pos x="422" y="650"/>
                </a:cxn>
                <a:cxn ang="0">
                  <a:pos x="464" y="712"/>
                </a:cxn>
              </a:cxnLst>
              <a:rect l="0" t="0" r="r" b="b"/>
              <a:pathLst>
                <a:path w="1532" h="1721" extrusionOk="0">
                  <a:moveTo>
                    <a:pt x="113" y="1210"/>
                  </a:moveTo>
                  <a:cubicBezTo>
                    <a:pt x="110" y="1208"/>
                    <a:pt x="101" y="1201"/>
                    <a:pt x="101" y="1201"/>
                  </a:cubicBezTo>
                  <a:cubicBezTo>
                    <a:pt x="90" y="1201"/>
                    <a:pt x="90" y="1201"/>
                    <a:pt x="90" y="1201"/>
                  </a:cubicBezTo>
                  <a:cubicBezTo>
                    <a:pt x="80" y="1205"/>
                    <a:pt x="80" y="1205"/>
                    <a:pt x="80" y="1205"/>
                  </a:cubicBezTo>
                  <a:cubicBezTo>
                    <a:pt x="79" y="1201"/>
                    <a:pt x="79" y="1201"/>
                    <a:pt x="79" y="1201"/>
                  </a:cubicBezTo>
                  <a:cubicBezTo>
                    <a:pt x="79" y="1201"/>
                    <a:pt x="73" y="1203"/>
                    <a:pt x="69" y="1200"/>
                  </a:cubicBezTo>
                  <a:cubicBezTo>
                    <a:pt x="64" y="1198"/>
                    <a:pt x="62" y="1197"/>
                    <a:pt x="62" y="1197"/>
                  </a:cubicBezTo>
                  <a:cubicBezTo>
                    <a:pt x="56" y="1198"/>
                    <a:pt x="56" y="1198"/>
                    <a:pt x="56" y="1198"/>
                  </a:cubicBezTo>
                  <a:cubicBezTo>
                    <a:pt x="51" y="1194"/>
                    <a:pt x="51" y="1194"/>
                    <a:pt x="51" y="1194"/>
                  </a:cubicBezTo>
                  <a:cubicBezTo>
                    <a:pt x="49" y="1199"/>
                    <a:pt x="49" y="1199"/>
                    <a:pt x="49" y="1199"/>
                  </a:cubicBezTo>
                  <a:cubicBezTo>
                    <a:pt x="46" y="1199"/>
                    <a:pt x="46" y="1199"/>
                    <a:pt x="46" y="1199"/>
                  </a:cubicBezTo>
                  <a:cubicBezTo>
                    <a:pt x="51" y="1215"/>
                    <a:pt x="51" y="1215"/>
                    <a:pt x="51" y="1215"/>
                  </a:cubicBezTo>
                  <a:cubicBezTo>
                    <a:pt x="44" y="1219"/>
                    <a:pt x="44" y="1219"/>
                    <a:pt x="44" y="1219"/>
                  </a:cubicBezTo>
                  <a:cubicBezTo>
                    <a:pt x="37" y="1219"/>
                    <a:pt x="37" y="1219"/>
                    <a:pt x="37" y="1219"/>
                  </a:cubicBezTo>
                  <a:cubicBezTo>
                    <a:pt x="37" y="1219"/>
                    <a:pt x="33" y="1218"/>
                    <a:pt x="32" y="1218"/>
                  </a:cubicBezTo>
                  <a:cubicBezTo>
                    <a:pt x="31" y="1218"/>
                    <a:pt x="24" y="1219"/>
                    <a:pt x="24" y="1219"/>
                  </a:cubicBezTo>
                  <a:cubicBezTo>
                    <a:pt x="36" y="1202"/>
                    <a:pt x="36" y="1202"/>
                    <a:pt x="36" y="1202"/>
                  </a:cubicBezTo>
                  <a:cubicBezTo>
                    <a:pt x="36" y="1198"/>
                    <a:pt x="36" y="1198"/>
                    <a:pt x="36" y="1198"/>
                  </a:cubicBezTo>
                  <a:cubicBezTo>
                    <a:pt x="41" y="1193"/>
                    <a:pt x="41" y="1193"/>
                    <a:pt x="41" y="1193"/>
                  </a:cubicBezTo>
                  <a:cubicBezTo>
                    <a:pt x="39" y="1191"/>
                    <a:pt x="39" y="1191"/>
                    <a:pt x="39" y="1191"/>
                  </a:cubicBezTo>
                  <a:cubicBezTo>
                    <a:pt x="37" y="1192"/>
                    <a:pt x="37" y="1192"/>
                    <a:pt x="37" y="1192"/>
                  </a:cubicBezTo>
                  <a:cubicBezTo>
                    <a:pt x="32" y="1202"/>
                    <a:pt x="32" y="1202"/>
                    <a:pt x="32" y="1202"/>
                  </a:cubicBezTo>
                  <a:cubicBezTo>
                    <a:pt x="23" y="1215"/>
                    <a:pt x="23" y="1215"/>
                    <a:pt x="23" y="1215"/>
                  </a:cubicBezTo>
                  <a:cubicBezTo>
                    <a:pt x="20" y="1218"/>
                    <a:pt x="20" y="1218"/>
                    <a:pt x="20" y="1218"/>
                  </a:cubicBezTo>
                  <a:cubicBezTo>
                    <a:pt x="2" y="1221"/>
                    <a:pt x="2" y="1221"/>
                    <a:pt x="2" y="1221"/>
                  </a:cubicBezTo>
                  <a:cubicBezTo>
                    <a:pt x="0" y="1226"/>
                    <a:pt x="0" y="1226"/>
                    <a:pt x="0" y="1226"/>
                  </a:cubicBezTo>
                  <a:cubicBezTo>
                    <a:pt x="3" y="1230"/>
                    <a:pt x="3" y="1230"/>
                    <a:pt x="3" y="1230"/>
                  </a:cubicBezTo>
                  <a:cubicBezTo>
                    <a:pt x="0" y="1241"/>
                    <a:pt x="0" y="1241"/>
                    <a:pt x="0" y="1241"/>
                  </a:cubicBezTo>
                  <a:cubicBezTo>
                    <a:pt x="3" y="1242"/>
                    <a:pt x="3" y="1242"/>
                    <a:pt x="3" y="1242"/>
                  </a:cubicBezTo>
                  <a:cubicBezTo>
                    <a:pt x="4" y="1239"/>
                    <a:pt x="4" y="1239"/>
                    <a:pt x="4" y="1239"/>
                  </a:cubicBezTo>
                  <a:cubicBezTo>
                    <a:pt x="6" y="1237"/>
                    <a:pt x="6" y="1237"/>
                    <a:pt x="6" y="1237"/>
                  </a:cubicBezTo>
                  <a:cubicBezTo>
                    <a:pt x="8" y="1240"/>
                    <a:pt x="8" y="1240"/>
                    <a:pt x="8" y="1240"/>
                  </a:cubicBezTo>
                  <a:cubicBezTo>
                    <a:pt x="13" y="1235"/>
                    <a:pt x="13" y="1235"/>
                    <a:pt x="13" y="1235"/>
                  </a:cubicBezTo>
                  <a:cubicBezTo>
                    <a:pt x="21" y="1237"/>
                    <a:pt x="21" y="1237"/>
                    <a:pt x="21" y="1237"/>
                  </a:cubicBezTo>
                  <a:cubicBezTo>
                    <a:pt x="16" y="1239"/>
                    <a:pt x="16" y="1239"/>
                    <a:pt x="16" y="1239"/>
                  </a:cubicBezTo>
                  <a:cubicBezTo>
                    <a:pt x="16" y="1241"/>
                    <a:pt x="16" y="1241"/>
                    <a:pt x="16" y="1241"/>
                  </a:cubicBezTo>
                  <a:cubicBezTo>
                    <a:pt x="8" y="1246"/>
                    <a:pt x="8" y="1246"/>
                    <a:pt x="8" y="1246"/>
                  </a:cubicBezTo>
                  <a:cubicBezTo>
                    <a:pt x="6" y="1245"/>
                    <a:pt x="6" y="1245"/>
                    <a:pt x="6" y="1245"/>
                  </a:cubicBezTo>
                  <a:cubicBezTo>
                    <a:pt x="3" y="1253"/>
                    <a:pt x="3" y="1253"/>
                    <a:pt x="3" y="1253"/>
                  </a:cubicBezTo>
                  <a:cubicBezTo>
                    <a:pt x="11" y="1253"/>
                    <a:pt x="45" y="1255"/>
                    <a:pt x="58" y="1254"/>
                  </a:cubicBezTo>
                  <a:cubicBezTo>
                    <a:pt x="74" y="1254"/>
                    <a:pt x="113" y="1244"/>
                    <a:pt x="113" y="1244"/>
                  </a:cubicBezTo>
                  <a:cubicBezTo>
                    <a:pt x="113" y="1244"/>
                    <a:pt x="106" y="1237"/>
                    <a:pt x="107" y="1229"/>
                  </a:cubicBezTo>
                  <a:cubicBezTo>
                    <a:pt x="107" y="1223"/>
                    <a:pt x="109" y="1218"/>
                    <a:pt x="109" y="1218"/>
                  </a:cubicBezTo>
                  <a:cubicBezTo>
                    <a:pt x="109" y="1218"/>
                    <a:pt x="117" y="1213"/>
                    <a:pt x="113" y="1210"/>
                  </a:cubicBezTo>
                  <a:close/>
                  <a:moveTo>
                    <a:pt x="229" y="228"/>
                  </a:moveTo>
                  <a:cubicBezTo>
                    <a:pt x="222" y="228"/>
                    <a:pt x="222" y="228"/>
                    <a:pt x="222" y="228"/>
                  </a:cubicBezTo>
                  <a:cubicBezTo>
                    <a:pt x="219" y="232"/>
                    <a:pt x="219" y="232"/>
                    <a:pt x="219" y="232"/>
                  </a:cubicBezTo>
                  <a:cubicBezTo>
                    <a:pt x="229" y="230"/>
                    <a:pt x="229" y="230"/>
                    <a:pt x="229" y="230"/>
                  </a:cubicBezTo>
                  <a:lnTo>
                    <a:pt x="229" y="228"/>
                  </a:lnTo>
                  <a:close/>
                  <a:moveTo>
                    <a:pt x="246" y="829"/>
                  </a:moveTo>
                  <a:cubicBezTo>
                    <a:pt x="238" y="825"/>
                    <a:pt x="238" y="825"/>
                    <a:pt x="238" y="825"/>
                  </a:cubicBezTo>
                  <a:cubicBezTo>
                    <a:pt x="239" y="830"/>
                    <a:pt x="239" y="830"/>
                    <a:pt x="239" y="830"/>
                  </a:cubicBezTo>
                  <a:cubicBezTo>
                    <a:pt x="244" y="832"/>
                    <a:pt x="244" y="832"/>
                    <a:pt x="244" y="832"/>
                  </a:cubicBezTo>
                  <a:lnTo>
                    <a:pt x="246" y="829"/>
                  </a:lnTo>
                  <a:close/>
                  <a:moveTo>
                    <a:pt x="363" y="466"/>
                  </a:moveTo>
                  <a:cubicBezTo>
                    <a:pt x="365" y="470"/>
                    <a:pt x="365" y="470"/>
                    <a:pt x="365" y="470"/>
                  </a:cubicBezTo>
                  <a:cubicBezTo>
                    <a:pt x="372" y="462"/>
                    <a:pt x="372" y="462"/>
                    <a:pt x="372" y="462"/>
                  </a:cubicBezTo>
                  <a:lnTo>
                    <a:pt x="363" y="466"/>
                  </a:lnTo>
                  <a:close/>
                  <a:moveTo>
                    <a:pt x="352" y="472"/>
                  </a:moveTo>
                  <a:cubicBezTo>
                    <a:pt x="351" y="476"/>
                    <a:pt x="351" y="476"/>
                    <a:pt x="351" y="476"/>
                  </a:cubicBezTo>
                  <a:cubicBezTo>
                    <a:pt x="356" y="478"/>
                    <a:pt x="356" y="478"/>
                    <a:pt x="356" y="478"/>
                  </a:cubicBezTo>
                  <a:cubicBezTo>
                    <a:pt x="363" y="473"/>
                    <a:pt x="363" y="473"/>
                    <a:pt x="363" y="473"/>
                  </a:cubicBezTo>
                  <a:cubicBezTo>
                    <a:pt x="357" y="468"/>
                    <a:pt x="357" y="468"/>
                    <a:pt x="357" y="468"/>
                  </a:cubicBezTo>
                  <a:lnTo>
                    <a:pt x="352" y="472"/>
                  </a:lnTo>
                  <a:close/>
                  <a:moveTo>
                    <a:pt x="365" y="482"/>
                  </a:moveTo>
                  <a:cubicBezTo>
                    <a:pt x="369" y="478"/>
                    <a:pt x="367" y="475"/>
                    <a:pt x="360" y="480"/>
                  </a:cubicBezTo>
                  <a:cubicBezTo>
                    <a:pt x="360" y="480"/>
                    <a:pt x="362" y="485"/>
                    <a:pt x="365" y="482"/>
                  </a:cubicBezTo>
                  <a:close/>
                  <a:moveTo>
                    <a:pt x="1532" y="0"/>
                  </a:moveTo>
                  <a:cubicBezTo>
                    <a:pt x="716" y="0"/>
                    <a:pt x="716" y="0"/>
                    <a:pt x="716" y="0"/>
                  </a:cubicBezTo>
                  <a:cubicBezTo>
                    <a:pt x="712" y="19"/>
                    <a:pt x="712" y="19"/>
                    <a:pt x="712" y="19"/>
                  </a:cubicBezTo>
                  <a:cubicBezTo>
                    <a:pt x="712" y="19"/>
                    <a:pt x="721" y="31"/>
                    <a:pt x="720" y="35"/>
                  </a:cubicBezTo>
                  <a:cubicBezTo>
                    <a:pt x="719" y="39"/>
                    <a:pt x="708" y="33"/>
                    <a:pt x="708" y="33"/>
                  </a:cubicBezTo>
                  <a:cubicBezTo>
                    <a:pt x="699" y="34"/>
                    <a:pt x="699" y="34"/>
                    <a:pt x="699" y="34"/>
                  </a:cubicBezTo>
                  <a:cubicBezTo>
                    <a:pt x="699" y="34"/>
                    <a:pt x="698" y="39"/>
                    <a:pt x="698" y="42"/>
                  </a:cubicBezTo>
                  <a:cubicBezTo>
                    <a:pt x="698" y="46"/>
                    <a:pt x="694" y="46"/>
                    <a:pt x="690" y="46"/>
                  </a:cubicBezTo>
                  <a:cubicBezTo>
                    <a:pt x="684" y="47"/>
                    <a:pt x="681" y="55"/>
                    <a:pt x="681" y="55"/>
                  </a:cubicBezTo>
                  <a:cubicBezTo>
                    <a:pt x="681" y="55"/>
                    <a:pt x="678" y="50"/>
                    <a:pt x="679" y="46"/>
                  </a:cubicBezTo>
                  <a:cubicBezTo>
                    <a:pt x="681" y="41"/>
                    <a:pt x="693" y="39"/>
                    <a:pt x="693" y="39"/>
                  </a:cubicBezTo>
                  <a:cubicBezTo>
                    <a:pt x="693" y="39"/>
                    <a:pt x="691" y="30"/>
                    <a:pt x="686" y="29"/>
                  </a:cubicBezTo>
                  <a:cubicBezTo>
                    <a:pt x="683" y="28"/>
                    <a:pt x="677" y="24"/>
                    <a:pt x="677" y="24"/>
                  </a:cubicBezTo>
                  <a:cubicBezTo>
                    <a:pt x="677" y="16"/>
                    <a:pt x="677" y="16"/>
                    <a:pt x="677" y="16"/>
                  </a:cubicBezTo>
                  <a:cubicBezTo>
                    <a:pt x="675" y="15"/>
                    <a:pt x="675" y="15"/>
                    <a:pt x="675" y="15"/>
                  </a:cubicBezTo>
                  <a:cubicBezTo>
                    <a:pt x="675" y="15"/>
                    <a:pt x="676" y="9"/>
                    <a:pt x="672" y="9"/>
                  </a:cubicBezTo>
                  <a:cubicBezTo>
                    <a:pt x="669" y="9"/>
                    <a:pt x="667" y="14"/>
                    <a:pt x="667" y="14"/>
                  </a:cubicBezTo>
                  <a:cubicBezTo>
                    <a:pt x="667" y="14"/>
                    <a:pt x="665" y="10"/>
                    <a:pt x="663" y="10"/>
                  </a:cubicBezTo>
                  <a:cubicBezTo>
                    <a:pt x="661" y="10"/>
                    <a:pt x="654" y="18"/>
                    <a:pt x="652" y="27"/>
                  </a:cubicBezTo>
                  <a:cubicBezTo>
                    <a:pt x="650" y="34"/>
                    <a:pt x="651" y="41"/>
                    <a:pt x="651" y="41"/>
                  </a:cubicBezTo>
                  <a:cubicBezTo>
                    <a:pt x="651" y="41"/>
                    <a:pt x="655" y="43"/>
                    <a:pt x="660" y="47"/>
                  </a:cubicBezTo>
                  <a:cubicBezTo>
                    <a:pt x="664" y="50"/>
                    <a:pt x="664" y="57"/>
                    <a:pt x="660" y="62"/>
                  </a:cubicBezTo>
                  <a:cubicBezTo>
                    <a:pt x="657" y="67"/>
                    <a:pt x="651" y="53"/>
                    <a:pt x="651" y="53"/>
                  </a:cubicBezTo>
                  <a:cubicBezTo>
                    <a:pt x="647" y="53"/>
                    <a:pt x="647" y="53"/>
                    <a:pt x="647" y="53"/>
                  </a:cubicBezTo>
                  <a:cubicBezTo>
                    <a:pt x="649" y="45"/>
                    <a:pt x="649" y="45"/>
                    <a:pt x="649" y="45"/>
                  </a:cubicBezTo>
                  <a:cubicBezTo>
                    <a:pt x="649" y="45"/>
                    <a:pt x="644" y="51"/>
                    <a:pt x="643" y="55"/>
                  </a:cubicBezTo>
                  <a:cubicBezTo>
                    <a:pt x="642" y="58"/>
                    <a:pt x="637" y="62"/>
                    <a:pt x="632" y="63"/>
                  </a:cubicBezTo>
                  <a:cubicBezTo>
                    <a:pt x="627" y="63"/>
                    <a:pt x="625" y="71"/>
                    <a:pt x="625" y="71"/>
                  </a:cubicBezTo>
                  <a:cubicBezTo>
                    <a:pt x="626" y="78"/>
                    <a:pt x="626" y="78"/>
                    <a:pt x="626" y="78"/>
                  </a:cubicBezTo>
                  <a:cubicBezTo>
                    <a:pt x="626" y="78"/>
                    <a:pt x="627" y="72"/>
                    <a:pt x="630" y="70"/>
                  </a:cubicBezTo>
                  <a:cubicBezTo>
                    <a:pt x="633" y="67"/>
                    <a:pt x="635" y="65"/>
                    <a:pt x="637" y="66"/>
                  </a:cubicBezTo>
                  <a:cubicBezTo>
                    <a:pt x="641" y="66"/>
                    <a:pt x="637" y="71"/>
                    <a:pt x="634" y="74"/>
                  </a:cubicBezTo>
                  <a:cubicBezTo>
                    <a:pt x="630" y="77"/>
                    <a:pt x="623" y="81"/>
                    <a:pt x="620" y="89"/>
                  </a:cubicBezTo>
                  <a:cubicBezTo>
                    <a:pt x="618" y="96"/>
                    <a:pt x="619" y="112"/>
                    <a:pt x="619" y="112"/>
                  </a:cubicBezTo>
                  <a:cubicBezTo>
                    <a:pt x="615" y="113"/>
                    <a:pt x="615" y="113"/>
                    <a:pt x="615" y="113"/>
                  </a:cubicBezTo>
                  <a:cubicBezTo>
                    <a:pt x="602" y="133"/>
                    <a:pt x="602" y="133"/>
                    <a:pt x="602" y="133"/>
                  </a:cubicBezTo>
                  <a:cubicBezTo>
                    <a:pt x="593" y="135"/>
                    <a:pt x="593" y="135"/>
                    <a:pt x="593" y="135"/>
                  </a:cubicBezTo>
                  <a:cubicBezTo>
                    <a:pt x="602" y="143"/>
                    <a:pt x="602" y="143"/>
                    <a:pt x="602" y="143"/>
                  </a:cubicBezTo>
                  <a:cubicBezTo>
                    <a:pt x="609" y="142"/>
                    <a:pt x="609" y="142"/>
                    <a:pt x="609" y="142"/>
                  </a:cubicBezTo>
                  <a:cubicBezTo>
                    <a:pt x="612" y="146"/>
                    <a:pt x="612" y="146"/>
                    <a:pt x="612" y="146"/>
                  </a:cubicBezTo>
                  <a:cubicBezTo>
                    <a:pt x="600" y="147"/>
                    <a:pt x="600" y="147"/>
                    <a:pt x="600" y="147"/>
                  </a:cubicBezTo>
                  <a:cubicBezTo>
                    <a:pt x="600" y="147"/>
                    <a:pt x="587" y="155"/>
                    <a:pt x="586" y="161"/>
                  </a:cubicBezTo>
                  <a:cubicBezTo>
                    <a:pt x="584" y="168"/>
                    <a:pt x="596" y="184"/>
                    <a:pt x="596" y="184"/>
                  </a:cubicBezTo>
                  <a:cubicBezTo>
                    <a:pt x="594" y="187"/>
                    <a:pt x="594" y="187"/>
                    <a:pt x="594" y="187"/>
                  </a:cubicBezTo>
                  <a:cubicBezTo>
                    <a:pt x="594" y="187"/>
                    <a:pt x="604" y="198"/>
                    <a:pt x="603" y="203"/>
                  </a:cubicBezTo>
                  <a:cubicBezTo>
                    <a:pt x="602" y="209"/>
                    <a:pt x="596" y="208"/>
                    <a:pt x="596" y="208"/>
                  </a:cubicBezTo>
                  <a:cubicBezTo>
                    <a:pt x="596" y="208"/>
                    <a:pt x="593" y="215"/>
                    <a:pt x="590" y="218"/>
                  </a:cubicBezTo>
                  <a:cubicBezTo>
                    <a:pt x="588" y="221"/>
                    <a:pt x="576" y="224"/>
                    <a:pt x="576" y="224"/>
                  </a:cubicBezTo>
                  <a:cubicBezTo>
                    <a:pt x="576" y="224"/>
                    <a:pt x="571" y="232"/>
                    <a:pt x="566" y="232"/>
                  </a:cubicBezTo>
                  <a:cubicBezTo>
                    <a:pt x="561" y="233"/>
                    <a:pt x="547" y="216"/>
                    <a:pt x="547" y="216"/>
                  </a:cubicBezTo>
                  <a:cubicBezTo>
                    <a:pt x="526" y="214"/>
                    <a:pt x="526" y="214"/>
                    <a:pt x="526" y="214"/>
                  </a:cubicBezTo>
                  <a:cubicBezTo>
                    <a:pt x="528" y="192"/>
                    <a:pt x="528" y="192"/>
                    <a:pt x="528" y="192"/>
                  </a:cubicBezTo>
                  <a:cubicBezTo>
                    <a:pt x="521" y="186"/>
                    <a:pt x="521" y="186"/>
                    <a:pt x="521" y="186"/>
                  </a:cubicBezTo>
                  <a:cubicBezTo>
                    <a:pt x="535" y="174"/>
                    <a:pt x="535" y="174"/>
                    <a:pt x="535" y="174"/>
                  </a:cubicBezTo>
                  <a:cubicBezTo>
                    <a:pt x="551" y="162"/>
                    <a:pt x="551" y="162"/>
                    <a:pt x="551" y="162"/>
                  </a:cubicBezTo>
                  <a:cubicBezTo>
                    <a:pt x="551" y="162"/>
                    <a:pt x="543" y="150"/>
                    <a:pt x="538" y="146"/>
                  </a:cubicBezTo>
                  <a:cubicBezTo>
                    <a:pt x="534" y="144"/>
                    <a:pt x="517" y="140"/>
                    <a:pt x="517" y="140"/>
                  </a:cubicBezTo>
                  <a:cubicBezTo>
                    <a:pt x="511" y="133"/>
                    <a:pt x="511" y="133"/>
                    <a:pt x="511" y="133"/>
                  </a:cubicBezTo>
                  <a:cubicBezTo>
                    <a:pt x="511" y="133"/>
                    <a:pt x="499" y="136"/>
                    <a:pt x="490" y="138"/>
                  </a:cubicBezTo>
                  <a:cubicBezTo>
                    <a:pt x="481" y="141"/>
                    <a:pt x="473" y="150"/>
                    <a:pt x="473" y="150"/>
                  </a:cubicBezTo>
                  <a:cubicBezTo>
                    <a:pt x="448" y="151"/>
                    <a:pt x="448" y="151"/>
                    <a:pt x="448" y="151"/>
                  </a:cubicBezTo>
                  <a:cubicBezTo>
                    <a:pt x="448" y="151"/>
                    <a:pt x="452" y="154"/>
                    <a:pt x="457" y="156"/>
                  </a:cubicBezTo>
                  <a:cubicBezTo>
                    <a:pt x="463" y="157"/>
                    <a:pt x="471" y="158"/>
                    <a:pt x="471" y="158"/>
                  </a:cubicBezTo>
                  <a:cubicBezTo>
                    <a:pt x="482" y="168"/>
                    <a:pt x="482" y="168"/>
                    <a:pt x="482" y="168"/>
                  </a:cubicBezTo>
                  <a:cubicBezTo>
                    <a:pt x="482" y="172"/>
                    <a:pt x="482" y="172"/>
                    <a:pt x="482" y="172"/>
                  </a:cubicBezTo>
                  <a:cubicBezTo>
                    <a:pt x="488" y="183"/>
                    <a:pt x="488" y="183"/>
                    <a:pt x="488" y="183"/>
                  </a:cubicBezTo>
                  <a:cubicBezTo>
                    <a:pt x="491" y="188"/>
                    <a:pt x="491" y="188"/>
                    <a:pt x="491" y="188"/>
                  </a:cubicBezTo>
                  <a:cubicBezTo>
                    <a:pt x="490" y="192"/>
                    <a:pt x="490" y="192"/>
                    <a:pt x="490" y="192"/>
                  </a:cubicBezTo>
                  <a:cubicBezTo>
                    <a:pt x="497" y="204"/>
                    <a:pt x="497" y="204"/>
                    <a:pt x="497" y="204"/>
                  </a:cubicBezTo>
                  <a:cubicBezTo>
                    <a:pt x="497" y="204"/>
                    <a:pt x="498" y="235"/>
                    <a:pt x="503" y="240"/>
                  </a:cubicBezTo>
                  <a:cubicBezTo>
                    <a:pt x="508" y="246"/>
                    <a:pt x="522" y="240"/>
                    <a:pt x="522" y="240"/>
                  </a:cubicBezTo>
                  <a:cubicBezTo>
                    <a:pt x="531" y="249"/>
                    <a:pt x="531" y="249"/>
                    <a:pt x="531" y="249"/>
                  </a:cubicBezTo>
                  <a:cubicBezTo>
                    <a:pt x="529" y="252"/>
                    <a:pt x="529" y="252"/>
                    <a:pt x="529" y="252"/>
                  </a:cubicBezTo>
                  <a:cubicBezTo>
                    <a:pt x="537" y="262"/>
                    <a:pt x="537" y="262"/>
                    <a:pt x="537" y="262"/>
                  </a:cubicBezTo>
                  <a:cubicBezTo>
                    <a:pt x="538" y="292"/>
                    <a:pt x="538" y="292"/>
                    <a:pt x="538" y="292"/>
                  </a:cubicBezTo>
                  <a:cubicBezTo>
                    <a:pt x="538" y="292"/>
                    <a:pt x="549" y="305"/>
                    <a:pt x="547" y="308"/>
                  </a:cubicBezTo>
                  <a:cubicBezTo>
                    <a:pt x="546" y="311"/>
                    <a:pt x="533" y="297"/>
                    <a:pt x="531" y="298"/>
                  </a:cubicBezTo>
                  <a:cubicBezTo>
                    <a:pt x="528" y="298"/>
                    <a:pt x="523" y="311"/>
                    <a:pt x="523" y="311"/>
                  </a:cubicBezTo>
                  <a:cubicBezTo>
                    <a:pt x="526" y="299"/>
                    <a:pt x="526" y="299"/>
                    <a:pt x="526" y="299"/>
                  </a:cubicBezTo>
                  <a:cubicBezTo>
                    <a:pt x="526" y="299"/>
                    <a:pt x="522" y="296"/>
                    <a:pt x="514" y="296"/>
                  </a:cubicBezTo>
                  <a:cubicBezTo>
                    <a:pt x="504" y="295"/>
                    <a:pt x="499" y="303"/>
                    <a:pt x="499" y="303"/>
                  </a:cubicBezTo>
                  <a:cubicBezTo>
                    <a:pt x="499" y="303"/>
                    <a:pt x="494" y="299"/>
                    <a:pt x="488" y="298"/>
                  </a:cubicBezTo>
                  <a:cubicBezTo>
                    <a:pt x="483" y="298"/>
                    <a:pt x="478" y="308"/>
                    <a:pt x="478" y="308"/>
                  </a:cubicBezTo>
                  <a:cubicBezTo>
                    <a:pt x="478" y="308"/>
                    <a:pt x="480" y="325"/>
                    <a:pt x="474" y="334"/>
                  </a:cubicBezTo>
                  <a:cubicBezTo>
                    <a:pt x="468" y="343"/>
                    <a:pt x="459" y="343"/>
                    <a:pt x="459" y="343"/>
                  </a:cubicBezTo>
                  <a:cubicBezTo>
                    <a:pt x="459" y="344"/>
                    <a:pt x="459" y="344"/>
                    <a:pt x="459" y="344"/>
                  </a:cubicBezTo>
                  <a:cubicBezTo>
                    <a:pt x="459" y="344"/>
                    <a:pt x="459" y="356"/>
                    <a:pt x="457" y="363"/>
                  </a:cubicBezTo>
                  <a:cubicBezTo>
                    <a:pt x="455" y="371"/>
                    <a:pt x="446" y="381"/>
                    <a:pt x="447" y="383"/>
                  </a:cubicBezTo>
                  <a:cubicBezTo>
                    <a:pt x="447" y="387"/>
                    <a:pt x="451" y="383"/>
                    <a:pt x="451" y="383"/>
                  </a:cubicBezTo>
                  <a:cubicBezTo>
                    <a:pt x="451" y="383"/>
                    <a:pt x="452" y="386"/>
                    <a:pt x="452" y="394"/>
                  </a:cubicBezTo>
                  <a:cubicBezTo>
                    <a:pt x="452" y="403"/>
                    <a:pt x="475" y="409"/>
                    <a:pt x="484" y="418"/>
                  </a:cubicBezTo>
                  <a:cubicBezTo>
                    <a:pt x="493" y="426"/>
                    <a:pt x="488" y="426"/>
                    <a:pt x="479" y="427"/>
                  </a:cubicBezTo>
                  <a:cubicBezTo>
                    <a:pt x="470" y="428"/>
                    <a:pt x="472" y="442"/>
                    <a:pt x="472" y="442"/>
                  </a:cubicBezTo>
                  <a:cubicBezTo>
                    <a:pt x="472" y="442"/>
                    <a:pt x="475" y="454"/>
                    <a:pt x="475" y="458"/>
                  </a:cubicBezTo>
                  <a:cubicBezTo>
                    <a:pt x="475" y="462"/>
                    <a:pt x="459" y="462"/>
                    <a:pt x="459" y="462"/>
                  </a:cubicBezTo>
                  <a:cubicBezTo>
                    <a:pt x="451" y="462"/>
                    <a:pt x="451" y="462"/>
                    <a:pt x="451" y="462"/>
                  </a:cubicBezTo>
                  <a:cubicBezTo>
                    <a:pt x="445" y="462"/>
                    <a:pt x="446" y="464"/>
                    <a:pt x="446" y="464"/>
                  </a:cubicBezTo>
                  <a:cubicBezTo>
                    <a:pt x="446" y="464"/>
                    <a:pt x="440" y="462"/>
                    <a:pt x="440" y="464"/>
                  </a:cubicBezTo>
                  <a:cubicBezTo>
                    <a:pt x="439" y="465"/>
                    <a:pt x="442" y="467"/>
                    <a:pt x="442" y="467"/>
                  </a:cubicBezTo>
                  <a:cubicBezTo>
                    <a:pt x="442" y="467"/>
                    <a:pt x="439" y="469"/>
                    <a:pt x="437" y="470"/>
                  </a:cubicBezTo>
                  <a:cubicBezTo>
                    <a:pt x="435" y="471"/>
                    <a:pt x="436" y="475"/>
                    <a:pt x="436" y="475"/>
                  </a:cubicBezTo>
                  <a:cubicBezTo>
                    <a:pt x="436" y="475"/>
                    <a:pt x="437" y="481"/>
                    <a:pt x="435" y="480"/>
                  </a:cubicBezTo>
                  <a:cubicBezTo>
                    <a:pt x="433" y="480"/>
                    <a:pt x="434" y="475"/>
                    <a:pt x="434" y="475"/>
                  </a:cubicBezTo>
                  <a:cubicBezTo>
                    <a:pt x="434" y="475"/>
                    <a:pt x="431" y="472"/>
                    <a:pt x="429" y="471"/>
                  </a:cubicBezTo>
                  <a:cubicBezTo>
                    <a:pt x="428" y="469"/>
                    <a:pt x="432" y="468"/>
                    <a:pt x="432" y="468"/>
                  </a:cubicBezTo>
                  <a:cubicBezTo>
                    <a:pt x="429" y="468"/>
                    <a:pt x="429" y="468"/>
                    <a:pt x="429" y="468"/>
                  </a:cubicBezTo>
                  <a:cubicBezTo>
                    <a:pt x="429" y="467"/>
                    <a:pt x="429" y="467"/>
                    <a:pt x="429" y="467"/>
                  </a:cubicBezTo>
                  <a:cubicBezTo>
                    <a:pt x="429" y="467"/>
                    <a:pt x="430" y="466"/>
                    <a:pt x="432" y="466"/>
                  </a:cubicBezTo>
                  <a:cubicBezTo>
                    <a:pt x="433" y="466"/>
                    <a:pt x="434" y="468"/>
                    <a:pt x="434" y="468"/>
                  </a:cubicBezTo>
                  <a:cubicBezTo>
                    <a:pt x="436" y="467"/>
                    <a:pt x="436" y="467"/>
                    <a:pt x="436" y="467"/>
                  </a:cubicBezTo>
                  <a:cubicBezTo>
                    <a:pt x="435" y="465"/>
                    <a:pt x="435" y="465"/>
                    <a:pt x="435" y="465"/>
                  </a:cubicBezTo>
                  <a:cubicBezTo>
                    <a:pt x="438" y="465"/>
                    <a:pt x="438" y="465"/>
                    <a:pt x="438" y="465"/>
                  </a:cubicBezTo>
                  <a:cubicBezTo>
                    <a:pt x="437" y="461"/>
                    <a:pt x="437" y="461"/>
                    <a:pt x="437" y="461"/>
                  </a:cubicBezTo>
                  <a:cubicBezTo>
                    <a:pt x="437" y="461"/>
                    <a:pt x="425" y="464"/>
                    <a:pt x="422" y="464"/>
                  </a:cubicBezTo>
                  <a:cubicBezTo>
                    <a:pt x="418" y="462"/>
                    <a:pt x="416" y="458"/>
                    <a:pt x="416" y="458"/>
                  </a:cubicBezTo>
                  <a:cubicBezTo>
                    <a:pt x="416" y="458"/>
                    <a:pt x="393" y="456"/>
                    <a:pt x="390" y="458"/>
                  </a:cubicBezTo>
                  <a:cubicBezTo>
                    <a:pt x="387" y="460"/>
                    <a:pt x="393" y="465"/>
                    <a:pt x="393" y="469"/>
                  </a:cubicBezTo>
                  <a:cubicBezTo>
                    <a:pt x="395" y="472"/>
                    <a:pt x="389" y="474"/>
                    <a:pt x="389" y="474"/>
                  </a:cubicBezTo>
                  <a:cubicBezTo>
                    <a:pt x="389" y="476"/>
                    <a:pt x="389" y="476"/>
                    <a:pt x="389" y="476"/>
                  </a:cubicBezTo>
                  <a:cubicBezTo>
                    <a:pt x="389" y="476"/>
                    <a:pt x="386" y="475"/>
                    <a:pt x="385" y="477"/>
                  </a:cubicBezTo>
                  <a:cubicBezTo>
                    <a:pt x="384" y="480"/>
                    <a:pt x="389" y="483"/>
                    <a:pt x="389" y="483"/>
                  </a:cubicBezTo>
                  <a:cubicBezTo>
                    <a:pt x="392" y="487"/>
                    <a:pt x="392" y="487"/>
                    <a:pt x="392" y="487"/>
                  </a:cubicBezTo>
                  <a:cubicBezTo>
                    <a:pt x="392" y="487"/>
                    <a:pt x="395" y="486"/>
                    <a:pt x="397" y="487"/>
                  </a:cubicBezTo>
                  <a:cubicBezTo>
                    <a:pt x="399" y="487"/>
                    <a:pt x="403" y="491"/>
                    <a:pt x="408" y="494"/>
                  </a:cubicBezTo>
                  <a:cubicBezTo>
                    <a:pt x="413" y="499"/>
                    <a:pt x="423" y="504"/>
                    <a:pt x="423" y="504"/>
                  </a:cubicBezTo>
                  <a:cubicBezTo>
                    <a:pt x="425" y="498"/>
                    <a:pt x="425" y="498"/>
                    <a:pt x="425" y="498"/>
                  </a:cubicBezTo>
                  <a:cubicBezTo>
                    <a:pt x="430" y="498"/>
                    <a:pt x="430" y="498"/>
                    <a:pt x="430" y="498"/>
                  </a:cubicBezTo>
                  <a:cubicBezTo>
                    <a:pt x="430" y="498"/>
                    <a:pt x="428" y="496"/>
                    <a:pt x="429" y="494"/>
                  </a:cubicBezTo>
                  <a:cubicBezTo>
                    <a:pt x="429" y="492"/>
                    <a:pt x="433" y="491"/>
                    <a:pt x="433" y="491"/>
                  </a:cubicBezTo>
                  <a:cubicBezTo>
                    <a:pt x="433" y="496"/>
                    <a:pt x="433" y="496"/>
                    <a:pt x="433" y="496"/>
                  </a:cubicBezTo>
                  <a:cubicBezTo>
                    <a:pt x="439" y="496"/>
                    <a:pt x="439" y="496"/>
                    <a:pt x="439" y="496"/>
                  </a:cubicBezTo>
                  <a:cubicBezTo>
                    <a:pt x="442" y="496"/>
                    <a:pt x="441" y="499"/>
                    <a:pt x="441" y="499"/>
                  </a:cubicBezTo>
                  <a:cubicBezTo>
                    <a:pt x="441" y="505"/>
                    <a:pt x="441" y="505"/>
                    <a:pt x="441" y="505"/>
                  </a:cubicBezTo>
                  <a:cubicBezTo>
                    <a:pt x="441" y="505"/>
                    <a:pt x="449" y="508"/>
                    <a:pt x="451" y="516"/>
                  </a:cubicBezTo>
                  <a:cubicBezTo>
                    <a:pt x="454" y="523"/>
                    <a:pt x="444" y="525"/>
                    <a:pt x="444" y="525"/>
                  </a:cubicBezTo>
                  <a:cubicBezTo>
                    <a:pt x="444" y="525"/>
                    <a:pt x="444" y="531"/>
                    <a:pt x="439" y="534"/>
                  </a:cubicBezTo>
                  <a:cubicBezTo>
                    <a:pt x="435" y="537"/>
                    <a:pt x="433" y="532"/>
                    <a:pt x="429" y="531"/>
                  </a:cubicBezTo>
                  <a:cubicBezTo>
                    <a:pt x="425" y="531"/>
                    <a:pt x="422" y="534"/>
                    <a:pt x="420" y="534"/>
                  </a:cubicBezTo>
                  <a:cubicBezTo>
                    <a:pt x="419" y="534"/>
                    <a:pt x="416" y="534"/>
                    <a:pt x="413" y="533"/>
                  </a:cubicBezTo>
                  <a:cubicBezTo>
                    <a:pt x="409" y="533"/>
                    <a:pt x="412" y="535"/>
                    <a:pt x="404" y="534"/>
                  </a:cubicBezTo>
                  <a:cubicBezTo>
                    <a:pt x="396" y="534"/>
                    <a:pt x="396" y="529"/>
                    <a:pt x="396" y="529"/>
                  </a:cubicBezTo>
                  <a:cubicBezTo>
                    <a:pt x="397" y="524"/>
                    <a:pt x="397" y="524"/>
                    <a:pt x="397" y="524"/>
                  </a:cubicBezTo>
                  <a:cubicBezTo>
                    <a:pt x="388" y="523"/>
                    <a:pt x="388" y="523"/>
                    <a:pt x="388" y="523"/>
                  </a:cubicBezTo>
                  <a:cubicBezTo>
                    <a:pt x="388" y="523"/>
                    <a:pt x="386" y="525"/>
                    <a:pt x="384" y="523"/>
                  </a:cubicBezTo>
                  <a:cubicBezTo>
                    <a:pt x="382" y="522"/>
                    <a:pt x="382" y="520"/>
                    <a:pt x="379" y="518"/>
                  </a:cubicBezTo>
                  <a:cubicBezTo>
                    <a:pt x="374" y="515"/>
                    <a:pt x="370" y="518"/>
                    <a:pt x="370" y="518"/>
                  </a:cubicBezTo>
                  <a:cubicBezTo>
                    <a:pt x="370" y="518"/>
                    <a:pt x="371" y="521"/>
                    <a:pt x="370" y="523"/>
                  </a:cubicBezTo>
                  <a:cubicBezTo>
                    <a:pt x="368" y="525"/>
                    <a:pt x="365" y="525"/>
                    <a:pt x="365" y="525"/>
                  </a:cubicBezTo>
                  <a:cubicBezTo>
                    <a:pt x="364" y="523"/>
                    <a:pt x="364" y="523"/>
                    <a:pt x="364" y="523"/>
                  </a:cubicBezTo>
                  <a:cubicBezTo>
                    <a:pt x="360" y="523"/>
                    <a:pt x="360" y="523"/>
                    <a:pt x="360" y="523"/>
                  </a:cubicBezTo>
                  <a:cubicBezTo>
                    <a:pt x="360" y="525"/>
                    <a:pt x="360" y="525"/>
                    <a:pt x="360" y="525"/>
                  </a:cubicBezTo>
                  <a:cubicBezTo>
                    <a:pt x="355" y="519"/>
                    <a:pt x="355" y="519"/>
                    <a:pt x="355" y="519"/>
                  </a:cubicBezTo>
                  <a:cubicBezTo>
                    <a:pt x="354" y="522"/>
                    <a:pt x="354" y="522"/>
                    <a:pt x="354" y="522"/>
                  </a:cubicBezTo>
                  <a:cubicBezTo>
                    <a:pt x="344" y="516"/>
                    <a:pt x="344" y="516"/>
                    <a:pt x="344" y="516"/>
                  </a:cubicBezTo>
                  <a:cubicBezTo>
                    <a:pt x="344" y="516"/>
                    <a:pt x="347" y="512"/>
                    <a:pt x="346" y="509"/>
                  </a:cubicBezTo>
                  <a:cubicBezTo>
                    <a:pt x="344" y="506"/>
                    <a:pt x="340" y="502"/>
                    <a:pt x="340" y="502"/>
                  </a:cubicBezTo>
                  <a:cubicBezTo>
                    <a:pt x="342" y="498"/>
                    <a:pt x="342" y="498"/>
                    <a:pt x="342" y="498"/>
                  </a:cubicBezTo>
                  <a:cubicBezTo>
                    <a:pt x="339" y="492"/>
                    <a:pt x="339" y="492"/>
                    <a:pt x="339" y="492"/>
                  </a:cubicBezTo>
                  <a:cubicBezTo>
                    <a:pt x="333" y="490"/>
                    <a:pt x="333" y="490"/>
                    <a:pt x="333" y="490"/>
                  </a:cubicBezTo>
                  <a:cubicBezTo>
                    <a:pt x="333" y="490"/>
                    <a:pt x="336" y="487"/>
                    <a:pt x="334" y="483"/>
                  </a:cubicBezTo>
                  <a:cubicBezTo>
                    <a:pt x="331" y="478"/>
                    <a:pt x="314" y="469"/>
                    <a:pt x="314" y="469"/>
                  </a:cubicBezTo>
                  <a:cubicBezTo>
                    <a:pt x="314" y="469"/>
                    <a:pt x="321" y="460"/>
                    <a:pt x="321" y="456"/>
                  </a:cubicBezTo>
                  <a:cubicBezTo>
                    <a:pt x="322" y="451"/>
                    <a:pt x="313" y="439"/>
                    <a:pt x="313" y="439"/>
                  </a:cubicBezTo>
                  <a:cubicBezTo>
                    <a:pt x="313" y="439"/>
                    <a:pt x="315" y="438"/>
                    <a:pt x="315" y="437"/>
                  </a:cubicBezTo>
                  <a:cubicBezTo>
                    <a:pt x="316" y="436"/>
                    <a:pt x="317" y="433"/>
                    <a:pt x="317" y="433"/>
                  </a:cubicBezTo>
                  <a:cubicBezTo>
                    <a:pt x="317" y="433"/>
                    <a:pt x="314" y="434"/>
                    <a:pt x="313" y="434"/>
                  </a:cubicBezTo>
                  <a:cubicBezTo>
                    <a:pt x="310" y="433"/>
                    <a:pt x="311" y="427"/>
                    <a:pt x="311" y="427"/>
                  </a:cubicBezTo>
                  <a:cubicBezTo>
                    <a:pt x="311" y="427"/>
                    <a:pt x="293" y="420"/>
                    <a:pt x="290" y="419"/>
                  </a:cubicBezTo>
                  <a:cubicBezTo>
                    <a:pt x="286" y="418"/>
                    <a:pt x="285" y="421"/>
                    <a:pt x="285" y="421"/>
                  </a:cubicBezTo>
                  <a:cubicBezTo>
                    <a:pt x="285" y="421"/>
                    <a:pt x="274" y="419"/>
                    <a:pt x="271" y="419"/>
                  </a:cubicBezTo>
                  <a:cubicBezTo>
                    <a:pt x="268" y="419"/>
                    <a:pt x="264" y="423"/>
                    <a:pt x="264" y="423"/>
                  </a:cubicBezTo>
                  <a:cubicBezTo>
                    <a:pt x="264" y="420"/>
                    <a:pt x="264" y="420"/>
                    <a:pt x="264" y="420"/>
                  </a:cubicBezTo>
                  <a:cubicBezTo>
                    <a:pt x="275" y="414"/>
                    <a:pt x="275" y="414"/>
                    <a:pt x="275" y="414"/>
                  </a:cubicBezTo>
                  <a:cubicBezTo>
                    <a:pt x="270" y="413"/>
                    <a:pt x="270" y="413"/>
                    <a:pt x="270" y="413"/>
                  </a:cubicBezTo>
                  <a:cubicBezTo>
                    <a:pt x="274" y="411"/>
                    <a:pt x="274" y="411"/>
                    <a:pt x="274" y="411"/>
                  </a:cubicBezTo>
                  <a:cubicBezTo>
                    <a:pt x="274" y="409"/>
                    <a:pt x="274" y="409"/>
                    <a:pt x="274" y="409"/>
                  </a:cubicBezTo>
                  <a:cubicBezTo>
                    <a:pt x="271" y="409"/>
                    <a:pt x="271" y="409"/>
                    <a:pt x="271" y="409"/>
                  </a:cubicBezTo>
                  <a:cubicBezTo>
                    <a:pt x="272" y="406"/>
                    <a:pt x="272" y="406"/>
                    <a:pt x="272" y="406"/>
                  </a:cubicBezTo>
                  <a:cubicBezTo>
                    <a:pt x="270" y="406"/>
                    <a:pt x="270" y="406"/>
                    <a:pt x="270" y="406"/>
                  </a:cubicBezTo>
                  <a:cubicBezTo>
                    <a:pt x="269" y="410"/>
                    <a:pt x="269" y="410"/>
                    <a:pt x="269" y="410"/>
                  </a:cubicBezTo>
                  <a:cubicBezTo>
                    <a:pt x="262" y="411"/>
                    <a:pt x="262" y="411"/>
                    <a:pt x="262" y="411"/>
                  </a:cubicBezTo>
                  <a:cubicBezTo>
                    <a:pt x="259" y="407"/>
                    <a:pt x="259" y="407"/>
                    <a:pt x="259" y="407"/>
                  </a:cubicBezTo>
                  <a:cubicBezTo>
                    <a:pt x="258" y="410"/>
                    <a:pt x="258" y="410"/>
                    <a:pt x="258" y="410"/>
                  </a:cubicBezTo>
                  <a:cubicBezTo>
                    <a:pt x="254" y="409"/>
                    <a:pt x="254" y="409"/>
                    <a:pt x="254" y="409"/>
                  </a:cubicBezTo>
                  <a:cubicBezTo>
                    <a:pt x="258" y="407"/>
                    <a:pt x="258" y="407"/>
                    <a:pt x="258" y="407"/>
                  </a:cubicBezTo>
                  <a:cubicBezTo>
                    <a:pt x="256" y="406"/>
                    <a:pt x="256" y="406"/>
                    <a:pt x="256" y="406"/>
                  </a:cubicBezTo>
                  <a:cubicBezTo>
                    <a:pt x="256" y="406"/>
                    <a:pt x="249" y="406"/>
                    <a:pt x="249" y="405"/>
                  </a:cubicBezTo>
                  <a:cubicBezTo>
                    <a:pt x="249" y="404"/>
                    <a:pt x="254" y="405"/>
                    <a:pt x="254" y="405"/>
                  </a:cubicBezTo>
                  <a:cubicBezTo>
                    <a:pt x="257" y="401"/>
                    <a:pt x="257" y="401"/>
                    <a:pt x="257" y="401"/>
                  </a:cubicBezTo>
                  <a:cubicBezTo>
                    <a:pt x="261" y="402"/>
                    <a:pt x="261" y="402"/>
                    <a:pt x="261" y="402"/>
                  </a:cubicBezTo>
                  <a:cubicBezTo>
                    <a:pt x="261" y="399"/>
                    <a:pt x="261" y="399"/>
                    <a:pt x="261" y="399"/>
                  </a:cubicBezTo>
                  <a:cubicBezTo>
                    <a:pt x="251" y="399"/>
                    <a:pt x="251" y="399"/>
                    <a:pt x="251" y="399"/>
                  </a:cubicBezTo>
                  <a:cubicBezTo>
                    <a:pt x="248" y="401"/>
                    <a:pt x="244" y="398"/>
                    <a:pt x="244" y="398"/>
                  </a:cubicBezTo>
                  <a:cubicBezTo>
                    <a:pt x="244" y="397"/>
                    <a:pt x="244" y="397"/>
                    <a:pt x="244" y="397"/>
                  </a:cubicBezTo>
                  <a:cubicBezTo>
                    <a:pt x="244" y="396"/>
                    <a:pt x="244" y="396"/>
                    <a:pt x="244" y="396"/>
                  </a:cubicBezTo>
                  <a:cubicBezTo>
                    <a:pt x="246" y="398"/>
                    <a:pt x="246" y="398"/>
                    <a:pt x="246" y="398"/>
                  </a:cubicBezTo>
                  <a:cubicBezTo>
                    <a:pt x="250" y="396"/>
                    <a:pt x="250" y="396"/>
                    <a:pt x="250" y="396"/>
                  </a:cubicBezTo>
                  <a:cubicBezTo>
                    <a:pt x="241" y="394"/>
                    <a:pt x="241" y="394"/>
                    <a:pt x="241" y="394"/>
                  </a:cubicBezTo>
                  <a:cubicBezTo>
                    <a:pt x="234" y="393"/>
                    <a:pt x="234" y="393"/>
                    <a:pt x="234" y="393"/>
                  </a:cubicBezTo>
                  <a:cubicBezTo>
                    <a:pt x="234" y="393"/>
                    <a:pt x="236" y="386"/>
                    <a:pt x="235" y="383"/>
                  </a:cubicBezTo>
                  <a:cubicBezTo>
                    <a:pt x="235" y="382"/>
                    <a:pt x="226" y="382"/>
                    <a:pt x="226" y="382"/>
                  </a:cubicBezTo>
                  <a:cubicBezTo>
                    <a:pt x="226" y="380"/>
                    <a:pt x="226" y="380"/>
                    <a:pt x="226" y="380"/>
                  </a:cubicBezTo>
                  <a:cubicBezTo>
                    <a:pt x="223" y="379"/>
                    <a:pt x="223" y="379"/>
                    <a:pt x="223" y="379"/>
                  </a:cubicBezTo>
                  <a:cubicBezTo>
                    <a:pt x="222" y="381"/>
                    <a:pt x="222" y="381"/>
                    <a:pt x="222" y="381"/>
                  </a:cubicBezTo>
                  <a:cubicBezTo>
                    <a:pt x="215" y="380"/>
                    <a:pt x="215" y="380"/>
                    <a:pt x="215" y="380"/>
                  </a:cubicBezTo>
                  <a:cubicBezTo>
                    <a:pt x="221" y="378"/>
                    <a:pt x="221" y="378"/>
                    <a:pt x="221" y="378"/>
                  </a:cubicBezTo>
                  <a:cubicBezTo>
                    <a:pt x="221" y="378"/>
                    <a:pt x="221" y="376"/>
                    <a:pt x="227" y="376"/>
                  </a:cubicBezTo>
                  <a:cubicBezTo>
                    <a:pt x="233" y="375"/>
                    <a:pt x="240" y="377"/>
                    <a:pt x="240" y="377"/>
                  </a:cubicBezTo>
                  <a:cubicBezTo>
                    <a:pt x="239" y="381"/>
                    <a:pt x="239" y="381"/>
                    <a:pt x="239" y="381"/>
                  </a:cubicBezTo>
                  <a:cubicBezTo>
                    <a:pt x="239" y="381"/>
                    <a:pt x="244" y="384"/>
                    <a:pt x="251" y="388"/>
                  </a:cubicBezTo>
                  <a:cubicBezTo>
                    <a:pt x="256" y="391"/>
                    <a:pt x="265" y="393"/>
                    <a:pt x="265" y="393"/>
                  </a:cubicBezTo>
                  <a:cubicBezTo>
                    <a:pt x="262" y="387"/>
                    <a:pt x="262" y="387"/>
                    <a:pt x="262" y="387"/>
                  </a:cubicBezTo>
                  <a:cubicBezTo>
                    <a:pt x="264" y="386"/>
                    <a:pt x="264" y="386"/>
                    <a:pt x="264" y="386"/>
                  </a:cubicBezTo>
                  <a:cubicBezTo>
                    <a:pt x="264" y="386"/>
                    <a:pt x="270" y="391"/>
                    <a:pt x="273" y="392"/>
                  </a:cubicBezTo>
                  <a:cubicBezTo>
                    <a:pt x="276" y="393"/>
                    <a:pt x="279" y="390"/>
                    <a:pt x="279" y="390"/>
                  </a:cubicBezTo>
                  <a:cubicBezTo>
                    <a:pt x="281" y="384"/>
                    <a:pt x="281" y="384"/>
                    <a:pt x="281" y="384"/>
                  </a:cubicBezTo>
                  <a:cubicBezTo>
                    <a:pt x="281" y="390"/>
                    <a:pt x="281" y="390"/>
                    <a:pt x="281" y="390"/>
                  </a:cubicBezTo>
                  <a:cubicBezTo>
                    <a:pt x="288" y="390"/>
                    <a:pt x="288" y="390"/>
                    <a:pt x="288" y="390"/>
                  </a:cubicBezTo>
                  <a:cubicBezTo>
                    <a:pt x="288" y="390"/>
                    <a:pt x="288" y="391"/>
                    <a:pt x="289" y="393"/>
                  </a:cubicBezTo>
                  <a:cubicBezTo>
                    <a:pt x="291" y="395"/>
                    <a:pt x="292" y="395"/>
                    <a:pt x="292" y="395"/>
                  </a:cubicBezTo>
                  <a:cubicBezTo>
                    <a:pt x="297" y="390"/>
                    <a:pt x="297" y="390"/>
                    <a:pt x="297" y="390"/>
                  </a:cubicBezTo>
                  <a:cubicBezTo>
                    <a:pt x="301" y="390"/>
                    <a:pt x="301" y="390"/>
                    <a:pt x="301" y="390"/>
                  </a:cubicBezTo>
                  <a:cubicBezTo>
                    <a:pt x="304" y="391"/>
                    <a:pt x="311" y="394"/>
                    <a:pt x="311" y="394"/>
                  </a:cubicBezTo>
                  <a:cubicBezTo>
                    <a:pt x="314" y="393"/>
                    <a:pt x="314" y="393"/>
                    <a:pt x="314" y="393"/>
                  </a:cubicBezTo>
                  <a:cubicBezTo>
                    <a:pt x="316" y="395"/>
                    <a:pt x="316" y="395"/>
                    <a:pt x="316" y="395"/>
                  </a:cubicBezTo>
                  <a:cubicBezTo>
                    <a:pt x="335" y="395"/>
                    <a:pt x="335" y="395"/>
                    <a:pt x="335" y="395"/>
                  </a:cubicBezTo>
                  <a:cubicBezTo>
                    <a:pt x="349" y="395"/>
                    <a:pt x="355" y="390"/>
                    <a:pt x="364" y="390"/>
                  </a:cubicBezTo>
                  <a:cubicBezTo>
                    <a:pt x="371" y="390"/>
                    <a:pt x="383" y="395"/>
                    <a:pt x="383" y="395"/>
                  </a:cubicBezTo>
                  <a:cubicBezTo>
                    <a:pt x="386" y="393"/>
                    <a:pt x="386" y="393"/>
                    <a:pt x="386" y="393"/>
                  </a:cubicBezTo>
                  <a:cubicBezTo>
                    <a:pt x="386" y="393"/>
                    <a:pt x="391" y="393"/>
                    <a:pt x="400" y="392"/>
                  </a:cubicBezTo>
                  <a:cubicBezTo>
                    <a:pt x="408" y="391"/>
                    <a:pt x="413" y="381"/>
                    <a:pt x="413" y="381"/>
                  </a:cubicBezTo>
                  <a:cubicBezTo>
                    <a:pt x="417" y="381"/>
                    <a:pt x="417" y="381"/>
                    <a:pt x="417" y="381"/>
                  </a:cubicBezTo>
                  <a:cubicBezTo>
                    <a:pt x="419" y="381"/>
                    <a:pt x="420" y="377"/>
                    <a:pt x="420" y="377"/>
                  </a:cubicBezTo>
                  <a:cubicBezTo>
                    <a:pt x="420" y="377"/>
                    <a:pt x="428" y="371"/>
                    <a:pt x="430" y="368"/>
                  </a:cubicBezTo>
                  <a:cubicBezTo>
                    <a:pt x="432" y="366"/>
                    <a:pt x="439" y="351"/>
                    <a:pt x="439" y="351"/>
                  </a:cubicBezTo>
                  <a:cubicBezTo>
                    <a:pt x="439" y="351"/>
                    <a:pt x="441" y="351"/>
                    <a:pt x="444" y="349"/>
                  </a:cubicBezTo>
                  <a:cubicBezTo>
                    <a:pt x="445" y="346"/>
                    <a:pt x="444" y="343"/>
                    <a:pt x="444" y="343"/>
                  </a:cubicBezTo>
                  <a:cubicBezTo>
                    <a:pt x="444" y="343"/>
                    <a:pt x="444" y="340"/>
                    <a:pt x="446" y="334"/>
                  </a:cubicBezTo>
                  <a:cubicBezTo>
                    <a:pt x="447" y="329"/>
                    <a:pt x="448" y="304"/>
                    <a:pt x="448" y="304"/>
                  </a:cubicBezTo>
                  <a:cubicBezTo>
                    <a:pt x="444" y="300"/>
                    <a:pt x="444" y="300"/>
                    <a:pt x="444" y="300"/>
                  </a:cubicBezTo>
                  <a:cubicBezTo>
                    <a:pt x="439" y="294"/>
                    <a:pt x="439" y="294"/>
                    <a:pt x="439" y="294"/>
                  </a:cubicBezTo>
                  <a:cubicBezTo>
                    <a:pt x="439" y="294"/>
                    <a:pt x="435" y="295"/>
                    <a:pt x="433" y="294"/>
                  </a:cubicBezTo>
                  <a:cubicBezTo>
                    <a:pt x="430" y="293"/>
                    <a:pt x="428" y="283"/>
                    <a:pt x="428" y="283"/>
                  </a:cubicBezTo>
                  <a:cubicBezTo>
                    <a:pt x="424" y="283"/>
                    <a:pt x="424" y="283"/>
                    <a:pt x="424" y="283"/>
                  </a:cubicBezTo>
                  <a:cubicBezTo>
                    <a:pt x="422" y="278"/>
                    <a:pt x="422" y="278"/>
                    <a:pt x="422" y="278"/>
                  </a:cubicBezTo>
                  <a:cubicBezTo>
                    <a:pt x="423" y="275"/>
                    <a:pt x="423" y="275"/>
                    <a:pt x="423" y="275"/>
                  </a:cubicBezTo>
                  <a:cubicBezTo>
                    <a:pt x="415" y="268"/>
                    <a:pt x="415" y="268"/>
                    <a:pt x="415" y="268"/>
                  </a:cubicBezTo>
                  <a:cubicBezTo>
                    <a:pt x="413" y="270"/>
                    <a:pt x="413" y="270"/>
                    <a:pt x="413" y="270"/>
                  </a:cubicBezTo>
                  <a:cubicBezTo>
                    <a:pt x="407" y="268"/>
                    <a:pt x="407" y="268"/>
                    <a:pt x="407" y="268"/>
                  </a:cubicBezTo>
                  <a:cubicBezTo>
                    <a:pt x="407" y="268"/>
                    <a:pt x="407" y="272"/>
                    <a:pt x="405" y="272"/>
                  </a:cubicBezTo>
                  <a:cubicBezTo>
                    <a:pt x="403" y="272"/>
                    <a:pt x="400" y="269"/>
                    <a:pt x="400" y="269"/>
                  </a:cubicBezTo>
                  <a:cubicBezTo>
                    <a:pt x="399" y="265"/>
                    <a:pt x="399" y="265"/>
                    <a:pt x="399" y="265"/>
                  </a:cubicBezTo>
                  <a:cubicBezTo>
                    <a:pt x="386" y="262"/>
                    <a:pt x="386" y="262"/>
                    <a:pt x="386" y="262"/>
                  </a:cubicBezTo>
                  <a:cubicBezTo>
                    <a:pt x="380" y="256"/>
                    <a:pt x="380" y="256"/>
                    <a:pt x="380" y="256"/>
                  </a:cubicBezTo>
                  <a:cubicBezTo>
                    <a:pt x="379" y="257"/>
                    <a:pt x="379" y="257"/>
                    <a:pt x="379" y="257"/>
                  </a:cubicBezTo>
                  <a:cubicBezTo>
                    <a:pt x="379" y="257"/>
                    <a:pt x="384" y="261"/>
                    <a:pt x="381" y="263"/>
                  </a:cubicBezTo>
                  <a:cubicBezTo>
                    <a:pt x="377" y="264"/>
                    <a:pt x="364" y="257"/>
                    <a:pt x="364" y="257"/>
                  </a:cubicBezTo>
                  <a:cubicBezTo>
                    <a:pt x="363" y="260"/>
                    <a:pt x="363" y="260"/>
                    <a:pt x="363" y="260"/>
                  </a:cubicBezTo>
                  <a:cubicBezTo>
                    <a:pt x="356" y="256"/>
                    <a:pt x="356" y="256"/>
                    <a:pt x="356" y="256"/>
                  </a:cubicBezTo>
                  <a:cubicBezTo>
                    <a:pt x="356" y="256"/>
                    <a:pt x="357" y="254"/>
                    <a:pt x="355" y="254"/>
                  </a:cubicBezTo>
                  <a:cubicBezTo>
                    <a:pt x="353" y="254"/>
                    <a:pt x="347" y="253"/>
                    <a:pt x="347" y="253"/>
                  </a:cubicBezTo>
                  <a:cubicBezTo>
                    <a:pt x="348" y="255"/>
                    <a:pt x="348" y="255"/>
                    <a:pt x="348" y="255"/>
                  </a:cubicBezTo>
                  <a:cubicBezTo>
                    <a:pt x="348" y="255"/>
                    <a:pt x="353" y="257"/>
                    <a:pt x="352" y="259"/>
                  </a:cubicBezTo>
                  <a:cubicBezTo>
                    <a:pt x="352" y="261"/>
                    <a:pt x="344" y="257"/>
                    <a:pt x="344" y="257"/>
                  </a:cubicBezTo>
                  <a:cubicBezTo>
                    <a:pt x="344" y="257"/>
                    <a:pt x="331" y="250"/>
                    <a:pt x="325" y="247"/>
                  </a:cubicBezTo>
                  <a:cubicBezTo>
                    <a:pt x="321" y="244"/>
                    <a:pt x="310" y="241"/>
                    <a:pt x="306" y="240"/>
                  </a:cubicBezTo>
                  <a:cubicBezTo>
                    <a:pt x="302" y="239"/>
                    <a:pt x="295" y="235"/>
                    <a:pt x="289" y="233"/>
                  </a:cubicBezTo>
                  <a:cubicBezTo>
                    <a:pt x="282" y="230"/>
                    <a:pt x="270" y="230"/>
                    <a:pt x="270" y="230"/>
                  </a:cubicBezTo>
                  <a:cubicBezTo>
                    <a:pt x="269" y="230"/>
                    <a:pt x="269" y="230"/>
                    <a:pt x="269" y="230"/>
                  </a:cubicBezTo>
                  <a:cubicBezTo>
                    <a:pt x="269" y="230"/>
                    <a:pt x="266" y="228"/>
                    <a:pt x="265" y="226"/>
                  </a:cubicBezTo>
                  <a:cubicBezTo>
                    <a:pt x="264" y="226"/>
                    <a:pt x="262" y="229"/>
                    <a:pt x="262" y="229"/>
                  </a:cubicBezTo>
                  <a:cubicBezTo>
                    <a:pt x="256" y="229"/>
                    <a:pt x="256" y="229"/>
                    <a:pt x="256" y="229"/>
                  </a:cubicBezTo>
                  <a:cubicBezTo>
                    <a:pt x="256" y="228"/>
                    <a:pt x="256" y="228"/>
                    <a:pt x="256" y="228"/>
                  </a:cubicBezTo>
                  <a:cubicBezTo>
                    <a:pt x="248" y="230"/>
                    <a:pt x="248" y="230"/>
                    <a:pt x="248" y="230"/>
                  </a:cubicBezTo>
                  <a:cubicBezTo>
                    <a:pt x="251" y="232"/>
                    <a:pt x="251" y="232"/>
                    <a:pt x="251" y="232"/>
                  </a:cubicBezTo>
                  <a:cubicBezTo>
                    <a:pt x="249" y="235"/>
                    <a:pt x="249" y="235"/>
                    <a:pt x="249" y="235"/>
                  </a:cubicBezTo>
                  <a:cubicBezTo>
                    <a:pt x="249" y="235"/>
                    <a:pt x="248" y="233"/>
                    <a:pt x="246" y="233"/>
                  </a:cubicBezTo>
                  <a:cubicBezTo>
                    <a:pt x="244" y="233"/>
                    <a:pt x="244" y="235"/>
                    <a:pt x="244" y="235"/>
                  </a:cubicBezTo>
                  <a:cubicBezTo>
                    <a:pt x="244" y="235"/>
                    <a:pt x="242" y="234"/>
                    <a:pt x="240" y="233"/>
                  </a:cubicBezTo>
                  <a:cubicBezTo>
                    <a:pt x="238" y="233"/>
                    <a:pt x="231" y="234"/>
                    <a:pt x="231" y="234"/>
                  </a:cubicBezTo>
                  <a:cubicBezTo>
                    <a:pt x="229" y="232"/>
                    <a:pt x="229" y="232"/>
                    <a:pt x="229" y="232"/>
                  </a:cubicBezTo>
                  <a:cubicBezTo>
                    <a:pt x="217" y="234"/>
                    <a:pt x="217" y="234"/>
                    <a:pt x="217" y="234"/>
                  </a:cubicBezTo>
                  <a:cubicBezTo>
                    <a:pt x="217" y="236"/>
                    <a:pt x="217" y="236"/>
                    <a:pt x="217" y="236"/>
                  </a:cubicBezTo>
                  <a:cubicBezTo>
                    <a:pt x="217" y="236"/>
                    <a:pt x="211" y="234"/>
                    <a:pt x="210" y="236"/>
                  </a:cubicBezTo>
                  <a:cubicBezTo>
                    <a:pt x="209" y="239"/>
                    <a:pt x="212" y="247"/>
                    <a:pt x="212" y="247"/>
                  </a:cubicBezTo>
                  <a:cubicBezTo>
                    <a:pt x="212" y="247"/>
                    <a:pt x="211" y="250"/>
                    <a:pt x="209" y="251"/>
                  </a:cubicBezTo>
                  <a:cubicBezTo>
                    <a:pt x="208" y="253"/>
                    <a:pt x="205" y="255"/>
                    <a:pt x="203" y="254"/>
                  </a:cubicBezTo>
                  <a:cubicBezTo>
                    <a:pt x="202" y="253"/>
                    <a:pt x="207" y="249"/>
                    <a:pt x="208" y="247"/>
                  </a:cubicBezTo>
                  <a:cubicBezTo>
                    <a:pt x="210" y="246"/>
                    <a:pt x="210" y="244"/>
                    <a:pt x="210" y="244"/>
                  </a:cubicBezTo>
                  <a:cubicBezTo>
                    <a:pt x="206" y="241"/>
                    <a:pt x="206" y="241"/>
                    <a:pt x="206" y="241"/>
                  </a:cubicBezTo>
                  <a:cubicBezTo>
                    <a:pt x="207" y="239"/>
                    <a:pt x="207" y="239"/>
                    <a:pt x="207" y="239"/>
                  </a:cubicBezTo>
                  <a:cubicBezTo>
                    <a:pt x="202" y="241"/>
                    <a:pt x="202" y="241"/>
                    <a:pt x="202" y="241"/>
                  </a:cubicBezTo>
                  <a:cubicBezTo>
                    <a:pt x="202" y="241"/>
                    <a:pt x="208" y="234"/>
                    <a:pt x="205" y="231"/>
                  </a:cubicBezTo>
                  <a:cubicBezTo>
                    <a:pt x="201" y="228"/>
                    <a:pt x="194" y="236"/>
                    <a:pt x="194" y="236"/>
                  </a:cubicBezTo>
                  <a:cubicBezTo>
                    <a:pt x="193" y="240"/>
                    <a:pt x="193" y="240"/>
                    <a:pt x="193" y="240"/>
                  </a:cubicBezTo>
                  <a:cubicBezTo>
                    <a:pt x="190" y="240"/>
                    <a:pt x="190" y="240"/>
                    <a:pt x="190" y="240"/>
                  </a:cubicBezTo>
                  <a:cubicBezTo>
                    <a:pt x="193" y="236"/>
                    <a:pt x="193" y="236"/>
                    <a:pt x="193" y="236"/>
                  </a:cubicBezTo>
                  <a:cubicBezTo>
                    <a:pt x="194" y="231"/>
                    <a:pt x="194" y="231"/>
                    <a:pt x="194" y="231"/>
                  </a:cubicBezTo>
                  <a:cubicBezTo>
                    <a:pt x="191" y="234"/>
                    <a:pt x="191" y="234"/>
                    <a:pt x="191" y="234"/>
                  </a:cubicBezTo>
                  <a:cubicBezTo>
                    <a:pt x="190" y="232"/>
                    <a:pt x="190" y="232"/>
                    <a:pt x="190" y="232"/>
                  </a:cubicBezTo>
                  <a:cubicBezTo>
                    <a:pt x="186" y="232"/>
                    <a:pt x="186" y="232"/>
                    <a:pt x="186" y="232"/>
                  </a:cubicBezTo>
                  <a:cubicBezTo>
                    <a:pt x="186" y="234"/>
                    <a:pt x="186" y="234"/>
                    <a:pt x="186" y="234"/>
                  </a:cubicBezTo>
                  <a:cubicBezTo>
                    <a:pt x="182" y="233"/>
                    <a:pt x="182" y="233"/>
                    <a:pt x="182" y="233"/>
                  </a:cubicBezTo>
                  <a:cubicBezTo>
                    <a:pt x="182" y="236"/>
                    <a:pt x="182" y="236"/>
                    <a:pt x="182" y="236"/>
                  </a:cubicBezTo>
                  <a:cubicBezTo>
                    <a:pt x="177" y="237"/>
                    <a:pt x="177" y="237"/>
                    <a:pt x="177" y="237"/>
                  </a:cubicBezTo>
                  <a:cubicBezTo>
                    <a:pt x="180" y="231"/>
                    <a:pt x="180" y="231"/>
                    <a:pt x="180" y="231"/>
                  </a:cubicBezTo>
                  <a:cubicBezTo>
                    <a:pt x="178" y="231"/>
                    <a:pt x="178" y="231"/>
                    <a:pt x="178" y="231"/>
                  </a:cubicBezTo>
                  <a:cubicBezTo>
                    <a:pt x="178" y="231"/>
                    <a:pt x="178" y="229"/>
                    <a:pt x="175" y="229"/>
                  </a:cubicBezTo>
                  <a:cubicBezTo>
                    <a:pt x="172" y="229"/>
                    <a:pt x="169" y="232"/>
                    <a:pt x="169" y="232"/>
                  </a:cubicBezTo>
                  <a:cubicBezTo>
                    <a:pt x="168" y="229"/>
                    <a:pt x="168" y="229"/>
                    <a:pt x="168" y="229"/>
                  </a:cubicBezTo>
                  <a:cubicBezTo>
                    <a:pt x="166" y="226"/>
                    <a:pt x="166" y="226"/>
                    <a:pt x="166" y="226"/>
                  </a:cubicBezTo>
                  <a:cubicBezTo>
                    <a:pt x="168" y="223"/>
                    <a:pt x="168" y="223"/>
                    <a:pt x="168" y="223"/>
                  </a:cubicBezTo>
                  <a:cubicBezTo>
                    <a:pt x="167" y="222"/>
                    <a:pt x="167" y="222"/>
                    <a:pt x="167" y="222"/>
                  </a:cubicBezTo>
                  <a:cubicBezTo>
                    <a:pt x="168" y="220"/>
                    <a:pt x="168" y="220"/>
                    <a:pt x="168" y="220"/>
                  </a:cubicBezTo>
                  <a:cubicBezTo>
                    <a:pt x="171" y="222"/>
                    <a:pt x="171" y="222"/>
                    <a:pt x="171" y="222"/>
                  </a:cubicBezTo>
                  <a:cubicBezTo>
                    <a:pt x="171" y="222"/>
                    <a:pt x="169" y="223"/>
                    <a:pt x="171" y="225"/>
                  </a:cubicBezTo>
                  <a:cubicBezTo>
                    <a:pt x="174" y="228"/>
                    <a:pt x="188" y="225"/>
                    <a:pt x="188" y="225"/>
                  </a:cubicBezTo>
                  <a:cubicBezTo>
                    <a:pt x="188" y="225"/>
                    <a:pt x="190" y="223"/>
                    <a:pt x="190" y="221"/>
                  </a:cubicBezTo>
                  <a:cubicBezTo>
                    <a:pt x="190" y="213"/>
                    <a:pt x="190" y="213"/>
                    <a:pt x="190" y="213"/>
                  </a:cubicBezTo>
                  <a:cubicBezTo>
                    <a:pt x="190" y="213"/>
                    <a:pt x="177" y="215"/>
                    <a:pt x="175" y="213"/>
                  </a:cubicBezTo>
                  <a:cubicBezTo>
                    <a:pt x="173" y="212"/>
                    <a:pt x="161" y="207"/>
                    <a:pt x="159" y="208"/>
                  </a:cubicBezTo>
                  <a:cubicBezTo>
                    <a:pt x="158" y="210"/>
                    <a:pt x="161" y="213"/>
                    <a:pt x="161" y="213"/>
                  </a:cubicBezTo>
                  <a:cubicBezTo>
                    <a:pt x="161" y="215"/>
                    <a:pt x="161" y="215"/>
                    <a:pt x="161" y="215"/>
                  </a:cubicBezTo>
                  <a:cubicBezTo>
                    <a:pt x="161" y="215"/>
                    <a:pt x="167" y="217"/>
                    <a:pt x="166" y="219"/>
                  </a:cubicBezTo>
                  <a:cubicBezTo>
                    <a:pt x="164" y="220"/>
                    <a:pt x="160" y="216"/>
                    <a:pt x="157" y="217"/>
                  </a:cubicBezTo>
                  <a:cubicBezTo>
                    <a:pt x="155" y="219"/>
                    <a:pt x="158" y="224"/>
                    <a:pt x="158" y="224"/>
                  </a:cubicBezTo>
                  <a:cubicBezTo>
                    <a:pt x="160" y="225"/>
                    <a:pt x="160" y="225"/>
                    <a:pt x="160" y="225"/>
                  </a:cubicBezTo>
                  <a:cubicBezTo>
                    <a:pt x="160" y="225"/>
                    <a:pt x="158" y="226"/>
                    <a:pt x="155" y="228"/>
                  </a:cubicBezTo>
                  <a:cubicBezTo>
                    <a:pt x="153" y="228"/>
                    <a:pt x="153" y="231"/>
                    <a:pt x="153" y="231"/>
                  </a:cubicBezTo>
                  <a:cubicBezTo>
                    <a:pt x="153" y="231"/>
                    <a:pt x="151" y="225"/>
                    <a:pt x="145" y="224"/>
                  </a:cubicBezTo>
                  <a:cubicBezTo>
                    <a:pt x="144" y="224"/>
                    <a:pt x="142" y="224"/>
                    <a:pt x="141" y="225"/>
                  </a:cubicBezTo>
                  <a:cubicBezTo>
                    <a:pt x="141" y="228"/>
                    <a:pt x="141" y="228"/>
                    <a:pt x="141" y="228"/>
                  </a:cubicBezTo>
                  <a:cubicBezTo>
                    <a:pt x="141" y="228"/>
                    <a:pt x="146" y="231"/>
                    <a:pt x="143" y="237"/>
                  </a:cubicBezTo>
                  <a:cubicBezTo>
                    <a:pt x="141" y="244"/>
                    <a:pt x="134" y="236"/>
                    <a:pt x="131" y="236"/>
                  </a:cubicBezTo>
                  <a:cubicBezTo>
                    <a:pt x="129" y="235"/>
                    <a:pt x="125" y="235"/>
                    <a:pt x="125" y="235"/>
                  </a:cubicBezTo>
                  <a:cubicBezTo>
                    <a:pt x="125" y="235"/>
                    <a:pt x="130" y="242"/>
                    <a:pt x="130" y="247"/>
                  </a:cubicBezTo>
                  <a:cubicBezTo>
                    <a:pt x="130" y="251"/>
                    <a:pt x="124" y="249"/>
                    <a:pt x="122" y="250"/>
                  </a:cubicBezTo>
                  <a:cubicBezTo>
                    <a:pt x="121" y="250"/>
                    <a:pt x="122" y="255"/>
                    <a:pt x="119" y="257"/>
                  </a:cubicBezTo>
                  <a:cubicBezTo>
                    <a:pt x="117" y="259"/>
                    <a:pt x="113" y="259"/>
                    <a:pt x="112" y="262"/>
                  </a:cubicBezTo>
                  <a:cubicBezTo>
                    <a:pt x="111" y="265"/>
                    <a:pt x="114" y="264"/>
                    <a:pt x="114" y="264"/>
                  </a:cubicBezTo>
                  <a:cubicBezTo>
                    <a:pt x="114" y="264"/>
                    <a:pt x="115" y="278"/>
                    <a:pt x="112" y="280"/>
                  </a:cubicBezTo>
                  <a:cubicBezTo>
                    <a:pt x="110" y="282"/>
                    <a:pt x="106" y="278"/>
                    <a:pt x="106" y="278"/>
                  </a:cubicBezTo>
                  <a:cubicBezTo>
                    <a:pt x="97" y="289"/>
                    <a:pt x="97" y="289"/>
                    <a:pt x="97" y="289"/>
                  </a:cubicBezTo>
                  <a:cubicBezTo>
                    <a:pt x="108" y="291"/>
                    <a:pt x="108" y="291"/>
                    <a:pt x="108" y="291"/>
                  </a:cubicBezTo>
                  <a:cubicBezTo>
                    <a:pt x="105" y="311"/>
                    <a:pt x="105" y="311"/>
                    <a:pt x="105" y="311"/>
                  </a:cubicBezTo>
                  <a:cubicBezTo>
                    <a:pt x="114" y="334"/>
                    <a:pt x="114" y="334"/>
                    <a:pt x="114" y="334"/>
                  </a:cubicBezTo>
                  <a:cubicBezTo>
                    <a:pt x="135" y="338"/>
                    <a:pt x="135" y="338"/>
                    <a:pt x="135" y="338"/>
                  </a:cubicBezTo>
                  <a:cubicBezTo>
                    <a:pt x="147" y="354"/>
                    <a:pt x="147" y="354"/>
                    <a:pt x="147" y="354"/>
                  </a:cubicBezTo>
                  <a:cubicBezTo>
                    <a:pt x="147" y="354"/>
                    <a:pt x="159" y="354"/>
                    <a:pt x="160" y="363"/>
                  </a:cubicBezTo>
                  <a:cubicBezTo>
                    <a:pt x="161" y="373"/>
                    <a:pt x="146" y="408"/>
                    <a:pt x="146" y="408"/>
                  </a:cubicBezTo>
                  <a:cubicBezTo>
                    <a:pt x="146" y="408"/>
                    <a:pt x="157" y="425"/>
                    <a:pt x="163" y="429"/>
                  </a:cubicBezTo>
                  <a:cubicBezTo>
                    <a:pt x="171" y="435"/>
                    <a:pt x="170" y="444"/>
                    <a:pt x="173" y="446"/>
                  </a:cubicBezTo>
                  <a:cubicBezTo>
                    <a:pt x="173" y="446"/>
                    <a:pt x="186" y="453"/>
                    <a:pt x="190" y="461"/>
                  </a:cubicBezTo>
                  <a:cubicBezTo>
                    <a:pt x="195" y="470"/>
                    <a:pt x="197" y="480"/>
                    <a:pt x="197" y="480"/>
                  </a:cubicBezTo>
                  <a:cubicBezTo>
                    <a:pt x="186" y="486"/>
                    <a:pt x="186" y="486"/>
                    <a:pt x="186" y="486"/>
                  </a:cubicBezTo>
                  <a:cubicBezTo>
                    <a:pt x="193" y="488"/>
                    <a:pt x="193" y="488"/>
                    <a:pt x="193" y="488"/>
                  </a:cubicBezTo>
                  <a:cubicBezTo>
                    <a:pt x="189" y="493"/>
                    <a:pt x="189" y="493"/>
                    <a:pt x="189" y="493"/>
                  </a:cubicBezTo>
                  <a:cubicBezTo>
                    <a:pt x="192" y="502"/>
                    <a:pt x="192" y="502"/>
                    <a:pt x="192" y="502"/>
                  </a:cubicBezTo>
                  <a:cubicBezTo>
                    <a:pt x="189" y="514"/>
                    <a:pt x="189" y="514"/>
                    <a:pt x="189" y="514"/>
                  </a:cubicBezTo>
                  <a:cubicBezTo>
                    <a:pt x="200" y="512"/>
                    <a:pt x="200" y="512"/>
                    <a:pt x="200" y="512"/>
                  </a:cubicBezTo>
                  <a:cubicBezTo>
                    <a:pt x="201" y="517"/>
                    <a:pt x="201" y="517"/>
                    <a:pt x="201" y="517"/>
                  </a:cubicBezTo>
                  <a:cubicBezTo>
                    <a:pt x="194" y="522"/>
                    <a:pt x="194" y="522"/>
                    <a:pt x="194" y="522"/>
                  </a:cubicBezTo>
                  <a:cubicBezTo>
                    <a:pt x="201" y="538"/>
                    <a:pt x="201" y="538"/>
                    <a:pt x="201" y="538"/>
                  </a:cubicBezTo>
                  <a:cubicBezTo>
                    <a:pt x="211" y="533"/>
                    <a:pt x="211" y="533"/>
                    <a:pt x="211" y="533"/>
                  </a:cubicBezTo>
                  <a:cubicBezTo>
                    <a:pt x="216" y="541"/>
                    <a:pt x="216" y="541"/>
                    <a:pt x="216" y="541"/>
                  </a:cubicBezTo>
                  <a:cubicBezTo>
                    <a:pt x="216" y="541"/>
                    <a:pt x="210" y="547"/>
                    <a:pt x="217" y="556"/>
                  </a:cubicBezTo>
                  <a:cubicBezTo>
                    <a:pt x="222" y="565"/>
                    <a:pt x="232" y="559"/>
                    <a:pt x="236" y="567"/>
                  </a:cubicBezTo>
                  <a:cubicBezTo>
                    <a:pt x="240" y="576"/>
                    <a:pt x="235" y="591"/>
                    <a:pt x="235" y="591"/>
                  </a:cubicBezTo>
                  <a:cubicBezTo>
                    <a:pt x="236" y="595"/>
                    <a:pt x="236" y="595"/>
                    <a:pt x="236" y="595"/>
                  </a:cubicBezTo>
                  <a:cubicBezTo>
                    <a:pt x="227" y="601"/>
                    <a:pt x="227" y="601"/>
                    <a:pt x="227" y="601"/>
                  </a:cubicBezTo>
                  <a:cubicBezTo>
                    <a:pt x="248" y="615"/>
                    <a:pt x="248" y="615"/>
                    <a:pt x="248" y="615"/>
                  </a:cubicBezTo>
                  <a:cubicBezTo>
                    <a:pt x="259" y="617"/>
                    <a:pt x="259" y="617"/>
                    <a:pt x="259" y="617"/>
                  </a:cubicBezTo>
                  <a:cubicBezTo>
                    <a:pt x="275" y="625"/>
                    <a:pt x="275" y="625"/>
                    <a:pt x="275" y="625"/>
                  </a:cubicBezTo>
                  <a:cubicBezTo>
                    <a:pt x="278" y="633"/>
                    <a:pt x="278" y="633"/>
                    <a:pt x="278" y="633"/>
                  </a:cubicBezTo>
                  <a:cubicBezTo>
                    <a:pt x="278" y="633"/>
                    <a:pt x="290" y="633"/>
                    <a:pt x="291" y="639"/>
                  </a:cubicBezTo>
                  <a:cubicBezTo>
                    <a:pt x="291" y="645"/>
                    <a:pt x="289" y="669"/>
                    <a:pt x="287" y="673"/>
                  </a:cubicBezTo>
                  <a:cubicBezTo>
                    <a:pt x="284" y="681"/>
                    <a:pt x="284" y="681"/>
                    <a:pt x="284" y="681"/>
                  </a:cubicBezTo>
                  <a:cubicBezTo>
                    <a:pt x="284" y="681"/>
                    <a:pt x="275" y="694"/>
                    <a:pt x="272" y="706"/>
                  </a:cubicBezTo>
                  <a:cubicBezTo>
                    <a:pt x="269" y="717"/>
                    <a:pt x="261" y="737"/>
                    <a:pt x="258" y="742"/>
                  </a:cubicBezTo>
                  <a:cubicBezTo>
                    <a:pt x="255" y="748"/>
                    <a:pt x="250" y="761"/>
                    <a:pt x="250" y="761"/>
                  </a:cubicBezTo>
                  <a:cubicBezTo>
                    <a:pt x="237" y="775"/>
                    <a:pt x="237" y="775"/>
                    <a:pt x="237" y="775"/>
                  </a:cubicBezTo>
                  <a:cubicBezTo>
                    <a:pt x="236" y="784"/>
                    <a:pt x="236" y="784"/>
                    <a:pt x="236" y="784"/>
                  </a:cubicBezTo>
                  <a:cubicBezTo>
                    <a:pt x="232" y="787"/>
                    <a:pt x="232" y="787"/>
                    <a:pt x="232" y="787"/>
                  </a:cubicBezTo>
                  <a:cubicBezTo>
                    <a:pt x="221" y="802"/>
                    <a:pt x="221" y="802"/>
                    <a:pt x="221" y="802"/>
                  </a:cubicBezTo>
                  <a:cubicBezTo>
                    <a:pt x="213" y="818"/>
                    <a:pt x="213" y="818"/>
                    <a:pt x="213" y="818"/>
                  </a:cubicBezTo>
                  <a:cubicBezTo>
                    <a:pt x="213" y="819"/>
                    <a:pt x="213" y="819"/>
                    <a:pt x="213" y="819"/>
                  </a:cubicBezTo>
                  <a:cubicBezTo>
                    <a:pt x="216" y="820"/>
                    <a:pt x="216" y="820"/>
                    <a:pt x="216" y="820"/>
                  </a:cubicBezTo>
                  <a:cubicBezTo>
                    <a:pt x="225" y="818"/>
                    <a:pt x="225" y="818"/>
                    <a:pt x="225" y="818"/>
                  </a:cubicBezTo>
                  <a:cubicBezTo>
                    <a:pt x="231" y="809"/>
                    <a:pt x="231" y="809"/>
                    <a:pt x="231" y="809"/>
                  </a:cubicBezTo>
                  <a:cubicBezTo>
                    <a:pt x="235" y="805"/>
                    <a:pt x="235" y="805"/>
                    <a:pt x="235" y="805"/>
                  </a:cubicBezTo>
                  <a:cubicBezTo>
                    <a:pt x="235" y="805"/>
                    <a:pt x="236" y="800"/>
                    <a:pt x="238" y="801"/>
                  </a:cubicBezTo>
                  <a:cubicBezTo>
                    <a:pt x="241" y="802"/>
                    <a:pt x="239" y="805"/>
                    <a:pt x="239" y="805"/>
                  </a:cubicBezTo>
                  <a:cubicBezTo>
                    <a:pt x="242" y="819"/>
                    <a:pt x="242" y="819"/>
                    <a:pt x="242" y="819"/>
                  </a:cubicBezTo>
                  <a:cubicBezTo>
                    <a:pt x="235" y="814"/>
                    <a:pt x="235" y="814"/>
                    <a:pt x="235" y="814"/>
                  </a:cubicBezTo>
                  <a:cubicBezTo>
                    <a:pt x="234" y="815"/>
                    <a:pt x="234" y="815"/>
                    <a:pt x="234" y="815"/>
                  </a:cubicBezTo>
                  <a:cubicBezTo>
                    <a:pt x="241" y="823"/>
                    <a:pt x="241" y="823"/>
                    <a:pt x="241" y="823"/>
                  </a:cubicBezTo>
                  <a:cubicBezTo>
                    <a:pt x="246" y="825"/>
                    <a:pt x="246" y="825"/>
                    <a:pt x="246" y="825"/>
                  </a:cubicBezTo>
                  <a:cubicBezTo>
                    <a:pt x="256" y="833"/>
                    <a:pt x="256" y="833"/>
                    <a:pt x="256" y="833"/>
                  </a:cubicBezTo>
                  <a:cubicBezTo>
                    <a:pt x="256" y="833"/>
                    <a:pt x="260" y="835"/>
                    <a:pt x="269" y="832"/>
                  </a:cubicBezTo>
                  <a:cubicBezTo>
                    <a:pt x="276" y="828"/>
                    <a:pt x="281" y="823"/>
                    <a:pt x="286" y="827"/>
                  </a:cubicBezTo>
                  <a:cubicBezTo>
                    <a:pt x="291" y="831"/>
                    <a:pt x="292" y="835"/>
                    <a:pt x="292" y="835"/>
                  </a:cubicBezTo>
                  <a:cubicBezTo>
                    <a:pt x="301" y="836"/>
                    <a:pt x="301" y="836"/>
                    <a:pt x="301" y="836"/>
                  </a:cubicBezTo>
                  <a:cubicBezTo>
                    <a:pt x="299" y="844"/>
                    <a:pt x="299" y="844"/>
                    <a:pt x="299" y="844"/>
                  </a:cubicBezTo>
                  <a:cubicBezTo>
                    <a:pt x="267" y="841"/>
                    <a:pt x="267" y="841"/>
                    <a:pt x="267" y="841"/>
                  </a:cubicBezTo>
                  <a:cubicBezTo>
                    <a:pt x="261" y="847"/>
                    <a:pt x="261" y="847"/>
                    <a:pt x="261" y="847"/>
                  </a:cubicBezTo>
                  <a:cubicBezTo>
                    <a:pt x="261" y="847"/>
                    <a:pt x="270" y="853"/>
                    <a:pt x="262" y="856"/>
                  </a:cubicBezTo>
                  <a:cubicBezTo>
                    <a:pt x="255" y="860"/>
                    <a:pt x="249" y="856"/>
                    <a:pt x="249" y="856"/>
                  </a:cubicBezTo>
                  <a:cubicBezTo>
                    <a:pt x="243" y="860"/>
                    <a:pt x="243" y="860"/>
                    <a:pt x="243" y="860"/>
                  </a:cubicBezTo>
                  <a:cubicBezTo>
                    <a:pt x="243" y="860"/>
                    <a:pt x="251" y="866"/>
                    <a:pt x="245" y="868"/>
                  </a:cubicBezTo>
                  <a:cubicBezTo>
                    <a:pt x="240" y="869"/>
                    <a:pt x="236" y="862"/>
                    <a:pt x="236" y="862"/>
                  </a:cubicBezTo>
                  <a:cubicBezTo>
                    <a:pt x="234" y="865"/>
                    <a:pt x="234" y="865"/>
                    <a:pt x="234" y="865"/>
                  </a:cubicBezTo>
                  <a:cubicBezTo>
                    <a:pt x="234" y="870"/>
                    <a:pt x="234" y="870"/>
                    <a:pt x="234" y="870"/>
                  </a:cubicBezTo>
                  <a:cubicBezTo>
                    <a:pt x="239" y="876"/>
                    <a:pt x="239" y="876"/>
                    <a:pt x="239" y="876"/>
                  </a:cubicBezTo>
                  <a:cubicBezTo>
                    <a:pt x="238" y="883"/>
                    <a:pt x="238" y="883"/>
                    <a:pt x="238" y="883"/>
                  </a:cubicBezTo>
                  <a:cubicBezTo>
                    <a:pt x="244" y="888"/>
                    <a:pt x="244" y="888"/>
                    <a:pt x="244" y="888"/>
                  </a:cubicBezTo>
                  <a:cubicBezTo>
                    <a:pt x="244" y="888"/>
                    <a:pt x="238" y="892"/>
                    <a:pt x="238" y="894"/>
                  </a:cubicBezTo>
                  <a:cubicBezTo>
                    <a:pt x="238" y="895"/>
                    <a:pt x="240" y="897"/>
                    <a:pt x="240" y="897"/>
                  </a:cubicBezTo>
                  <a:cubicBezTo>
                    <a:pt x="237" y="913"/>
                    <a:pt x="237" y="913"/>
                    <a:pt x="237" y="913"/>
                  </a:cubicBezTo>
                  <a:cubicBezTo>
                    <a:pt x="237" y="913"/>
                    <a:pt x="233" y="923"/>
                    <a:pt x="232" y="925"/>
                  </a:cubicBezTo>
                  <a:cubicBezTo>
                    <a:pt x="229" y="927"/>
                    <a:pt x="226" y="930"/>
                    <a:pt x="226" y="930"/>
                  </a:cubicBezTo>
                  <a:cubicBezTo>
                    <a:pt x="226" y="930"/>
                    <a:pt x="232" y="942"/>
                    <a:pt x="235" y="948"/>
                  </a:cubicBezTo>
                  <a:cubicBezTo>
                    <a:pt x="238" y="955"/>
                    <a:pt x="239" y="965"/>
                    <a:pt x="239" y="965"/>
                  </a:cubicBezTo>
                  <a:cubicBezTo>
                    <a:pt x="239" y="965"/>
                    <a:pt x="244" y="969"/>
                    <a:pt x="244" y="972"/>
                  </a:cubicBezTo>
                  <a:cubicBezTo>
                    <a:pt x="245" y="976"/>
                    <a:pt x="245" y="979"/>
                    <a:pt x="245" y="979"/>
                  </a:cubicBezTo>
                  <a:cubicBezTo>
                    <a:pt x="245" y="979"/>
                    <a:pt x="255" y="985"/>
                    <a:pt x="255" y="987"/>
                  </a:cubicBezTo>
                  <a:cubicBezTo>
                    <a:pt x="254" y="989"/>
                    <a:pt x="245" y="991"/>
                    <a:pt x="245" y="991"/>
                  </a:cubicBezTo>
                  <a:cubicBezTo>
                    <a:pt x="245" y="991"/>
                    <a:pt x="248" y="995"/>
                    <a:pt x="248" y="997"/>
                  </a:cubicBezTo>
                  <a:cubicBezTo>
                    <a:pt x="246" y="1000"/>
                    <a:pt x="243" y="1000"/>
                    <a:pt x="243" y="1000"/>
                  </a:cubicBezTo>
                  <a:cubicBezTo>
                    <a:pt x="242" y="1006"/>
                    <a:pt x="242" y="1006"/>
                    <a:pt x="242" y="1006"/>
                  </a:cubicBezTo>
                  <a:cubicBezTo>
                    <a:pt x="243" y="1010"/>
                    <a:pt x="243" y="1010"/>
                    <a:pt x="243" y="1010"/>
                  </a:cubicBezTo>
                  <a:cubicBezTo>
                    <a:pt x="246" y="1009"/>
                    <a:pt x="250" y="1009"/>
                    <a:pt x="250" y="1009"/>
                  </a:cubicBezTo>
                  <a:cubicBezTo>
                    <a:pt x="252" y="1016"/>
                    <a:pt x="252" y="1016"/>
                    <a:pt x="252" y="1016"/>
                  </a:cubicBezTo>
                  <a:cubicBezTo>
                    <a:pt x="252" y="1016"/>
                    <a:pt x="259" y="1017"/>
                    <a:pt x="261" y="1018"/>
                  </a:cubicBezTo>
                  <a:cubicBezTo>
                    <a:pt x="264" y="1019"/>
                    <a:pt x="267" y="1022"/>
                    <a:pt x="267" y="1022"/>
                  </a:cubicBezTo>
                  <a:cubicBezTo>
                    <a:pt x="267" y="1033"/>
                    <a:pt x="267" y="1033"/>
                    <a:pt x="267" y="1033"/>
                  </a:cubicBezTo>
                  <a:cubicBezTo>
                    <a:pt x="264" y="1037"/>
                    <a:pt x="264" y="1037"/>
                    <a:pt x="264" y="1037"/>
                  </a:cubicBezTo>
                  <a:cubicBezTo>
                    <a:pt x="266" y="1041"/>
                    <a:pt x="266" y="1041"/>
                    <a:pt x="266" y="1041"/>
                  </a:cubicBezTo>
                  <a:cubicBezTo>
                    <a:pt x="264" y="1052"/>
                    <a:pt x="264" y="1052"/>
                    <a:pt x="264" y="1052"/>
                  </a:cubicBezTo>
                  <a:cubicBezTo>
                    <a:pt x="264" y="1052"/>
                    <a:pt x="269" y="1049"/>
                    <a:pt x="272" y="1049"/>
                  </a:cubicBezTo>
                  <a:cubicBezTo>
                    <a:pt x="274" y="1049"/>
                    <a:pt x="276" y="1052"/>
                    <a:pt x="276" y="1052"/>
                  </a:cubicBezTo>
                  <a:cubicBezTo>
                    <a:pt x="274" y="1057"/>
                    <a:pt x="274" y="1057"/>
                    <a:pt x="274" y="1057"/>
                  </a:cubicBezTo>
                  <a:cubicBezTo>
                    <a:pt x="282" y="1059"/>
                    <a:pt x="282" y="1059"/>
                    <a:pt x="282" y="1059"/>
                  </a:cubicBezTo>
                  <a:cubicBezTo>
                    <a:pt x="283" y="1064"/>
                    <a:pt x="283" y="1064"/>
                    <a:pt x="283" y="1064"/>
                  </a:cubicBezTo>
                  <a:cubicBezTo>
                    <a:pt x="286" y="1065"/>
                    <a:pt x="286" y="1065"/>
                    <a:pt x="286" y="1065"/>
                  </a:cubicBezTo>
                  <a:cubicBezTo>
                    <a:pt x="289" y="1074"/>
                    <a:pt x="289" y="1074"/>
                    <a:pt x="289" y="1074"/>
                  </a:cubicBezTo>
                  <a:cubicBezTo>
                    <a:pt x="291" y="1080"/>
                    <a:pt x="291" y="1080"/>
                    <a:pt x="291" y="1080"/>
                  </a:cubicBezTo>
                  <a:cubicBezTo>
                    <a:pt x="293" y="1081"/>
                    <a:pt x="293" y="1081"/>
                    <a:pt x="293" y="1081"/>
                  </a:cubicBezTo>
                  <a:cubicBezTo>
                    <a:pt x="293" y="1081"/>
                    <a:pt x="294" y="1088"/>
                    <a:pt x="292" y="1092"/>
                  </a:cubicBezTo>
                  <a:cubicBezTo>
                    <a:pt x="291" y="1092"/>
                    <a:pt x="291" y="1092"/>
                    <a:pt x="291" y="1093"/>
                  </a:cubicBezTo>
                  <a:cubicBezTo>
                    <a:pt x="293" y="1093"/>
                    <a:pt x="295" y="1095"/>
                    <a:pt x="298" y="1095"/>
                  </a:cubicBezTo>
                  <a:cubicBezTo>
                    <a:pt x="301" y="1095"/>
                    <a:pt x="307" y="1090"/>
                    <a:pt x="313" y="1091"/>
                  </a:cubicBezTo>
                  <a:cubicBezTo>
                    <a:pt x="318" y="1092"/>
                    <a:pt x="310" y="1100"/>
                    <a:pt x="317" y="1101"/>
                  </a:cubicBezTo>
                  <a:cubicBezTo>
                    <a:pt x="322" y="1102"/>
                    <a:pt x="321" y="1096"/>
                    <a:pt x="323" y="1095"/>
                  </a:cubicBezTo>
                  <a:cubicBezTo>
                    <a:pt x="324" y="1092"/>
                    <a:pt x="338" y="1090"/>
                    <a:pt x="343" y="1095"/>
                  </a:cubicBezTo>
                  <a:cubicBezTo>
                    <a:pt x="349" y="1099"/>
                    <a:pt x="337" y="1108"/>
                    <a:pt x="348" y="1110"/>
                  </a:cubicBezTo>
                  <a:cubicBezTo>
                    <a:pt x="357" y="1110"/>
                    <a:pt x="351" y="1102"/>
                    <a:pt x="351" y="1102"/>
                  </a:cubicBezTo>
                  <a:cubicBezTo>
                    <a:pt x="351" y="1102"/>
                    <a:pt x="357" y="1100"/>
                    <a:pt x="365" y="1097"/>
                  </a:cubicBezTo>
                  <a:cubicBezTo>
                    <a:pt x="371" y="1093"/>
                    <a:pt x="379" y="1093"/>
                    <a:pt x="384" y="1098"/>
                  </a:cubicBezTo>
                  <a:cubicBezTo>
                    <a:pt x="390" y="1101"/>
                    <a:pt x="396" y="1098"/>
                    <a:pt x="402" y="1104"/>
                  </a:cubicBezTo>
                  <a:cubicBezTo>
                    <a:pt x="409" y="1111"/>
                    <a:pt x="401" y="1120"/>
                    <a:pt x="401" y="1120"/>
                  </a:cubicBezTo>
                  <a:cubicBezTo>
                    <a:pt x="413" y="1136"/>
                    <a:pt x="413" y="1136"/>
                    <a:pt x="413" y="1136"/>
                  </a:cubicBezTo>
                  <a:cubicBezTo>
                    <a:pt x="411" y="1154"/>
                    <a:pt x="411" y="1154"/>
                    <a:pt x="411" y="1154"/>
                  </a:cubicBezTo>
                  <a:cubicBezTo>
                    <a:pt x="411" y="1154"/>
                    <a:pt x="422" y="1156"/>
                    <a:pt x="429" y="1160"/>
                  </a:cubicBezTo>
                  <a:cubicBezTo>
                    <a:pt x="435" y="1163"/>
                    <a:pt x="426" y="1170"/>
                    <a:pt x="426" y="1170"/>
                  </a:cubicBezTo>
                  <a:cubicBezTo>
                    <a:pt x="434" y="1172"/>
                    <a:pt x="434" y="1172"/>
                    <a:pt x="434" y="1172"/>
                  </a:cubicBezTo>
                  <a:cubicBezTo>
                    <a:pt x="434" y="1172"/>
                    <a:pt x="435" y="1177"/>
                    <a:pt x="437" y="1181"/>
                  </a:cubicBezTo>
                  <a:cubicBezTo>
                    <a:pt x="438" y="1185"/>
                    <a:pt x="456" y="1186"/>
                    <a:pt x="456" y="1186"/>
                  </a:cubicBezTo>
                  <a:cubicBezTo>
                    <a:pt x="456" y="1186"/>
                    <a:pt x="462" y="1187"/>
                    <a:pt x="465" y="1191"/>
                  </a:cubicBezTo>
                  <a:cubicBezTo>
                    <a:pt x="468" y="1194"/>
                    <a:pt x="466" y="1207"/>
                    <a:pt x="466" y="1207"/>
                  </a:cubicBezTo>
                  <a:cubicBezTo>
                    <a:pt x="479" y="1203"/>
                    <a:pt x="479" y="1203"/>
                    <a:pt x="479" y="1203"/>
                  </a:cubicBezTo>
                  <a:cubicBezTo>
                    <a:pt x="495" y="1205"/>
                    <a:pt x="495" y="1205"/>
                    <a:pt x="495" y="1205"/>
                  </a:cubicBezTo>
                  <a:cubicBezTo>
                    <a:pt x="490" y="1212"/>
                    <a:pt x="490" y="1212"/>
                    <a:pt x="490" y="1212"/>
                  </a:cubicBezTo>
                  <a:cubicBezTo>
                    <a:pt x="510" y="1221"/>
                    <a:pt x="510" y="1221"/>
                    <a:pt x="510" y="1221"/>
                  </a:cubicBezTo>
                  <a:cubicBezTo>
                    <a:pt x="511" y="1226"/>
                    <a:pt x="511" y="1226"/>
                    <a:pt x="511" y="1226"/>
                  </a:cubicBezTo>
                  <a:cubicBezTo>
                    <a:pt x="500" y="1230"/>
                    <a:pt x="500" y="1230"/>
                    <a:pt x="500" y="1230"/>
                  </a:cubicBezTo>
                  <a:cubicBezTo>
                    <a:pt x="502" y="1235"/>
                    <a:pt x="502" y="1235"/>
                    <a:pt x="502" y="1235"/>
                  </a:cubicBezTo>
                  <a:cubicBezTo>
                    <a:pt x="502" y="1235"/>
                    <a:pt x="499" y="1243"/>
                    <a:pt x="490" y="1247"/>
                  </a:cubicBezTo>
                  <a:cubicBezTo>
                    <a:pt x="481" y="1253"/>
                    <a:pt x="472" y="1245"/>
                    <a:pt x="472" y="1245"/>
                  </a:cubicBezTo>
                  <a:cubicBezTo>
                    <a:pt x="461" y="1248"/>
                    <a:pt x="461" y="1248"/>
                    <a:pt x="461" y="1248"/>
                  </a:cubicBezTo>
                  <a:cubicBezTo>
                    <a:pt x="462" y="1256"/>
                    <a:pt x="462" y="1256"/>
                    <a:pt x="462" y="1256"/>
                  </a:cubicBezTo>
                  <a:cubicBezTo>
                    <a:pt x="459" y="1263"/>
                    <a:pt x="459" y="1263"/>
                    <a:pt x="459" y="1263"/>
                  </a:cubicBezTo>
                  <a:cubicBezTo>
                    <a:pt x="459" y="1263"/>
                    <a:pt x="467" y="1265"/>
                    <a:pt x="472" y="1270"/>
                  </a:cubicBezTo>
                  <a:cubicBezTo>
                    <a:pt x="479" y="1275"/>
                    <a:pt x="477" y="1281"/>
                    <a:pt x="477" y="1281"/>
                  </a:cubicBezTo>
                  <a:cubicBezTo>
                    <a:pt x="477" y="1281"/>
                    <a:pt x="479" y="1282"/>
                    <a:pt x="481" y="1286"/>
                  </a:cubicBezTo>
                  <a:cubicBezTo>
                    <a:pt x="484" y="1290"/>
                    <a:pt x="485" y="1302"/>
                    <a:pt x="485" y="1302"/>
                  </a:cubicBezTo>
                  <a:cubicBezTo>
                    <a:pt x="489" y="1305"/>
                    <a:pt x="489" y="1305"/>
                    <a:pt x="489" y="1305"/>
                  </a:cubicBezTo>
                  <a:cubicBezTo>
                    <a:pt x="493" y="1305"/>
                    <a:pt x="500" y="1306"/>
                    <a:pt x="503" y="1303"/>
                  </a:cubicBezTo>
                  <a:cubicBezTo>
                    <a:pt x="508" y="1300"/>
                    <a:pt x="507" y="1285"/>
                    <a:pt x="507" y="1285"/>
                  </a:cubicBezTo>
                  <a:cubicBezTo>
                    <a:pt x="526" y="1285"/>
                    <a:pt x="526" y="1285"/>
                    <a:pt x="526" y="1285"/>
                  </a:cubicBezTo>
                  <a:cubicBezTo>
                    <a:pt x="529" y="1285"/>
                    <a:pt x="529" y="1285"/>
                    <a:pt x="529" y="1285"/>
                  </a:cubicBezTo>
                  <a:cubicBezTo>
                    <a:pt x="533" y="1284"/>
                    <a:pt x="539" y="1272"/>
                    <a:pt x="539" y="1272"/>
                  </a:cubicBezTo>
                  <a:cubicBezTo>
                    <a:pt x="552" y="1272"/>
                    <a:pt x="552" y="1272"/>
                    <a:pt x="552" y="1272"/>
                  </a:cubicBezTo>
                  <a:cubicBezTo>
                    <a:pt x="552" y="1272"/>
                    <a:pt x="552" y="1266"/>
                    <a:pt x="560" y="1265"/>
                  </a:cubicBezTo>
                  <a:cubicBezTo>
                    <a:pt x="568" y="1265"/>
                    <a:pt x="567" y="1271"/>
                    <a:pt x="567" y="1271"/>
                  </a:cubicBezTo>
                  <a:cubicBezTo>
                    <a:pt x="576" y="1272"/>
                    <a:pt x="576" y="1272"/>
                    <a:pt x="576" y="1272"/>
                  </a:cubicBezTo>
                  <a:cubicBezTo>
                    <a:pt x="576" y="1272"/>
                    <a:pt x="576" y="1279"/>
                    <a:pt x="580" y="1285"/>
                  </a:cubicBezTo>
                  <a:cubicBezTo>
                    <a:pt x="584" y="1290"/>
                    <a:pt x="596" y="1291"/>
                    <a:pt x="599" y="1295"/>
                  </a:cubicBezTo>
                  <a:cubicBezTo>
                    <a:pt x="602" y="1301"/>
                    <a:pt x="584" y="1305"/>
                    <a:pt x="584" y="1305"/>
                  </a:cubicBezTo>
                  <a:cubicBezTo>
                    <a:pt x="584" y="1305"/>
                    <a:pt x="587" y="1306"/>
                    <a:pt x="592" y="1310"/>
                  </a:cubicBezTo>
                  <a:cubicBezTo>
                    <a:pt x="597" y="1313"/>
                    <a:pt x="595" y="1321"/>
                    <a:pt x="595" y="1321"/>
                  </a:cubicBezTo>
                  <a:cubicBezTo>
                    <a:pt x="600" y="1321"/>
                    <a:pt x="600" y="1321"/>
                    <a:pt x="600" y="1321"/>
                  </a:cubicBezTo>
                  <a:cubicBezTo>
                    <a:pt x="599" y="1328"/>
                    <a:pt x="599" y="1328"/>
                    <a:pt x="599" y="1328"/>
                  </a:cubicBezTo>
                  <a:cubicBezTo>
                    <a:pt x="613" y="1325"/>
                    <a:pt x="613" y="1325"/>
                    <a:pt x="613" y="1325"/>
                  </a:cubicBezTo>
                  <a:cubicBezTo>
                    <a:pt x="619" y="1329"/>
                    <a:pt x="619" y="1329"/>
                    <a:pt x="619" y="1329"/>
                  </a:cubicBezTo>
                  <a:cubicBezTo>
                    <a:pt x="619" y="1329"/>
                    <a:pt x="629" y="1319"/>
                    <a:pt x="634" y="1319"/>
                  </a:cubicBezTo>
                  <a:cubicBezTo>
                    <a:pt x="639" y="1319"/>
                    <a:pt x="639" y="1328"/>
                    <a:pt x="639" y="1328"/>
                  </a:cubicBezTo>
                  <a:cubicBezTo>
                    <a:pt x="645" y="1324"/>
                    <a:pt x="645" y="1324"/>
                    <a:pt x="645" y="1324"/>
                  </a:cubicBezTo>
                  <a:cubicBezTo>
                    <a:pt x="645" y="1324"/>
                    <a:pt x="649" y="1325"/>
                    <a:pt x="650" y="1325"/>
                  </a:cubicBezTo>
                  <a:cubicBezTo>
                    <a:pt x="651" y="1325"/>
                    <a:pt x="648" y="1333"/>
                    <a:pt x="648" y="1333"/>
                  </a:cubicBezTo>
                  <a:cubicBezTo>
                    <a:pt x="661" y="1349"/>
                    <a:pt x="661" y="1349"/>
                    <a:pt x="661" y="1349"/>
                  </a:cubicBezTo>
                  <a:cubicBezTo>
                    <a:pt x="659" y="1354"/>
                    <a:pt x="659" y="1354"/>
                    <a:pt x="659" y="1354"/>
                  </a:cubicBezTo>
                  <a:cubicBezTo>
                    <a:pt x="659" y="1354"/>
                    <a:pt x="675" y="1366"/>
                    <a:pt x="680" y="1361"/>
                  </a:cubicBezTo>
                  <a:cubicBezTo>
                    <a:pt x="686" y="1357"/>
                    <a:pt x="687" y="1355"/>
                    <a:pt x="693" y="1354"/>
                  </a:cubicBezTo>
                  <a:cubicBezTo>
                    <a:pt x="698" y="1353"/>
                    <a:pt x="698" y="1360"/>
                    <a:pt x="701" y="1360"/>
                  </a:cubicBezTo>
                  <a:cubicBezTo>
                    <a:pt x="704" y="1360"/>
                    <a:pt x="704" y="1356"/>
                    <a:pt x="704" y="1356"/>
                  </a:cubicBezTo>
                  <a:cubicBezTo>
                    <a:pt x="711" y="1356"/>
                    <a:pt x="711" y="1356"/>
                    <a:pt x="711" y="1356"/>
                  </a:cubicBezTo>
                  <a:cubicBezTo>
                    <a:pt x="712" y="1361"/>
                    <a:pt x="712" y="1361"/>
                    <a:pt x="712" y="1361"/>
                  </a:cubicBezTo>
                  <a:cubicBezTo>
                    <a:pt x="717" y="1363"/>
                    <a:pt x="717" y="1363"/>
                    <a:pt x="717" y="1363"/>
                  </a:cubicBezTo>
                  <a:cubicBezTo>
                    <a:pt x="717" y="1363"/>
                    <a:pt x="720" y="1356"/>
                    <a:pt x="721" y="1352"/>
                  </a:cubicBezTo>
                  <a:cubicBezTo>
                    <a:pt x="723" y="1349"/>
                    <a:pt x="734" y="1345"/>
                    <a:pt x="734" y="1345"/>
                  </a:cubicBezTo>
                  <a:cubicBezTo>
                    <a:pt x="744" y="1334"/>
                    <a:pt x="744" y="1334"/>
                    <a:pt x="744" y="1334"/>
                  </a:cubicBezTo>
                  <a:cubicBezTo>
                    <a:pt x="748" y="1339"/>
                    <a:pt x="748" y="1339"/>
                    <a:pt x="748" y="1339"/>
                  </a:cubicBezTo>
                  <a:cubicBezTo>
                    <a:pt x="753" y="1340"/>
                    <a:pt x="753" y="1340"/>
                    <a:pt x="753" y="1340"/>
                  </a:cubicBezTo>
                  <a:cubicBezTo>
                    <a:pt x="754" y="1344"/>
                    <a:pt x="754" y="1344"/>
                    <a:pt x="754" y="1344"/>
                  </a:cubicBezTo>
                  <a:cubicBezTo>
                    <a:pt x="764" y="1354"/>
                    <a:pt x="764" y="1354"/>
                    <a:pt x="764" y="1354"/>
                  </a:cubicBezTo>
                  <a:cubicBezTo>
                    <a:pt x="774" y="1354"/>
                    <a:pt x="774" y="1354"/>
                    <a:pt x="774" y="1354"/>
                  </a:cubicBezTo>
                  <a:cubicBezTo>
                    <a:pt x="779" y="1357"/>
                    <a:pt x="779" y="1357"/>
                    <a:pt x="779" y="1357"/>
                  </a:cubicBezTo>
                  <a:cubicBezTo>
                    <a:pt x="782" y="1354"/>
                    <a:pt x="782" y="1354"/>
                    <a:pt x="782" y="1354"/>
                  </a:cubicBezTo>
                  <a:cubicBezTo>
                    <a:pt x="782" y="1344"/>
                    <a:pt x="782" y="1344"/>
                    <a:pt x="782" y="1344"/>
                  </a:cubicBezTo>
                  <a:cubicBezTo>
                    <a:pt x="797" y="1349"/>
                    <a:pt x="797" y="1349"/>
                    <a:pt x="797" y="1349"/>
                  </a:cubicBezTo>
                  <a:cubicBezTo>
                    <a:pt x="801" y="1343"/>
                    <a:pt x="801" y="1343"/>
                    <a:pt x="801" y="1343"/>
                  </a:cubicBezTo>
                  <a:cubicBezTo>
                    <a:pt x="811" y="1349"/>
                    <a:pt x="811" y="1349"/>
                    <a:pt x="811" y="1349"/>
                  </a:cubicBezTo>
                  <a:cubicBezTo>
                    <a:pt x="819" y="1349"/>
                    <a:pt x="819" y="1349"/>
                    <a:pt x="819" y="1349"/>
                  </a:cubicBezTo>
                  <a:cubicBezTo>
                    <a:pt x="821" y="1341"/>
                    <a:pt x="821" y="1341"/>
                    <a:pt x="821" y="1341"/>
                  </a:cubicBezTo>
                  <a:cubicBezTo>
                    <a:pt x="826" y="1340"/>
                    <a:pt x="826" y="1340"/>
                    <a:pt x="826" y="1340"/>
                  </a:cubicBezTo>
                  <a:cubicBezTo>
                    <a:pt x="826" y="1340"/>
                    <a:pt x="829" y="1344"/>
                    <a:pt x="830" y="1347"/>
                  </a:cubicBezTo>
                  <a:cubicBezTo>
                    <a:pt x="831" y="1349"/>
                    <a:pt x="836" y="1348"/>
                    <a:pt x="836" y="1348"/>
                  </a:cubicBezTo>
                  <a:cubicBezTo>
                    <a:pt x="838" y="1344"/>
                    <a:pt x="838" y="1344"/>
                    <a:pt x="838" y="1344"/>
                  </a:cubicBezTo>
                  <a:cubicBezTo>
                    <a:pt x="845" y="1344"/>
                    <a:pt x="845" y="1344"/>
                    <a:pt x="845" y="1344"/>
                  </a:cubicBezTo>
                  <a:cubicBezTo>
                    <a:pt x="845" y="1344"/>
                    <a:pt x="847" y="1348"/>
                    <a:pt x="851" y="1350"/>
                  </a:cubicBezTo>
                  <a:cubicBezTo>
                    <a:pt x="856" y="1352"/>
                    <a:pt x="862" y="1350"/>
                    <a:pt x="862" y="1350"/>
                  </a:cubicBezTo>
                  <a:cubicBezTo>
                    <a:pt x="864" y="1343"/>
                    <a:pt x="864" y="1343"/>
                    <a:pt x="864" y="1343"/>
                  </a:cubicBezTo>
                  <a:cubicBezTo>
                    <a:pt x="870" y="1343"/>
                    <a:pt x="870" y="1343"/>
                    <a:pt x="870" y="1343"/>
                  </a:cubicBezTo>
                  <a:cubicBezTo>
                    <a:pt x="870" y="1354"/>
                    <a:pt x="870" y="1354"/>
                    <a:pt x="870" y="1354"/>
                  </a:cubicBezTo>
                  <a:cubicBezTo>
                    <a:pt x="870" y="1354"/>
                    <a:pt x="876" y="1357"/>
                    <a:pt x="879" y="1366"/>
                  </a:cubicBezTo>
                  <a:cubicBezTo>
                    <a:pt x="881" y="1374"/>
                    <a:pt x="868" y="1384"/>
                    <a:pt x="868" y="1384"/>
                  </a:cubicBezTo>
                  <a:cubicBezTo>
                    <a:pt x="868" y="1390"/>
                    <a:pt x="868" y="1390"/>
                    <a:pt x="868" y="1390"/>
                  </a:cubicBezTo>
                  <a:cubicBezTo>
                    <a:pt x="885" y="1389"/>
                    <a:pt x="885" y="1389"/>
                    <a:pt x="885" y="1389"/>
                  </a:cubicBezTo>
                  <a:cubicBezTo>
                    <a:pt x="885" y="1394"/>
                    <a:pt x="885" y="1394"/>
                    <a:pt x="885" y="1394"/>
                  </a:cubicBezTo>
                  <a:cubicBezTo>
                    <a:pt x="876" y="1397"/>
                    <a:pt x="876" y="1397"/>
                    <a:pt x="876" y="1397"/>
                  </a:cubicBezTo>
                  <a:cubicBezTo>
                    <a:pt x="876" y="1412"/>
                    <a:pt x="876" y="1412"/>
                    <a:pt x="876" y="1412"/>
                  </a:cubicBezTo>
                  <a:cubicBezTo>
                    <a:pt x="876" y="1412"/>
                    <a:pt x="882" y="1411"/>
                    <a:pt x="889" y="1415"/>
                  </a:cubicBezTo>
                  <a:cubicBezTo>
                    <a:pt x="896" y="1419"/>
                    <a:pt x="892" y="1427"/>
                    <a:pt x="892" y="1427"/>
                  </a:cubicBezTo>
                  <a:cubicBezTo>
                    <a:pt x="897" y="1428"/>
                    <a:pt x="897" y="1428"/>
                    <a:pt x="897" y="1428"/>
                  </a:cubicBezTo>
                  <a:cubicBezTo>
                    <a:pt x="898" y="1442"/>
                    <a:pt x="898" y="1442"/>
                    <a:pt x="898" y="1442"/>
                  </a:cubicBezTo>
                  <a:cubicBezTo>
                    <a:pt x="895" y="1445"/>
                    <a:pt x="895" y="1445"/>
                    <a:pt x="895" y="1445"/>
                  </a:cubicBezTo>
                  <a:cubicBezTo>
                    <a:pt x="895" y="1445"/>
                    <a:pt x="900" y="1449"/>
                    <a:pt x="900" y="1455"/>
                  </a:cubicBezTo>
                  <a:cubicBezTo>
                    <a:pt x="901" y="1462"/>
                    <a:pt x="874" y="1465"/>
                    <a:pt x="866" y="1467"/>
                  </a:cubicBezTo>
                  <a:cubicBezTo>
                    <a:pt x="859" y="1470"/>
                    <a:pt x="860" y="1475"/>
                    <a:pt x="861" y="1479"/>
                  </a:cubicBezTo>
                  <a:cubicBezTo>
                    <a:pt x="861" y="1482"/>
                    <a:pt x="856" y="1485"/>
                    <a:pt x="849" y="1489"/>
                  </a:cubicBezTo>
                  <a:cubicBezTo>
                    <a:pt x="843" y="1492"/>
                    <a:pt x="843" y="1505"/>
                    <a:pt x="847" y="1511"/>
                  </a:cubicBezTo>
                  <a:cubicBezTo>
                    <a:pt x="850" y="1516"/>
                    <a:pt x="852" y="1521"/>
                    <a:pt x="852" y="1524"/>
                  </a:cubicBezTo>
                  <a:cubicBezTo>
                    <a:pt x="870" y="1520"/>
                    <a:pt x="870" y="1520"/>
                    <a:pt x="870" y="1520"/>
                  </a:cubicBezTo>
                  <a:cubicBezTo>
                    <a:pt x="870" y="1511"/>
                    <a:pt x="870" y="1511"/>
                    <a:pt x="870" y="1511"/>
                  </a:cubicBezTo>
                  <a:cubicBezTo>
                    <a:pt x="881" y="1511"/>
                    <a:pt x="881" y="1511"/>
                    <a:pt x="881" y="1511"/>
                  </a:cubicBezTo>
                  <a:cubicBezTo>
                    <a:pt x="880" y="1506"/>
                    <a:pt x="880" y="1506"/>
                    <a:pt x="880" y="1506"/>
                  </a:cubicBezTo>
                  <a:cubicBezTo>
                    <a:pt x="884" y="1500"/>
                    <a:pt x="884" y="1500"/>
                    <a:pt x="884" y="1500"/>
                  </a:cubicBezTo>
                  <a:cubicBezTo>
                    <a:pt x="894" y="1500"/>
                    <a:pt x="894" y="1500"/>
                    <a:pt x="894" y="1500"/>
                  </a:cubicBezTo>
                  <a:cubicBezTo>
                    <a:pt x="893" y="1506"/>
                    <a:pt x="893" y="1506"/>
                    <a:pt x="893" y="1506"/>
                  </a:cubicBezTo>
                  <a:cubicBezTo>
                    <a:pt x="900" y="1515"/>
                    <a:pt x="900" y="1515"/>
                    <a:pt x="900" y="1515"/>
                  </a:cubicBezTo>
                  <a:cubicBezTo>
                    <a:pt x="891" y="1514"/>
                    <a:pt x="891" y="1514"/>
                    <a:pt x="891" y="1514"/>
                  </a:cubicBezTo>
                  <a:cubicBezTo>
                    <a:pt x="891" y="1514"/>
                    <a:pt x="887" y="1521"/>
                    <a:pt x="883" y="1530"/>
                  </a:cubicBezTo>
                  <a:cubicBezTo>
                    <a:pt x="880" y="1540"/>
                    <a:pt x="871" y="1537"/>
                    <a:pt x="871" y="1537"/>
                  </a:cubicBezTo>
                  <a:cubicBezTo>
                    <a:pt x="870" y="1544"/>
                    <a:pt x="870" y="1544"/>
                    <a:pt x="870" y="1544"/>
                  </a:cubicBezTo>
                  <a:cubicBezTo>
                    <a:pt x="878" y="1543"/>
                    <a:pt x="878" y="1543"/>
                    <a:pt x="878" y="1543"/>
                  </a:cubicBezTo>
                  <a:cubicBezTo>
                    <a:pt x="876" y="1549"/>
                    <a:pt x="876" y="1549"/>
                    <a:pt x="876" y="1549"/>
                  </a:cubicBezTo>
                  <a:cubicBezTo>
                    <a:pt x="866" y="1549"/>
                    <a:pt x="866" y="1549"/>
                    <a:pt x="866" y="1549"/>
                  </a:cubicBezTo>
                  <a:cubicBezTo>
                    <a:pt x="858" y="1558"/>
                    <a:pt x="858" y="1558"/>
                    <a:pt x="858" y="1558"/>
                  </a:cubicBezTo>
                  <a:cubicBezTo>
                    <a:pt x="843" y="1558"/>
                    <a:pt x="843" y="1558"/>
                    <a:pt x="843" y="1558"/>
                  </a:cubicBezTo>
                  <a:cubicBezTo>
                    <a:pt x="855" y="1575"/>
                    <a:pt x="855" y="1575"/>
                    <a:pt x="855" y="1575"/>
                  </a:cubicBezTo>
                  <a:cubicBezTo>
                    <a:pt x="855" y="1575"/>
                    <a:pt x="862" y="1571"/>
                    <a:pt x="867" y="1571"/>
                  </a:cubicBezTo>
                  <a:cubicBezTo>
                    <a:pt x="874" y="1571"/>
                    <a:pt x="876" y="1580"/>
                    <a:pt x="876" y="1580"/>
                  </a:cubicBezTo>
                  <a:cubicBezTo>
                    <a:pt x="876" y="1580"/>
                    <a:pt x="893" y="1578"/>
                    <a:pt x="894" y="1586"/>
                  </a:cubicBezTo>
                  <a:cubicBezTo>
                    <a:pt x="895" y="1592"/>
                    <a:pt x="880" y="1585"/>
                    <a:pt x="880" y="1585"/>
                  </a:cubicBezTo>
                  <a:cubicBezTo>
                    <a:pt x="877" y="1599"/>
                    <a:pt x="877" y="1599"/>
                    <a:pt x="877" y="1599"/>
                  </a:cubicBezTo>
                  <a:cubicBezTo>
                    <a:pt x="873" y="1591"/>
                    <a:pt x="873" y="1591"/>
                    <a:pt x="873" y="1591"/>
                  </a:cubicBezTo>
                  <a:cubicBezTo>
                    <a:pt x="867" y="1594"/>
                    <a:pt x="867" y="1594"/>
                    <a:pt x="867" y="1594"/>
                  </a:cubicBezTo>
                  <a:cubicBezTo>
                    <a:pt x="867" y="1594"/>
                    <a:pt x="871" y="1610"/>
                    <a:pt x="871" y="1615"/>
                  </a:cubicBezTo>
                  <a:cubicBezTo>
                    <a:pt x="871" y="1619"/>
                    <a:pt x="865" y="1619"/>
                    <a:pt x="862" y="1623"/>
                  </a:cubicBezTo>
                  <a:cubicBezTo>
                    <a:pt x="859" y="1626"/>
                    <a:pt x="868" y="1634"/>
                    <a:pt x="866" y="1639"/>
                  </a:cubicBezTo>
                  <a:cubicBezTo>
                    <a:pt x="864" y="1646"/>
                    <a:pt x="859" y="1657"/>
                    <a:pt x="852" y="1658"/>
                  </a:cubicBezTo>
                  <a:cubicBezTo>
                    <a:pt x="846" y="1658"/>
                    <a:pt x="844" y="1650"/>
                    <a:pt x="844" y="1650"/>
                  </a:cubicBezTo>
                  <a:cubicBezTo>
                    <a:pt x="830" y="1651"/>
                    <a:pt x="830" y="1651"/>
                    <a:pt x="830" y="1651"/>
                  </a:cubicBezTo>
                  <a:cubicBezTo>
                    <a:pt x="831" y="1656"/>
                    <a:pt x="831" y="1656"/>
                    <a:pt x="831" y="1656"/>
                  </a:cubicBezTo>
                  <a:cubicBezTo>
                    <a:pt x="831" y="1656"/>
                    <a:pt x="841" y="1657"/>
                    <a:pt x="842" y="1659"/>
                  </a:cubicBezTo>
                  <a:cubicBezTo>
                    <a:pt x="842" y="1662"/>
                    <a:pt x="830" y="1669"/>
                    <a:pt x="830" y="1669"/>
                  </a:cubicBezTo>
                  <a:cubicBezTo>
                    <a:pt x="833" y="1674"/>
                    <a:pt x="833" y="1674"/>
                    <a:pt x="833" y="1674"/>
                  </a:cubicBezTo>
                  <a:cubicBezTo>
                    <a:pt x="847" y="1669"/>
                    <a:pt x="847" y="1669"/>
                    <a:pt x="847" y="1669"/>
                  </a:cubicBezTo>
                  <a:cubicBezTo>
                    <a:pt x="847" y="1669"/>
                    <a:pt x="841" y="1664"/>
                    <a:pt x="851" y="1663"/>
                  </a:cubicBezTo>
                  <a:cubicBezTo>
                    <a:pt x="862" y="1663"/>
                    <a:pt x="852" y="1670"/>
                    <a:pt x="852" y="1670"/>
                  </a:cubicBezTo>
                  <a:cubicBezTo>
                    <a:pt x="865" y="1673"/>
                    <a:pt x="865" y="1673"/>
                    <a:pt x="865" y="1673"/>
                  </a:cubicBezTo>
                  <a:cubicBezTo>
                    <a:pt x="873" y="1686"/>
                    <a:pt x="873" y="1686"/>
                    <a:pt x="873" y="1686"/>
                  </a:cubicBezTo>
                  <a:cubicBezTo>
                    <a:pt x="894" y="1684"/>
                    <a:pt x="894" y="1684"/>
                    <a:pt x="894" y="1684"/>
                  </a:cubicBezTo>
                  <a:cubicBezTo>
                    <a:pt x="895" y="1678"/>
                    <a:pt x="895" y="1678"/>
                    <a:pt x="895" y="1678"/>
                  </a:cubicBezTo>
                  <a:cubicBezTo>
                    <a:pt x="903" y="1684"/>
                    <a:pt x="903" y="1684"/>
                    <a:pt x="903" y="1684"/>
                  </a:cubicBezTo>
                  <a:cubicBezTo>
                    <a:pt x="908" y="1684"/>
                    <a:pt x="908" y="1684"/>
                    <a:pt x="908" y="1684"/>
                  </a:cubicBezTo>
                  <a:cubicBezTo>
                    <a:pt x="911" y="1689"/>
                    <a:pt x="911" y="1689"/>
                    <a:pt x="911" y="1689"/>
                  </a:cubicBezTo>
                  <a:cubicBezTo>
                    <a:pt x="917" y="1688"/>
                    <a:pt x="917" y="1688"/>
                    <a:pt x="917" y="1688"/>
                  </a:cubicBezTo>
                  <a:cubicBezTo>
                    <a:pt x="926" y="1691"/>
                    <a:pt x="926" y="1691"/>
                    <a:pt x="926" y="1691"/>
                  </a:cubicBezTo>
                  <a:cubicBezTo>
                    <a:pt x="929" y="1688"/>
                    <a:pt x="929" y="1688"/>
                    <a:pt x="929" y="1688"/>
                  </a:cubicBezTo>
                  <a:cubicBezTo>
                    <a:pt x="943" y="1687"/>
                    <a:pt x="943" y="1687"/>
                    <a:pt x="943" y="1687"/>
                  </a:cubicBezTo>
                  <a:cubicBezTo>
                    <a:pt x="949" y="1694"/>
                    <a:pt x="949" y="1694"/>
                    <a:pt x="949" y="1694"/>
                  </a:cubicBezTo>
                  <a:cubicBezTo>
                    <a:pt x="949" y="1694"/>
                    <a:pt x="970" y="1696"/>
                    <a:pt x="976" y="1699"/>
                  </a:cubicBezTo>
                  <a:cubicBezTo>
                    <a:pt x="982" y="1702"/>
                    <a:pt x="998" y="1713"/>
                    <a:pt x="998" y="1713"/>
                  </a:cubicBezTo>
                  <a:cubicBezTo>
                    <a:pt x="1003" y="1712"/>
                    <a:pt x="1003" y="1712"/>
                    <a:pt x="1003" y="1712"/>
                  </a:cubicBezTo>
                  <a:cubicBezTo>
                    <a:pt x="1007" y="1716"/>
                    <a:pt x="1007" y="1716"/>
                    <a:pt x="1007" y="1716"/>
                  </a:cubicBezTo>
                  <a:cubicBezTo>
                    <a:pt x="1016" y="1717"/>
                    <a:pt x="1016" y="1717"/>
                    <a:pt x="1016" y="1717"/>
                  </a:cubicBezTo>
                  <a:cubicBezTo>
                    <a:pt x="1019" y="1721"/>
                    <a:pt x="1019" y="1721"/>
                    <a:pt x="1019" y="1721"/>
                  </a:cubicBezTo>
                  <a:cubicBezTo>
                    <a:pt x="1024" y="1720"/>
                    <a:pt x="1024" y="1720"/>
                    <a:pt x="1024" y="1720"/>
                  </a:cubicBezTo>
                  <a:cubicBezTo>
                    <a:pt x="1024" y="1720"/>
                    <a:pt x="1024" y="1710"/>
                    <a:pt x="1028" y="1705"/>
                  </a:cubicBezTo>
                  <a:cubicBezTo>
                    <a:pt x="1031" y="1701"/>
                    <a:pt x="1047" y="1703"/>
                    <a:pt x="1047" y="1703"/>
                  </a:cubicBezTo>
                  <a:cubicBezTo>
                    <a:pt x="1050" y="1698"/>
                    <a:pt x="1050" y="1698"/>
                    <a:pt x="1050" y="1698"/>
                  </a:cubicBezTo>
                  <a:cubicBezTo>
                    <a:pt x="1072" y="1701"/>
                    <a:pt x="1072" y="1701"/>
                    <a:pt x="1072" y="1701"/>
                  </a:cubicBezTo>
                  <a:cubicBezTo>
                    <a:pt x="1073" y="1700"/>
                    <a:pt x="1073" y="1700"/>
                    <a:pt x="1073" y="1700"/>
                  </a:cubicBezTo>
                  <a:cubicBezTo>
                    <a:pt x="1080" y="1700"/>
                    <a:pt x="1080" y="1700"/>
                    <a:pt x="1080" y="1700"/>
                  </a:cubicBezTo>
                  <a:cubicBezTo>
                    <a:pt x="1085" y="1696"/>
                    <a:pt x="1085" y="1696"/>
                    <a:pt x="1085" y="1696"/>
                  </a:cubicBezTo>
                  <a:cubicBezTo>
                    <a:pt x="1085" y="1696"/>
                    <a:pt x="1095" y="1702"/>
                    <a:pt x="1107" y="1699"/>
                  </a:cubicBezTo>
                  <a:cubicBezTo>
                    <a:pt x="1120" y="1697"/>
                    <a:pt x="1137" y="1683"/>
                    <a:pt x="1137" y="1683"/>
                  </a:cubicBezTo>
                  <a:cubicBezTo>
                    <a:pt x="1143" y="1684"/>
                    <a:pt x="1143" y="1684"/>
                    <a:pt x="1143" y="1684"/>
                  </a:cubicBezTo>
                  <a:cubicBezTo>
                    <a:pt x="1143" y="1684"/>
                    <a:pt x="1146" y="1679"/>
                    <a:pt x="1154" y="1679"/>
                  </a:cubicBezTo>
                  <a:cubicBezTo>
                    <a:pt x="1161" y="1678"/>
                    <a:pt x="1162" y="1683"/>
                    <a:pt x="1169" y="1685"/>
                  </a:cubicBezTo>
                  <a:cubicBezTo>
                    <a:pt x="1175" y="1688"/>
                    <a:pt x="1192" y="1683"/>
                    <a:pt x="1192" y="1683"/>
                  </a:cubicBezTo>
                  <a:cubicBezTo>
                    <a:pt x="1210" y="1683"/>
                    <a:pt x="1210" y="1683"/>
                    <a:pt x="1210" y="1683"/>
                  </a:cubicBezTo>
                  <a:cubicBezTo>
                    <a:pt x="1208" y="1689"/>
                    <a:pt x="1208" y="1689"/>
                    <a:pt x="1208" y="1689"/>
                  </a:cubicBezTo>
                  <a:cubicBezTo>
                    <a:pt x="1208" y="1689"/>
                    <a:pt x="1215" y="1691"/>
                    <a:pt x="1221" y="1690"/>
                  </a:cubicBezTo>
                  <a:cubicBezTo>
                    <a:pt x="1227" y="1690"/>
                    <a:pt x="1233" y="1681"/>
                    <a:pt x="1233" y="1681"/>
                  </a:cubicBezTo>
                  <a:cubicBezTo>
                    <a:pt x="1233" y="1674"/>
                    <a:pt x="1233" y="1674"/>
                    <a:pt x="1233" y="1674"/>
                  </a:cubicBezTo>
                  <a:cubicBezTo>
                    <a:pt x="1233" y="1674"/>
                    <a:pt x="1239" y="1669"/>
                    <a:pt x="1243" y="1666"/>
                  </a:cubicBezTo>
                  <a:cubicBezTo>
                    <a:pt x="1248" y="1664"/>
                    <a:pt x="1259" y="1669"/>
                    <a:pt x="1259" y="1669"/>
                  </a:cubicBezTo>
                  <a:cubicBezTo>
                    <a:pt x="1259" y="1659"/>
                    <a:pt x="1259" y="1659"/>
                    <a:pt x="1259" y="1659"/>
                  </a:cubicBezTo>
                  <a:cubicBezTo>
                    <a:pt x="1266" y="1660"/>
                    <a:pt x="1266" y="1660"/>
                    <a:pt x="1266" y="1660"/>
                  </a:cubicBezTo>
                  <a:cubicBezTo>
                    <a:pt x="1274" y="1656"/>
                    <a:pt x="1274" y="1656"/>
                    <a:pt x="1274" y="1656"/>
                  </a:cubicBezTo>
                  <a:cubicBezTo>
                    <a:pt x="1285" y="1663"/>
                    <a:pt x="1285" y="1663"/>
                    <a:pt x="1285" y="1663"/>
                  </a:cubicBezTo>
                  <a:cubicBezTo>
                    <a:pt x="1291" y="1657"/>
                    <a:pt x="1291" y="1657"/>
                    <a:pt x="1291" y="1657"/>
                  </a:cubicBezTo>
                  <a:cubicBezTo>
                    <a:pt x="1302" y="1654"/>
                    <a:pt x="1302" y="1654"/>
                    <a:pt x="1302" y="1654"/>
                  </a:cubicBezTo>
                  <a:cubicBezTo>
                    <a:pt x="1302" y="1654"/>
                    <a:pt x="1305" y="1671"/>
                    <a:pt x="1309" y="1675"/>
                  </a:cubicBezTo>
                  <a:cubicBezTo>
                    <a:pt x="1315" y="1679"/>
                    <a:pt x="1337" y="1674"/>
                    <a:pt x="1347" y="1674"/>
                  </a:cubicBezTo>
                  <a:cubicBezTo>
                    <a:pt x="1357" y="1673"/>
                    <a:pt x="1359" y="1675"/>
                    <a:pt x="1359" y="1675"/>
                  </a:cubicBezTo>
                  <a:cubicBezTo>
                    <a:pt x="1367" y="1671"/>
                    <a:pt x="1367" y="1671"/>
                    <a:pt x="1367" y="1671"/>
                  </a:cubicBezTo>
                  <a:cubicBezTo>
                    <a:pt x="1367" y="1671"/>
                    <a:pt x="1371" y="1672"/>
                    <a:pt x="1378" y="1672"/>
                  </a:cubicBezTo>
                  <a:cubicBezTo>
                    <a:pt x="1383" y="1672"/>
                    <a:pt x="1388" y="1681"/>
                    <a:pt x="1388" y="1681"/>
                  </a:cubicBezTo>
                  <a:cubicBezTo>
                    <a:pt x="1390" y="1678"/>
                    <a:pt x="1390" y="1678"/>
                    <a:pt x="1390" y="1678"/>
                  </a:cubicBezTo>
                  <a:cubicBezTo>
                    <a:pt x="1390" y="1678"/>
                    <a:pt x="1407" y="1689"/>
                    <a:pt x="1408" y="1689"/>
                  </a:cubicBezTo>
                  <a:cubicBezTo>
                    <a:pt x="1411" y="1689"/>
                    <a:pt x="1417" y="1687"/>
                    <a:pt x="1429" y="1686"/>
                  </a:cubicBezTo>
                  <a:cubicBezTo>
                    <a:pt x="1440" y="1685"/>
                    <a:pt x="1435" y="1674"/>
                    <a:pt x="1435" y="1674"/>
                  </a:cubicBezTo>
                  <a:cubicBezTo>
                    <a:pt x="1438" y="1668"/>
                    <a:pt x="1438" y="1668"/>
                    <a:pt x="1438" y="1668"/>
                  </a:cubicBezTo>
                  <a:cubicBezTo>
                    <a:pt x="1437" y="1657"/>
                    <a:pt x="1437" y="1657"/>
                    <a:pt x="1437" y="1657"/>
                  </a:cubicBezTo>
                  <a:cubicBezTo>
                    <a:pt x="1446" y="1644"/>
                    <a:pt x="1446" y="1644"/>
                    <a:pt x="1446" y="1644"/>
                  </a:cubicBezTo>
                  <a:cubicBezTo>
                    <a:pt x="1445" y="1626"/>
                    <a:pt x="1445" y="1626"/>
                    <a:pt x="1445" y="1626"/>
                  </a:cubicBezTo>
                  <a:cubicBezTo>
                    <a:pt x="1434" y="1626"/>
                    <a:pt x="1434" y="1626"/>
                    <a:pt x="1434" y="1626"/>
                  </a:cubicBezTo>
                  <a:cubicBezTo>
                    <a:pt x="1417" y="1613"/>
                    <a:pt x="1417" y="1613"/>
                    <a:pt x="1417" y="1613"/>
                  </a:cubicBezTo>
                  <a:cubicBezTo>
                    <a:pt x="1417" y="1613"/>
                    <a:pt x="1406" y="1612"/>
                    <a:pt x="1404" y="1611"/>
                  </a:cubicBezTo>
                  <a:cubicBezTo>
                    <a:pt x="1402" y="1611"/>
                    <a:pt x="1391" y="1604"/>
                    <a:pt x="1391" y="1604"/>
                  </a:cubicBezTo>
                  <a:cubicBezTo>
                    <a:pt x="1391" y="1604"/>
                    <a:pt x="1387" y="1604"/>
                    <a:pt x="1382" y="1602"/>
                  </a:cubicBezTo>
                  <a:cubicBezTo>
                    <a:pt x="1378" y="1601"/>
                    <a:pt x="1380" y="1599"/>
                    <a:pt x="1376" y="1592"/>
                  </a:cubicBezTo>
                  <a:cubicBezTo>
                    <a:pt x="1372" y="1586"/>
                    <a:pt x="1365" y="1590"/>
                    <a:pt x="1358" y="1584"/>
                  </a:cubicBezTo>
                  <a:cubicBezTo>
                    <a:pt x="1352" y="1578"/>
                    <a:pt x="1356" y="1565"/>
                    <a:pt x="1356" y="1565"/>
                  </a:cubicBezTo>
                  <a:cubicBezTo>
                    <a:pt x="1350" y="1565"/>
                    <a:pt x="1350" y="1565"/>
                    <a:pt x="1350" y="1565"/>
                  </a:cubicBezTo>
                  <a:cubicBezTo>
                    <a:pt x="1341" y="1543"/>
                    <a:pt x="1341" y="1543"/>
                    <a:pt x="1341" y="1543"/>
                  </a:cubicBezTo>
                  <a:cubicBezTo>
                    <a:pt x="1341" y="1530"/>
                    <a:pt x="1341" y="1530"/>
                    <a:pt x="1341" y="1530"/>
                  </a:cubicBezTo>
                  <a:cubicBezTo>
                    <a:pt x="1343" y="1527"/>
                    <a:pt x="1343" y="1527"/>
                    <a:pt x="1343" y="1527"/>
                  </a:cubicBezTo>
                  <a:cubicBezTo>
                    <a:pt x="1343" y="1527"/>
                    <a:pt x="1342" y="1525"/>
                    <a:pt x="1339" y="1525"/>
                  </a:cubicBezTo>
                  <a:cubicBezTo>
                    <a:pt x="1335" y="1526"/>
                    <a:pt x="1338" y="1538"/>
                    <a:pt x="1338" y="1538"/>
                  </a:cubicBezTo>
                  <a:cubicBezTo>
                    <a:pt x="1342" y="1559"/>
                    <a:pt x="1342" y="1559"/>
                    <a:pt x="1342" y="1559"/>
                  </a:cubicBezTo>
                  <a:cubicBezTo>
                    <a:pt x="1339" y="1558"/>
                    <a:pt x="1339" y="1558"/>
                    <a:pt x="1339" y="1558"/>
                  </a:cubicBezTo>
                  <a:cubicBezTo>
                    <a:pt x="1337" y="1540"/>
                    <a:pt x="1337" y="1540"/>
                    <a:pt x="1337" y="1540"/>
                  </a:cubicBezTo>
                  <a:cubicBezTo>
                    <a:pt x="1333" y="1539"/>
                    <a:pt x="1333" y="1539"/>
                    <a:pt x="1333" y="1539"/>
                  </a:cubicBezTo>
                  <a:cubicBezTo>
                    <a:pt x="1313" y="1523"/>
                    <a:pt x="1313" y="1523"/>
                    <a:pt x="1313" y="1523"/>
                  </a:cubicBezTo>
                  <a:cubicBezTo>
                    <a:pt x="1313" y="1523"/>
                    <a:pt x="1310" y="1526"/>
                    <a:pt x="1308" y="1526"/>
                  </a:cubicBezTo>
                  <a:cubicBezTo>
                    <a:pt x="1306" y="1526"/>
                    <a:pt x="1304" y="1521"/>
                    <a:pt x="1301" y="1518"/>
                  </a:cubicBezTo>
                  <a:cubicBezTo>
                    <a:pt x="1297" y="1516"/>
                    <a:pt x="1286" y="1522"/>
                    <a:pt x="1286" y="1522"/>
                  </a:cubicBezTo>
                  <a:cubicBezTo>
                    <a:pt x="1286" y="1522"/>
                    <a:pt x="1277" y="1512"/>
                    <a:pt x="1275" y="1508"/>
                  </a:cubicBezTo>
                  <a:cubicBezTo>
                    <a:pt x="1273" y="1502"/>
                    <a:pt x="1281" y="1496"/>
                    <a:pt x="1285" y="1490"/>
                  </a:cubicBezTo>
                  <a:cubicBezTo>
                    <a:pt x="1290" y="1483"/>
                    <a:pt x="1287" y="1468"/>
                    <a:pt x="1287" y="1468"/>
                  </a:cubicBezTo>
                  <a:cubicBezTo>
                    <a:pt x="1283" y="1465"/>
                    <a:pt x="1283" y="1465"/>
                    <a:pt x="1283" y="1465"/>
                  </a:cubicBezTo>
                  <a:cubicBezTo>
                    <a:pt x="1287" y="1460"/>
                    <a:pt x="1287" y="1460"/>
                    <a:pt x="1287" y="1460"/>
                  </a:cubicBezTo>
                  <a:cubicBezTo>
                    <a:pt x="1284" y="1459"/>
                    <a:pt x="1284" y="1459"/>
                    <a:pt x="1284" y="1459"/>
                  </a:cubicBezTo>
                  <a:cubicBezTo>
                    <a:pt x="1283" y="1443"/>
                    <a:pt x="1283" y="1443"/>
                    <a:pt x="1283" y="1443"/>
                  </a:cubicBezTo>
                  <a:cubicBezTo>
                    <a:pt x="1286" y="1436"/>
                    <a:pt x="1286" y="1436"/>
                    <a:pt x="1286" y="1436"/>
                  </a:cubicBezTo>
                  <a:cubicBezTo>
                    <a:pt x="1286" y="1436"/>
                    <a:pt x="1280" y="1431"/>
                    <a:pt x="1281" y="1428"/>
                  </a:cubicBezTo>
                  <a:cubicBezTo>
                    <a:pt x="1282" y="1424"/>
                    <a:pt x="1291" y="1430"/>
                    <a:pt x="1296" y="1431"/>
                  </a:cubicBezTo>
                  <a:cubicBezTo>
                    <a:pt x="1300" y="1431"/>
                    <a:pt x="1299" y="1428"/>
                    <a:pt x="1299" y="1428"/>
                  </a:cubicBezTo>
                  <a:cubicBezTo>
                    <a:pt x="1299" y="1428"/>
                    <a:pt x="1291" y="1422"/>
                    <a:pt x="1293" y="1419"/>
                  </a:cubicBezTo>
                  <a:cubicBezTo>
                    <a:pt x="1296" y="1416"/>
                    <a:pt x="1306" y="1410"/>
                    <a:pt x="1306" y="1410"/>
                  </a:cubicBezTo>
                  <a:cubicBezTo>
                    <a:pt x="1313" y="1412"/>
                    <a:pt x="1313" y="1412"/>
                    <a:pt x="1313" y="1412"/>
                  </a:cubicBezTo>
                  <a:cubicBezTo>
                    <a:pt x="1317" y="1411"/>
                    <a:pt x="1317" y="1411"/>
                    <a:pt x="1317" y="1411"/>
                  </a:cubicBezTo>
                  <a:cubicBezTo>
                    <a:pt x="1305" y="1402"/>
                    <a:pt x="1305" y="1402"/>
                    <a:pt x="1305" y="1402"/>
                  </a:cubicBezTo>
                  <a:cubicBezTo>
                    <a:pt x="1308" y="1397"/>
                    <a:pt x="1308" y="1397"/>
                    <a:pt x="1308" y="1397"/>
                  </a:cubicBezTo>
                  <a:cubicBezTo>
                    <a:pt x="1322" y="1404"/>
                    <a:pt x="1322" y="1404"/>
                    <a:pt x="1322" y="1404"/>
                  </a:cubicBezTo>
                  <a:cubicBezTo>
                    <a:pt x="1327" y="1402"/>
                    <a:pt x="1327" y="1402"/>
                    <a:pt x="1327" y="1402"/>
                  </a:cubicBezTo>
                  <a:cubicBezTo>
                    <a:pt x="1320" y="1398"/>
                    <a:pt x="1320" y="1398"/>
                    <a:pt x="1320" y="1398"/>
                  </a:cubicBezTo>
                  <a:cubicBezTo>
                    <a:pt x="1323" y="1391"/>
                    <a:pt x="1323" y="1391"/>
                    <a:pt x="1323" y="1391"/>
                  </a:cubicBezTo>
                  <a:cubicBezTo>
                    <a:pt x="1313" y="1386"/>
                    <a:pt x="1313" y="1386"/>
                    <a:pt x="1313" y="1386"/>
                  </a:cubicBezTo>
                  <a:cubicBezTo>
                    <a:pt x="1314" y="1381"/>
                    <a:pt x="1314" y="1381"/>
                    <a:pt x="1314" y="1381"/>
                  </a:cubicBezTo>
                  <a:cubicBezTo>
                    <a:pt x="1322" y="1383"/>
                    <a:pt x="1322" y="1383"/>
                    <a:pt x="1322" y="1383"/>
                  </a:cubicBezTo>
                  <a:cubicBezTo>
                    <a:pt x="1325" y="1383"/>
                    <a:pt x="1325" y="1383"/>
                    <a:pt x="1325" y="1383"/>
                  </a:cubicBezTo>
                  <a:cubicBezTo>
                    <a:pt x="1318" y="1378"/>
                    <a:pt x="1318" y="1378"/>
                    <a:pt x="1318" y="1378"/>
                  </a:cubicBezTo>
                  <a:cubicBezTo>
                    <a:pt x="1323" y="1375"/>
                    <a:pt x="1323" y="1375"/>
                    <a:pt x="1323" y="1375"/>
                  </a:cubicBezTo>
                  <a:cubicBezTo>
                    <a:pt x="1331" y="1379"/>
                    <a:pt x="1331" y="1379"/>
                    <a:pt x="1331" y="1379"/>
                  </a:cubicBezTo>
                  <a:cubicBezTo>
                    <a:pt x="1331" y="1379"/>
                    <a:pt x="1331" y="1372"/>
                    <a:pt x="1329" y="1369"/>
                  </a:cubicBezTo>
                  <a:cubicBezTo>
                    <a:pt x="1326" y="1366"/>
                    <a:pt x="1319" y="1367"/>
                    <a:pt x="1320" y="1363"/>
                  </a:cubicBezTo>
                  <a:cubicBezTo>
                    <a:pt x="1321" y="1357"/>
                    <a:pt x="1332" y="1358"/>
                    <a:pt x="1332" y="1358"/>
                  </a:cubicBezTo>
                  <a:cubicBezTo>
                    <a:pt x="1324" y="1354"/>
                    <a:pt x="1324" y="1354"/>
                    <a:pt x="1324" y="1354"/>
                  </a:cubicBezTo>
                  <a:cubicBezTo>
                    <a:pt x="1324" y="1354"/>
                    <a:pt x="1301" y="1358"/>
                    <a:pt x="1290" y="1357"/>
                  </a:cubicBezTo>
                  <a:cubicBezTo>
                    <a:pt x="1281" y="1356"/>
                    <a:pt x="1280" y="1350"/>
                    <a:pt x="1284" y="1343"/>
                  </a:cubicBezTo>
                  <a:cubicBezTo>
                    <a:pt x="1288" y="1338"/>
                    <a:pt x="1298" y="1344"/>
                    <a:pt x="1302" y="1340"/>
                  </a:cubicBezTo>
                  <a:cubicBezTo>
                    <a:pt x="1307" y="1335"/>
                    <a:pt x="1288" y="1328"/>
                    <a:pt x="1281" y="1326"/>
                  </a:cubicBezTo>
                  <a:cubicBezTo>
                    <a:pt x="1273" y="1324"/>
                    <a:pt x="1268" y="1313"/>
                    <a:pt x="1263" y="1310"/>
                  </a:cubicBezTo>
                  <a:cubicBezTo>
                    <a:pt x="1257" y="1308"/>
                    <a:pt x="1256" y="1312"/>
                    <a:pt x="1249" y="1312"/>
                  </a:cubicBezTo>
                  <a:cubicBezTo>
                    <a:pt x="1242" y="1312"/>
                    <a:pt x="1241" y="1301"/>
                    <a:pt x="1232" y="1298"/>
                  </a:cubicBezTo>
                  <a:cubicBezTo>
                    <a:pt x="1222" y="1295"/>
                    <a:pt x="1225" y="1307"/>
                    <a:pt x="1218" y="1309"/>
                  </a:cubicBezTo>
                  <a:cubicBezTo>
                    <a:pt x="1211" y="1311"/>
                    <a:pt x="1206" y="1310"/>
                    <a:pt x="1206" y="1310"/>
                  </a:cubicBezTo>
                  <a:cubicBezTo>
                    <a:pt x="1210" y="1318"/>
                    <a:pt x="1210" y="1318"/>
                    <a:pt x="1210" y="1318"/>
                  </a:cubicBezTo>
                  <a:cubicBezTo>
                    <a:pt x="1210" y="1318"/>
                    <a:pt x="1198" y="1318"/>
                    <a:pt x="1192" y="1316"/>
                  </a:cubicBezTo>
                  <a:cubicBezTo>
                    <a:pt x="1187" y="1315"/>
                    <a:pt x="1188" y="1308"/>
                    <a:pt x="1189" y="1306"/>
                  </a:cubicBezTo>
                  <a:cubicBezTo>
                    <a:pt x="1191" y="1303"/>
                    <a:pt x="1186" y="1301"/>
                    <a:pt x="1184" y="1298"/>
                  </a:cubicBezTo>
                  <a:cubicBezTo>
                    <a:pt x="1181" y="1296"/>
                    <a:pt x="1181" y="1292"/>
                    <a:pt x="1181" y="1292"/>
                  </a:cubicBezTo>
                  <a:cubicBezTo>
                    <a:pt x="1152" y="1298"/>
                    <a:pt x="1152" y="1298"/>
                    <a:pt x="1152" y="1298"/>
                  </a:cubicBezTo>
                  <a:cubicBezTo>
                    <a:pt x="1146" y="1259"/>
                    <a:pt x="1146" y="1259"/>
                    <a:pt x="1146" y="1259"/>
                  </a:cubicBezTo>
                  <a:cubicBezTo>
                    <a:pt x="1146" y="1259"/>
                    <a:pt x="1152" y="1249"/>
                    <a:pt x="1149" y="1241"/>
                  </a:cubicBezTo>
                  <a:cubicBezTo>
                    <a:pt x="1146" y="1232"/>
                    <a:pt x="1136" y="1234"/>
                    <a:pt x="1136" y="1234"/>
                  </a:cubicBezTo>
                  <a:cubicBezTo>
                    <a:pt x="1124" y="1199"/>
                    <a:pt x="1124" y="1199"/>
                    <a:pt x="1124" y="1199"/>
                  </a:cubicBezTo>
                  <a:cubicBezTo>
                    <a:pt x="1133" y="1184"/>
                    <a:pt x="1133" y="1184"/>
                    <a:pt x="1133" y="1184"/>
                  </a:cubicBezTo>
                  <a:cubicBezTo>
                    <a:pt x="1134" y="1179"/>
                    <a:pt x="1125" y="1178"/>
                    <a:pt x="1125" y="1170"/>
                  </a:cubicBezTo>
                  <a:cubicBezTo>
                    <a:pt x="1124" y="1163"/>
                    <a:pt x="1128" y="1156"/>
                    <a:pt x="1138" y="1156"/>
                  </a:cubicBezTo>
                  <a:cubicBezTo>
                    <a:pt x="1146" y="1156"/>
                    <a:pt x="1158" y="1165"/>
                    <a:pt x="1161" y="1170"/>
                  </a:cubicBezTo>
                  <a:cubicBezTo>
                    <a:pt x="1165" y="1177"/>
                    <a:pt x="1172" y="1176"/>
                    <a:pt x="1178" y="1176"/>
                  </a:cubicBezTo>
                  <a:cubicBezTo>
                    <a:pt x="1184" y="1176"/>
                    <a:pt x="1190" y="1162"/>
                    <a:pt x="1191" y="1152"/>
                  </a:cubicBezTo>
                  <a:cubicBezTo>
                    <a:pt x="1192" y="1143"/>
                    <a:pt x="1185" y="1151"/>
                    <a:pt x="1185" y="1151"/>
                  </a:cubicBezTo>
                  <a:cubicBezTo>
                    <a:pt x="1185" y="1151"/>
                    <a:pt x="1182" y="1146"/>
                    <a:pt x="1177" y="1144"/>
                  </a:cubicBezTo>
                  <a:cubicBezTo>
                    <a:pt x="1173" y="1140"/>
                    <a:pt x="1163" y="1128"/>
                    <a:pt x="1163" y="1128"/>
                  </a:cubicBezTo>
                  <a:cubicBezTo>
                    <a:pt x="1159" y="1128"/>
                    <a:pt x="1159" y="1128"/>
                    <a:pt x="1159" y="1128"/>
                  </a:cubicBezTo>
                  <a:cubicBezTo>
                    <a:pt x="1160" y="1124"/>
                    <a:pt x="1160" y="1124"/>
                    <a:pt x="1160" y="1124"/>
                  </a:cubicBezTo>
                  <a:cubicBezTo>
                    <a:pt x="1160" y="1124"/>
                    <a:pt x="1165" y="1122"/>
                    <a:pt x="1171" y="1121"/>
                  </a:cubicBezTo>
                  <a:cubicBezTo>
                    <a:pt x="1177" y="1120"/>
                    <a:pt x="1175" y="1104"/>
                    <a:pt x="1175" y="1104"/>
                  </a:cubicBezTo>
                  <a:cubicBezTo>
                    <a:pt x="1175" y="1104"/>
                    <a:pt x="1182" y="1099"/>
                    <a:pt x="1183" y="1093"/>
                  </a:cubicBezTo>
                  <a:cubicBezTo>
                    <a:pt x="1185" y="1089"/>
                    <a:pt x="1175" y="1090"/>
                    <a:pt x="1175" y="1090"/>
                  </a:cubicBezTo>
                  <a:cubicBezTo>
                    <a:pt x="1173" y="1080"/>
                    <a:pt x="1173" y="1080"/>
                    <a:pt x="1173" y="1080"/>
                  </a:cubicBezTo>
                  <a:cubicBezTo>
                    <a:pt x="1183" y="1074"/>
                    <a:pt x="1183" y="1074"/>
                    <a:pt x="1183" y="1074"/>
                  </a:cubicBezTo>
                  <a:cubicBezTo>
                    <a:pt x="1189" y="1063"/>
                    <a:pt x="1189" y="1063"/>
                    <a:pt x="1189" y="1063"/>
                  </a:cubicBezTo>
                  <a:cubicBezTo>
                    <a:pt x="1189" y="1063"/>
                    <a:pt x="1202" y="1055"/>
                    <a:pt x="1202" y="1052"/>
                  </a:cubicBezTo>
                  <a:cubicBezTo>
                    <a:pt x="1203" y="1048"/>
                    <a:pt x="1196" y="1049"/>
                    <a:pt x="1195" y="1045"/>
                  </a:cubicBezTo>
                  <a:cubicBezTo>
                    <a:pt x="1194" y="1043"/>
                    <a:pt x="1204" y="1041"/>
                    <a:pt x="1204" y="1038"/>
                  </a:cubicBezTo>
                  <a:cubicBezTo>
                    <a:pt x="1204" y="1036"/>
                    <a:pt x="1199" y="1029"/>
                    <a:pt x="1201" y="1027"/>
                  </a:cubicBezTo>
                  <a:cubicBezTo>
                    <a:pt x="1203" y="1025"/>
                    <a:pt x="1208" y="1022"/>
                    <a:pt x="1208" y="1022"/>
                  </a:cubicBezTo>
                  <a:cubicBezTo>
                    <a:pt x="1201" y="1016"/>
                    <a:pt x="1201" y="1016"/>
                    <a:pt x="1201" y="1016"/>
                  </a:cubicBezTo>
                  <a:cubicBezTo>
                    <a:pt x="1212" y="1016"/>
                    <a:pt x="1212" y="1016"/>
                    <a:pt x="1212" y="1016"/>
                  </a:cubicBezTo>
                  <a:cubicBezTo>
                    <a:pt x="1212" y="1016"/>
                    <a:pt x="1223" y="1009"/>
                    <a:pt x="1226" y="1010"/>
                  </a:cubicBezTo>
                  <a:cubicBezTo>
                    <a:pt x="1229" y="1011"/>
                    <a:pt x="1223" y="1021"/>
                    <a:pt x="1228" y="1022"/>
                  </a:cubicBezTo>
                  <a:cubicBezTo>
                    <a:pt x="1234" y="1024"/>
                    <a:pt x="1235" y="1011"/>
                    <a:pt x="1235" y="1011"/>
                  </a:cubicBezTo>
                  <a:cubicBezTo>
                    <a:pt x="1235" y="1011"/>
                    <a:pt x="1240" y="1012"/>
                    <a:pt x="1243" y="1010"/>
                  </a:cubicBezTo>
                  <a:cubicBezTo>
                    <a:pt x="1247" y="1008"/>
                    <a:pt x="1238" y="1002"/>
                    <a:pt x="1240" y="997"/>
                  </a:cubicBezTo>
                  <a:cubicBezTo>
                    <a:pt x="1242" y="993"/>
                    <a:pt x="1251" y="993"/>
                    <a:pt x="1251" y="993"/>
                  </a:cubicBezTo>
                  <a:cubicBezTo>
                    <a:pt x="1249" y="986"/>
                    <a:pt x="1249" y="986"/>
                    <a:pt x="1249" y="986"/>
                  </a:cubicBezTo>
                  <a:cubicBezTo>
                    <a:pt x="1253" y="984"/>
                    <a:pt x="1253" y="984"/>
                    <a:pt x="1253" y="984"/>
                  </a:cubicBezTo>
                  <a:cubicBezTo>
                    <a:pt x="1253" y="984"/>
                    <a:pt x="1269" y="994"/>
                    <a:pt x="1275" y="993"/>
                  </a:cubicBezTo>
                  <a:cubicBezTo>
                    <a:pt x="1281" y="993"/>
                    <a:pt x="1277" y="987"/>
                    <a:pt x="1277" y="987"/>
                  </a:cubicBezTo>
                  <a:cubicBezTo>
                    <a:pt x="1285" y="987"/>
                    <a:pt x="1285" y="987"/>
                    <a:pt x="1285" y="987"/>
                  </a:cubicBezTo>
                  <a:cubicBezTo>
                    <a:pt x="1285" y="987"/>
                    <a:pt x="1298" y="975"/>
                    <a:pt x="1306" y="974"/>
                  </a:cubicBezTo>
                  <a:cubicBezTo>
                    <a:pt x="1315" y="973"/>
                    <a:pt x="1313" y="981"/>
                    <a:pt x="1318" y="982"/>
                  </a:cubicBezTo>
                  <a:cubicBezTo>
                    <a:pt x="1322" y="984"/>
                    <a:pt x="1323" y="982"/>
                    <a:pt x="1326" y="978"/>
                  </a:cubicBezTo>
                  <a:cubicBezTo>
                    <a:pt x="1329" y="975"/>
                    <a:pt x="1334" y="976"/>
                    <a:pt x="1339" y="980"/>
                  </a:cubicBezTo>
                  <a:cubicBezTo>
                    <a:pt x="1345" y="985"/>
                    <a:pt x="1351" y="984"/>
                    <a:pt x="1356" y="984"/>
                  </a:cubicBezTo>
                  <a:cubicBezTo>
                    <a:pt x="1362" y="984"/>
                    <a:pt x="1363" y="985"/>
                    <a:pt x="1363" y="989"/>
                  </a:cubicBezTo>
                  <a:cubicBezTo>
                    <a:pt x="1363" y="992"/>
                    <a:pt x="1366" y="998"/>
                    <a:pt x="1370" y="1001"/>
                  </a:cubicBezTo>
                  <a:cubicBezTo>
                    <a:pt x="1375" y="1004"/>
                    <a:pt x="1376" y="996"/>
                    <a:pt x="1378" y="992"/>
                  </a:cubicBezTo>
                  <a:cubicBezTo>
                    <a:pt x="1379" y="988"/>
                    <a:pt x="1371" y="988"/>
                    <a:pt x="1369" y="984"/>
                  </a:cubicBezTo>
                  <a:cubicBezTo>
                    <a:pt x="1367" y="978"/>
                    <a:pt x="1362" y="979"/>
                    <a:pt x="1358" y="979"/>
                  </a:cubicBezTo>
                  <a:cubicBezTo>
                    <a:pt x="1356" y="978"/>
                    <a:pt x="1356" y="975"/>
                    <a:pt x="1358" y="971"/>
                  </a:cubicBezTo>
                  <a:cubicBezTo>
                    <a:pt x="1360" y="966"/>
                    <a:pt x="1372" y="971"/>
                    <a:pt x="1372" y="971"/>
                  </a:cubicBezTo>
                  <a:cubicBezTo>
                    <a:pt x="1372" y="971"/>
                    <a:pt x="1375" y="969"/>
                    <a:pt x="1379" y="969"/>
                  </a:cubicBezTo>
                  <a:cubicBezTo>
                    <a:pt x="1382" y="970"/>
                    <a:pt x="1382" y="973"/>
                    <a:pt x="1382" y="973"/>
                  </a:cubicBezTo>
                  <a:cubicBezTo>
                    <a:pt x="1414" y="970"/>
                    <a:pt x="1414" y="970"/>
                    <a:pt x="1414" y="970"/>
                  </a:cubicBezTo>
                  <a:cubicBezTo>
                    <a:pt x="1414" y="970"/>
                    <a:pt x="1418" y="958"/>
                    <a:pt x="1420" y="953"/>
                  </a:cubicBezTo>
                  <a:cubicBezTo>
                    <a:pt x="1422" y="946"/>
                    <a:pt x="1416" y="940"/>
                    <a:pt x="1416" y="940"/>
                  </a:cubicBezTo>
                  <a:cubicBezTo>
                    <a:pt x="1421" y="938"/>
                    <a:pt x="1421" y="938"/>
                    <a:pt x="1421" y="938"/>
                  </a:cubicBezTo>
                  <a:cubicBezTo>
                    <a:pt x="1420" y="923"/>
                    <a:pt x="1420" y="923"/>
                    <a:pt x="1420" y="923"/>
                  </a:cubicBezTo>
                  <a:cubicBezTo>
                    <a:pt x="1420" y="923"/>
                    <a:pt x="1427" y="927"/>
                    <a:pt x="1431" y="927"/>
                  </a:cubicBezTo>
                  <a:cubicBezTo>
                    <a:pt x="1435" y="926"/>
                    <a:pt x="1430" y="918"/>
                    <a:pt x="1430" y="918"/>
                  </a:cubicBezTo>
                  <a:cubicBezTo>
                    <a:pt x="1442" y="909"/>
                    <a:pt x="1442" y="909"/>
                    <a:pt x="1442" y="909"/>
                  </a:cubicBezTo>
                  <a:cubicBezTo>
                    <a:pt x="1442" y="909"/>
                    <a:pt x="1456" y="914"/>
                    <a:pt x="1461" y="912"/>
                  </a:cubicBezTo>
                  <a:cubicBezTo>
                    <a:pt x="1464" y="910"/>
                    <a:pt x="1460" y="906"/>
                    <a:pt x="1461" y="903"/>
                  </a:cubicBezTo>
                  <a:cubicBezTo>
                    <a:pt x="1462" y="902"/>
                    <a:pt x="1469" y="902"/>
                    <a:pt x="1469" y="902"/>
                  </a:cubicBezTo>
                  <a:cubicBezTo>
                    <a:pt x="1460" y="893"/>
                    <a:pt x="1460" y="893"/>
                    <a:pt x="1460" y="893"/>
                  </a:cubicBezTo>
                  <a:cubicBezTo>
                    <a:pt x="1460" y="893"/>
                    <a:pt x="1477" y="886"/>
                    <a:pt x="1479" y="884"/>
                  </a:cubicBezTo>
                  <a:cubicBezTo>
                    <a:pt x="1482" y="882"/>
                    <a:pt x="1478" y="875"/>
                    <a:pt x="1478" y="875"/>
                  </a:cubicBezTo>
                  <a:cubicBezTo>
                    <a:pt x="1478" y="875"/>
                    <a:pt x="1483" y="874"/>
                    <a:pt x="1488" y="872"/>
                  </a:cubicBezTo>
                  <a:cubicBezTo>
                    <a:pt x="1494" y="872"/>
                    <a:pt x="1494" y="878"/>
                    <a:pt x="1503" y="883"/>
                  </a:cubicBezTo>
                  <a:cubicBezTo>
                    <a:pt x="1511" y="887"/>
                    <a:pt x="1523" y="880"/>
                    <a:pt x="1532" y="876"/>
                  </a:cubicBezTo>
                  <a:cubicBezTo>
                    <a:pt x="1532" y="795"/>
                    <a:pt x="1532" y="795"/>
                    <a:pt x="1532" y="795"/>
                  </a:cubicBezTo>
                  <a:cubicBezTo>
                    <a:pt x="1522" y="796"/>
                    <a:pt x="1522" y="796"/>
                    <a:pt x="1522" y="796"/>
                  </a:cubicBezTo>
                  <a:cubicBezTo>
                    <a:pt x="1522" y="796"/>
                    <a:pt x="1526" y="792"/>
                    <a:pt x="1522" y="788"/>
                  </a:cubicBezTo>
                  <a:cubicBezTo>
                    <a:pt x="1520" y="785"/>
                    <a:pt x="1504" y="795"/>
                    <a:pt x="1504" y="795"/>
                  </a:cubicBezTo>
                  <a:cubicBezTo>
                    <a:pt x="1501" y="790"/>
                    <a:pt x="1501" y="790"/>
                    <a:pt x="1501" y="790"/>
                  </a:cubicBezTo>
                  <a:cubicBezTo>
                    <a:pt x="1509" y="767"/>
                    <a:pt x="1509" y="767"/>
                    <a:pt x="1509" y="767"/>
                  </a:cubicBezTo>
                  <a:cubicBezTo>
                    <a:pt x="1515" y="765"/>
                    <a:pt x="1515" y="765"/>
                    <a:pt x="1515" y="765"/>
                  </a:cubicBezTo>
                  <a:cubicBezTo>
                    <a:pt x="1517" y="743"/>
                    <a:pt x="1517" y="743"/>
                    <a:pt x="1517" y="743"/>
                  </a:cubicBezTo>
                  <a:cubicBezTo>
                    <a:pt x="1507" y="740"/>
                    <a:pt x="1507" y="740"/>
                    <a:pt x="1507" y="740"/>
                  </a:cubicBezTo>
                  <a:cubicBezTo>
                    <a:pt x="1502" y="742"/>
                    <a:pt x="1502" y="742"/>
                    <a:pt x="1502" y="742"/>
                  </a:cubicBezTo>
                  <a:cubicBezTo>
                    <a:pt x="1488" y="737"/>
                    <a:pt x="1488" y="737"/>
                    <a:pt x="1488" y="737"/>
                  </a:cubicBezTo>
                  <a:cubicBezTo>
                    <a:pt x="1488" y="737"/>
                    <a:pt x="1491" y="720"/>
                    <a:pt x="1491" y="718"/>
                  </a:cubicBezTo>
                  <a:cubicBezTo>
                    <a:pt x="1491" y="717"/>
                    <a:pt x="1485" y="715"/>
                    <a:pt x="1485" y="715"/>
                  </a:cubicBezTo>
                  <a:cubicBezTo>
                    <a:pt x="1496" y="707"/>
                    <a:pt x="1496" y="707"/>
                    <a:pt x="1496" y="707"/>
                  </a:cubicBezTo>
                  <a:cubicBezTo>
                    <a:pt x="1501" y="702"/>
                    <a:pt x="1501" y="702"/>
                    <a:pt x="1501" y="702"/>
                  </a:cubicBezTo>
                  <a:cubicBezTo>
                    <a:pt x="1510" y="701"/>
                    <a:pt x="1510" y="701"/>
                    <a:pt x="1510" y="701"/>
                  </a:cubicBezTo>
                  <a:cubicBezTo>
                    <a:pt x="1510" y="701"/>
                    <a:pt x="1516" y="692"/>
                    <a:pt x="1520" y="690"/>
                  </a:cubicBezTo>
                  <a:cubicBezTo>
                    <a:pt x="1524" y="688"/>
                    <a:pt x="1522" y="685"/>
                    <a:pt x="1517" y="681"/>
                  </a:cubicBezTo>
                  <a:cubicBezTo>
                    <a:pt x="1513" y="677"/>
                    <a:pt x="1511" y="683"/>
                    <a:pt x="1506" y="685"/>
                  </a:cubicBezTo>
                  <a:cubicBezTo>
                    <a:pt x="1503" y="686"/>
                    <a:pt x="1497" y="686"/>
                    <a:pt x="1497" y="686"/>
                  </a:cubicBezTo>
                  <a:cubicBezTo>
                    <a:pt x="1498" y="690"/>
                    <a:pt x="1498" y="690"/>
                    <a:pt x="1498" y="690"/>
                  </a:cubicBezTo>
                  <a:cubicBezTo>
                    <a:pt x="1482" y="695"/>
                    <a:pt x="1482" y="695"/>
                    <a:pt x="1482" y="695"/>
                  </a:cubicBezTo>
                  <a:cubicBezTo>
                    <a:pt x="1478" y="682"/>
                    <a:pt x="1478" y="682"/>
                    <a:pt x="1478" y="682"/>
                  </a:cubicBezTo>
                  <a:cubicBezTo>
                    <a:pt x="1478" y="682"/>
                    <a:pt x="1488" y="677"/>
                    <a:pt x="1483" y="674"/>
                  </a:cubicBezTo>
                  <a:cubicBezTo>
                    <a:pt x="1478" y="670"/>
                    <a:pt x="1472" y="682"/>
                    <a:pt x="1472" y="682"/>
                  </a:cubicBezTo>
                  <a:cubicBezTo>
                    <a:pt x="1466" y="681"/>
                    <a:pt x="1466" y="681"/>
                    <a:pt x="1466" y="681"/>
                  </a:cubicBezTo>
                  <a:cubicBezTo>
                    <a:pt x="1457" y="685"/>
                    <a:pt x="1457" y="685"/>
                    <a:pt x="1457" y="685"/>
                  </a:cubicBezTo>
                  <a:cubicBezTo>
                    <a:pt x="1460" y="679"/>
                    <a:pt x="1460" y="679"/>
                    <a:pt x="1460" y="679"/>
                  </a:cubicBezTo>
                  <a:cubicBezTo>
                    <a:pt x="1458" y="667"/>
                    <a:pt x="1458" y="667"/>
                    <a:pt x="1458" y="667"/>
                  </a:cubicBezTo>
                  <a:cubicBezTo>
                    <a:pt x="1446" y="669"/>
                    <a:pt x="1446" y="669"/>
                    <a:pt x="1446" y="669"/>
                  </a:cubicBezTo>
                  <a:cubicBezTo>
                    <a:pt x="1455" y="660"/>
                    <a:pt x="1455" y="660"/>
                    <a:pt x="1455" y="660"/>
                  </a:cubicBezTo>
                  <a:cubicBezTo>
                    <a:pt x="1451" y="658"/>
                    <a:pt x="1451" y="658"/>
                    <a:pt x="1451" y="658"/>
                  </a:cubicBezTo>
                  <a:cubicBezTo>
                    <a:pt x="1452" y="650"/>
                    <a:pt x="1452" y="650"/>
                    <a:pt x="1452" y="650"/>
                  </a:cubicBezTo>
                  <a:cubicBezTo>
                    <a:pt x="1465" y="650"/>
                    <a:pt x="1465" y="650"/>
                    <a:pt x="1465" y="650"/>
                  </a:cubicBezTo>
                  <a:cubicBezTo>
                    <a:pt x="1467" y="644"/>
                    <a:pt x="1467" y="644"/>
                    <a:pt x="1467" y="644"/>
                  </a:cubicBezTo>
                  <a:cubicBezTo>
                    <a:pt x="1476" y="646"/>
                    <a:pt x="1476" y="646"/>
                    <a:pt x="1476" y="646"/>
                  </a:cubicBezTo>
                  <a:cubicBezTo>
                    <a:pt x="1478" y="639"/>
                    <a:pt x="1478" y="639"/>
                    <a:pt x="1478" y="639"/>
                  </a:cubicBezTo>
                  <a:cubicBezTo>
                    <a:pt x="1486" y="627"/>
                    <a:pt x="1486" y="627"/>
                    <a:pt x="1486" y="627"/>
                  </a:cubicBezTo>
                  <a:cubicBezTo>
                    <a:pt x="1486" y="627"/>
                    <a:pt x="1489" y="636"/>
                    <a:pt x="1495" y="633"/>
                  </a:cubicBezTo>
                  <a:cubicBezTo>
                    <a:pt x="1500" y="631"/>
                    <a:pt x="1490" y="619"/>
                    <a:pt x="1490" y="619"/>
                  </a:cubicBezTo>
                  <a:cubicBezTo>
                    <a:pt x="1505" y="606"/>
                    <a:pt x="1505" y="606"/>
                    <a:pt x="1505" y="606"/>
                  </a:cubicBezTo>
                  <a:cubicBezTo>
                    <a:pt x="1501" y="599"/>
                    <a:pt x="1501" y="599"/>
                    <a:pt x="1501" y="599"/>
                  </a:cubicBezTo>
                  <a:cubicBezTo>
                    <a:pt x="1509" y="596"/>
                    <a:pt x="1509" y="596"/>
                    <a:pt x="1509" y="596"/>
                  </a:cubicBezTo>
                  <a:cubicBezTo>
                    <a:pt x="1515" y="584"/>
                    <a:pt x="1515" y="584"/>
                    <a:pt x="1515" y="584"/>
                  </a:cubicBezTo>
                  <a:cubicBezTo>
                    <a:pt x="1515" y="584"/>
                    <a:pt x="1521" y="584"/>
                    <a:pt x="1522" y="581"/>
                  </a:cubicBezTo>
                  <a:cubicBezTo>
                    <a:pt x="1524" y="578"/>
                    <a:pt x="1519" y="575"/>
                    <a:pt x="1519" y="575"/>
                  </a:cubicBezTo>
                  <a:cubicBezTo>
                    <a:pt x="1532" y="556"/>
                    <a:pt x="1532" y="556"/>
                    <a:pt x="1532" y="556"/>
                  </a:cubicBezTo>
                  <a:lnTo>
                    <a:pt x="1532" y="0"/>
                  </a:lnTo>
                  <a:close/>
                  <a:moveTo>
                    <a:pt x="375" y="778"/>
                  </a:moveTo>
                  <a:cubicBezTo>
                    <a:pt x="373" y="786"/>
                    <a:pt x="367" y="785"/>
                    <a:pt x="367" y="785"/>
                  </a:cubicBezTo>
                  <a:cubicBezTo>
                    <a:pt x="367" y="785"/>
                    <a:pt x="377" y="803"/>
                    <a:pt x="372" y="806"/>
                  </a:cubicBezTo>
                  <a:cubicBezTo>
                    <a:pt x="366" y="809"/>
                    <a:pt x="357" y="806"/>
                    <a:pt x="357" y="806"/>
                  </a:cubicBezTo>
                  <a:cubicBezTo>
                    <a:pt x="346" y="807"/>
                    <a:pt x="346" y="807"/>
                    <a:pt x="346" y="807"/>
                  </a:cubicBezTo>
                  <a:cubicBezTo>
                    <a:pt x="340" y="816"/>
                    <a:pt x="340" y="816"/>
                    <a:pt x="340" y="816"/>
                  </a:cubicBezTo>
                  <a:cubicBezTo>
                    <a:pt x="340" y="816"/>
                    <a:pt x="350" y="830"/>
                    <a:pt x="341" y="830"/>
                  </a:cubicBezTo>
                  <a:cubicBezTo>
                    <a:pt x="334" y="831"/>
                    <a:pt x="324" y="830"/>
                    <a:pt x="324" y="830"/>
                  </a:cubicBezTo>
                  <a:cubicBezTo>
                    <a:pt x="324" y="818"/>
                    <a:pt x="324" y="818"/>
                    <a:pt x="324" y="818"/>
                  </a:cubicBezTo>
                  <a:cubicBezTo>
                    <a:pt x="316" y="814"/>
                    <a:pt x="316" y="814"/>
                    <a:pt x="316" y="814"/>
                  </a:cubicBezTo>
                  <a:cubicBezTo>
                    <a:pt x="316" y="814"/>
                    <a:pt x="319" y="808"/>
                    <a:pt x="313" y="803"/>
                  </a:cubicBezTo>
                  <a:cubicBezTo>
                    <a:pt x="307" y="798"/>
                    <a:pt x="299" y="792"/>
                    <a:pt x="299" y="792"/>
                  </a:cubicBezTo>
                  <a:cubicBezTo>
                    <a:pt x="299" y="792"/>
                    <a:pt x="299" y="786"/>
                    <a:pt x="295" y="781"/>
                  </a:cubicBezTo>
                  <a:cubicBezTo>
                    <a:pt x="291" y="775"/>
                    <a:pt x="266" y="769"/>
                    <a:pt x="266" y="764"/>
                  </a:cubicBezTo>
                  <a:cubicBezTo>
                    <a:pt x="267" y="758"/>
                    <a:pt x="277" y="754"/>
                    <a:pt x="277" y="754"/>
                  </a:cubicBezTo>
                  <a:cubicBezTo>
                    <a:pt x="275" y="744"/>
                    <a:pt x="275" y="744"/>
                    <a:pt x="275" y="744"/>
                  </a:cubicBezTo>
                  <a:cubicBezTo>
                    <a:pt x="275" y="744"/>
                    <a:pt x="285" y="740"/>
                    <a:pt x="285" y="736"/>
                  </a:cubicBezTo>
                  <a:cubicBezTo>
                    <a:pt x="285" y="730"/>
                    <a:pt x="286" y="722"/>
                    <a:pt x="286" y="722"/>
                  </a:cubicBezTo>
                  <a:cubicBezTo>
                    <a:pt x="291" y="723"/>
                    <a:pt x="297" y="724"/>
                    <a:pt x="297" y="724"/>
                  </a:cubicBezTo>
                  <a:cubicBezTo>
                    <a:pt x="301" y="729"/>
                    <a:pt x="301" y="729"/>
                    <a:pt x="301" y="729"/>
                  </a:cubicBezTo>
                  <a:cubicBezTo>
                    <a:pt x="302" y="726"/>
                    <a:pt x="302" y="726"/>
                    <a:pt x="302" y="726"/>
                  </a:cubicBezTo>
                  <a:cubicBezTo>
                    <a:pt x="310" y="726"/>
                    <a:pt x="310" y="726"/>
                    <a:pt x="310" y="726"/>
                  </a:cubicBezTo>
                  <a:cubicBezTo>
                    <a:pt x="316" y="735"/>
                    <a:pt x="316" y="735"/>
                    <a:pt x="316" y="735"/>
                  </a:cubicBezTo>
                  <a:cubicBezTo>
                    <a:pt x="319" y="732"/>
                    <a:pt x="319" y="732"/>
                    <a:pt x="319" y="732"/>
                  </a:cubicBezTo>
                  <a:cubicBezTo>
                    <a:pt x="325" y="739"/>
                    <a:pt x="325" y="739"/>
                    <a:pt x="325" y="739"/>
                  </a:cubicBezTo>
                  <a:cubicBezTo>
                    <a:pt x="315" y="739"/>
                    <a:pt x="315" y="739"/>
                    <a:pt x="315" y="739"/>
                  </a:cubicBezTo>
                  <a:cubicBezTo>
                    <a:pt x="315" y="739"/>
                    <a:pt x="313" y="742"/>
                    <a:pt x="316" y="743"/>
                  </a:cubicBezTo>
                  <a:cubicBezTo>
                    <a:pt x="319" y="744"/>
                    <a:pt x="321" y="741"/>
                    <a:pt x="321" y="741"/>
                  </a:cubicBezTo>
                  <a:cubicBezTo>
                    <a:pt x="321" y="741"/>
                    <a:pt x="341" y="739"/>
                    <a:pt x="349" y="744"/>
                  </a:cubicBezTo>
                  <a:cubicBezTo>
                    <a:pt x="355" y="751"/>
                    <a:pt x="356" y="755"/>
                    <a:pt x="356" y="755"/>
                  </a:cubicBezTo>
                  <a:cubicBezTo>
                    <a:pt x="366" y="760"/>
                    <a:pt x="366" y="760"/>
                    <a:pt x="366" y="760"/>
                  </a:cubicBezTo>
                  <a:cubicBezTo>
                    <a:pt x="369" y="770"/>
                    <a:pt x="369" y="770"/>
                    <a:pt x="369" y="770"/>
                  </a:cubicBezTo>
                  <a:cubicBezTo>
                    <a:pt x="369" y="770"/>
                    <a:pt x="376" y="771"/>
                    <a:pt x="375" y="778"/>
                  </a:cubicBezTo>
                  <a:close/>
                  <a:moveTo>
                    <a:pt x="464" y="712"/>
                  </a:moveTo>
                  <a:cubicBezTo>
                    <a:pt x="462" y="717"/>
                    <a:pt x="462" y="724"/>
                    <a:pt x="462" y="724"/>
                  </a:cubicBezTo>
                  <a:cubicBezTo>
                    <a:pt x="449" y="726"/>
                    <a:pt x="449" y="726"/>
                    <a:pt x="449" y="726"/>
                  </a:cubicBezTo>
                  <a:cubicBezTo>
                    <a:pt x="449" y="726"/>
                    <a:pt x="454" y="717"/>
                    <a:pt x="446" y="708"/>
                  </a:cubicBezTo>
                  <a:cubicBezTo>
                    <a:pt x="437" y="698"/>
                    <a:pt x="425" y="697"/>
                    <a:pt x="425" y="697"/>
                  </a:cubicBezTo>
                  <a:cubicBezTo>
                    <a:pt x="408" y="694"/>
                    <a:pt x="408" y="694"/>
                    <a:pt x="408" y="694"/>
                  </a:cubicBezTo>
                  <a:cubicBezTo>
                    <a:pt x="388" y="677"/>
                    <a:pt x="388" y="677"/>
                    <a:pt x="388" y="677"/>
                  </a:cubicBezTo>
                  <a:cubicBezTo>
                    <a:pt x="398" y="683"/>
                    <a:pt x="398" y="683"/>
                    <a:pt x="398" y="683"/>
                  </a:cubicBezTo>
                  <a:cubicBezTo>
                    <a:pt x="401" y="683"/>
                    <a:pt x="401" y="683"/>
                    <a:pt x="401" y="683"/>
                  </a:cubicBezTo>
                  <a:cubicBezTo>
                    <a:pt x="401" y="674"/>
                    <a:pt x="401" y="674"/>
                    <a:pt x="401" y="674"/>
                  </a:cubicBezTo>
                  <a:cubicBezTo>
                    <a:pt x="392" y="669"/>
                    <a:pt x="392" y="669"/>
                    <a:pt x="392" y="669"/>
                  </a:cubicBezTo>
                  <a:cubicBezTo>
                    <a:pt x="389" y="667"/>
                    <a:pt x="389" y="667"/>
                    <a:pt x="389" y="667"/>
                  </a:cubicBezTo>
                  <a:cubicBezTo>
                    <a:pt x="381" y="658"/>
                    <a:pt x="381" y="658"/>
                    <a:pt x="381" y="658"/>
                  </a:cubicBezTo>
                  <a:cubicBezTo>
                    <a:pt x="373" y="650"/>
                    <a:pt x="373" y="650"/>
                    <a:pt x="373" y="650"/>
                  </a:cubicBezTo>
                  <a:cubicBezTo>
                    <a:pt x="375" y="650"/>
                    <a:pt x="375" y="650"/>
                    <a:pt x="375" y="650"/>
                  </a:cubicBezTo>
                  <a:cubicBezTo>
                    <a:pt x="384" y="656"/>
                    <a:pt x="384" y="656"/>
                    <a:pt x="384" y="656"/>
                  </a:cubicBezTo>
                  <a:cubicBezTo>
                    <a:pt x="386" y="661"/>
                    <a:pt x="386" y="661"/>
                    <a:pt x="386" y="661"/>
                  </a:cubicBezTo>
                  <a:cubicBezTo>
                    <a:pt x="401" y="669"/>
                    <a:pt x="401" y="669"/>
                    <a:pt x="401" y="669"/>
                  </a:cubicBezTo>
                  <a:cubicBezTo>
                    <a:pt x="401" y="666"/>
                    <a:pt x="401" y="666"/>
                    <a:pt x="401" y="666"/>
                  </a:cubicBezTo>
                  <a:cubicBezTo>
                    <a:pt x="395" y="658"/>
                    <a:pt x="395" y="658"/>
                    <a:pt x="395" y="658"/>
                  </a:cubicBezTo>
                  <a:cubicBezTo>
                    <a:pt x="399" y="658"/>
                    <a:pt x="399" y="658"/>
                    <a:pt x="399" y="658"/>
                  </a:cubicBezTo>
                  <a:cubicBezTo>
                    <a:pt x="385" y="646"/>
                    <a:pt x="385" y="646"/>
                    <a:pt x="385" y="646"/>
                  </a:cubicBezTo>
                  <a:cubicBezTo>
                    <a:pt x="398" y="653"/>
                    <a:pt x="398" y="653"/>
                    <a:pt x="398" y="653"/>
                  </a:cubicBezTo>
                  <a:cubicBezTo>
                    <a:pt x="385" y="638"/>
                    <a:pt x="385" y="638"/>
                    <a:pt x="385" y="638"/>
                  </a:cubicBezTo>
                  <a:cubicBezTo>
                    <a:pt x="385" y="638"/>
                    <a:pt x="401" y="649"/>
                    <a:pt x="402" y="653"/>
                  </a:cubicBezTo>
                  <a:cubicBezTo>
                    <a:pt x="404" y="656"/>
                    <a:pt x="411" y="662"/>
                    <a:pt x="413" y="663"/>
                  </a:cubicBezTo>
                  <a:cubicBezTo>
                    <a:pt x="414" y="663"/>
                    <a:pt x="414" y="660"/>
                    <a:pt x="414" y="660"/>
                  </a:cubicBezTo>
                  <a:cubicBezTo>
                    <a:pt x="414" y="660"/>
                    <a:pt x="407" y="656"/>
                    <a:pt x="408" y="654"/>
                  </a:cubicBezTo>
                  <a:cubicBezTo>
                    <a:pt x="409" y="651"/>
                    <a:pt x="422" y="660"/>
                    <a:pt x="422" y="650"/>
                  </a:cubicBezTo>
                  <a:cubicBezTo>
                    <a:pt x="423" y="641"/>
                    <a:pt x="411" y="632"/>
                    <a:pt x="411" y="632"/>
                  </a:cubicBezTo>
                  <a:cubicBezTo>
                    <a:pt x="405" y="632"/>
                    <a:pt x="405" y="632"/>
                    <a:pt x="405" y="632"/>
                  </a:cubicBezTo>
                  <a:cubicBezTo>
                    <a:pt x="397" y="629"/>
                    <a:pt x="397" y="629"/>
                    <a:pt x="397" y="629"/>
                  </a:cubicBezTo>
                  <a:cubicBezTo>
                    <a:pt x="393" y="629"/>
                    <a:pt x="393" y="629"/>
                    <a:pt x="393" y="629"/>
                  </a:cubicBezTo>
                  <a:cubicBezTo>
                    <a:pt x="404" y="643"/>
                    <a:pt x="404" y="643"/>
                    <a:pt x="404" y="643"/>
                  </a:cubicBezTo>
                  <a:cubicBezTo>
                    <a:pt x="404" y="643"/>
                    <a:pt x="374" y="620"/>
                    <a:pt x="376" y="618"/>
                  </a:cubicBezTo>
                  <a:cubicBezTo>
                    <a:pt x="379" y="615"/>
                    <a:pt x="385" y="620"/>
                    <a:pt x="385" y="620"/>
                  </a:cubicBezTo>
                  <a:cubicBezTo>
                    <a:pt x="385" y="620"/>
                    <a:pt x="390" y="618"/>
                    <a:pt x="393" y="619"/>
                  </a:cubicBezTo>
                  <a:cubicBezTo>
                    <a:pt x="397" y="619"/>
                    <a:pt x="407" y="625"/>
                    <a:pt x="407" y="625"/>
                  </a:cubicBezTo>
                  <a:cubicBezTo>
                    <a:pt x="407" y="625"/>
                    <a:pt x="421" y="622"/>
                    <a:pt x="426" y="632"/>
                  </a:cubicBezTo>
                  <a:cubicBezTo>
                    <a:pt x="433" y="642"/>
                    <a:pt x="424" y="654"/>
                    <a:pt x="429" y="657"/>
                  </a:cubicBezTo>
                  <a:cubicBezTo>
                    <a:pt x="433" y="660"/>
                    <a:pt x="440" y="670"/>
                    <a:pt x="440" y="670"/>
                  </a:cubicBezTo>
                  <a:cubicBezTo>
                    <a:pt x="447" y="670"/>
                    <a:pt x="447" y="670"/>
                    <a:pt x="447" y="670"/>
                  </a:cubicBezTo>
                  <a:cubicBezTo>
                    <a:pt x="448" y="677"/>
                    <a:pt x="448" y="677"/>
                    <a:pt x="448" y="677"/>
                  </a:cubicBezTo>
                  <a:cubicBezTo>
                    <a:pt x="448" y="677"/>
                    <a:pt x="466" y="682"/>
                    <a:pt x="468" y="692"/>
                  </a:cubicBezTo>
                  <a:cubicBezTo>
                    <a:pt x="470" y="702"/>
                    <a:pt x="467" y="707"/>
                    <a:pt x="464" y="712"/>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8" name="Freeform 49"/>
            <p:cNvSpPr/>
            <p:nvPr/>
          </p:nvSpPr>
          <p:spPr bwMode="auto">
            <a:xfrm>
              <a:off x="7375823" y="5892081"/>
              <a:ext cx="765175" cy="182563"/>
            </a:xfrm>
            <a:custGeom>
              <a:avLst/>
              <a:gdLst/>
              <a:ahLst/>
              <a:cxnLst>
                <a:cxn ang="0">
                  <a:pos x="333" y="80"/>
                </a:cxn>
                <a:cxn ang="0">
                  <a:pos x="333" y="30"/>
                </a:cxn>
                <a:cxn ang="0">
                  <a:pos x="319" y="13"/>
                </a:cxn>
                <a:cxn ang="0">
                  <a:pos x="224" y="11"/>
                </a:cxn>
                <a:cxn ang="0">
                  <a:pos x="122" y="0"/>
                </a:cxn>
                <a:cxn ang="0">
                  <a:pos x="78" y="7"/>
                </a:cxn>
                <a:cxn ang="0">
                  <a:pos x="66" y="29"/>
                </a:cxn>
                <a:cxn ang="0">
                  <a:pos x="15" y="68"/>
                </a:cxn>
                <a:cxn ang="0">
                  <a:pos x="0" y="80"/>
                </a:cxn>
                <a:cxn ang="0">
                  <a:pos x="333" y="80"/>
                </a:cxn>
              </a:cxnLst>
              <a:rect l="0" t="0" r="r" b="b"/>
              <a:pathLst>
                <a:path w="333" h="80" extrusionOk="0">
                  <a:moveTo>
                    <a:pt x="333" y="80"/>
                  </a:moveTo>
                  <a:cubicBezTo>
                    <a:pt x="333" y="30"/>
                    <a:pt x="333" y="30"/>
                    <a:pt x="333" y="30"/>
                  </a:cubicBezTo>
                  <a:cubicBezTo>
                    <a:pt x="319" y="13"/>
                    <a:pt x="319" y="13"/>
                    <a:pt x="319" y="13"/>
                  </a:cubicBezTo>
                  <a:cubicBezTo>
                    <a:pt x="319" y="13"/>
                    <a:pt x="251" y="13"/>
                    <a:pt x="224" y="11"/>
                  </a:cubicBezTo>
                  <a:cubicBezTo>
                    <a:pt x="197" y="11"/>
                    <a:pt x="135" y="0"/>
                    <a:pt x="122" y="0"/>
                  </a:cubicBezTo>
                  <a:cubicBezTo>
                    <a:pt x="108" y="0"/>
                    <a:pt x="78" y="7"/>
                    <a:pt x="78" y="7"/>
                  </a:cubicBezTo>
                  <a:cubicBezTo>
                    <a:pt x="66" y="29"/>
                    <a:pt x="66" y="29"/>
                    <a:pt x="66" y="29"/>
                  </a:cubicBezTo>
                  <a:cubicBezTo>
                    <a:pt x="66" y="29"/>
                    <a:pt x="25" y="61"/>
                    <a:pt x="15" y="68"/>
                  </a:cubicBezTo>
                  <a:cubicBezTo>
                    <a:pt x="11" y="70"/>
                    <a:pt x="6" y="74"/>
                    <a:pt x="0" y="80"/>
                  </a:cubicBezTo>
                  <a:lnTo>
                    <a:pt x="333" y="80"/>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49" name="Freeform 50"/>
            <p:cNvSpPr/>
            <p:nvPr/>
          </p:nvSpPr>
          <p:spPr bwMode="auto">
            <a:xfrm>
              <a:off x="7061498" y="5766669"/>
              <a:ext cx="493713" cy="307975"/>
            </a:xfrm>
            <a:custGeom>
              <a:avLst/>
              <a:gdLst/>
              <a:ahLst/>
              <a:cxnLst>
                <a:cxn ang="0">
                  <a:pos x="5" y="128"/>
                </a:cxn>
                <a:cxn ang="0">
                  <a:pos x="7" y="134"/>
                </a:cxn>
                <a:cxn ang="0">
                  <a:pos x="137" y="134"/>
                </a:cxn>
                <a:cxn ang="0">
                  <a:pos x="152" y="122"/>
                </a:cxn>
                <a:cxn ang="0">
                  <a:pos x="203" y="83"/>
                </a:cxn>
                <a:cxn ang="0">
                  <a:pos x="215" y="61"/>
                </a:cxn>
                <a:cxn ang="0">
                  <a:pos x="158" y="0"/>
                </a:cxn>
                <a:cxn ang="0">
                  <a:pos x="76" y="109"/>
                </a:cxn>
                <a:cxn ang="0">
                  <a:pos x="49" y="110"/>
                </a:cxn>
                <a:cxn ang="0">
                  <a:pos x="42" y="105"/>
                </a:cxn>
                <a:cxn ang="0">
                  <a:pos x="34" y="109"/>
                </a:cxn>
                <a:cxn ang="0">
                  <a:pos x="30" y="109"/>
                </a:cxn>
                <a:cxn ang="0">
                  <a:pos x="18" y="99"/>
                </a:cxn>
                <a:cxn ang="0">
                  <a:pos x="5" y="107"/>
                </a:cxn>
                <a:cxn ang="0">
                  <a:pos x="0" y="110"/>
                </a:cxn>
                <a:cxn ang="0">
                  <a:pos x="3" y="120"/>
                </a:cxn>
                <a:cxn ang="0">
                  <a:pos x="5" y="128"/>
                </a:cxn>
              </a:cxnLst>
              <a:rect l="0" t="0" r="r" b="b"/>
              <a:pathLst>
                <a:path w="215" h="134" extrusionOk="0">
                  <a:moveTo>
                    <a:pt x="5" y="128"/>
                  </a:moveTo>
                  <a:cubicBezTo>
                    <a:pt x="7" y="134"/>
                    <a:pt x="7" y="134"/>
                    <a:pt x="7" y="134"/>
                  </a:cubicBezTo>
                  <a:cubicBezTo>
                    <a:pt x="137" y="134"/>
                    <a:pt x="137" y="134"/>
                    <a:pt x="137" y="134"/>
                  </a:cubicBezTo>
                  <a:cubicBezTo>
                    <a:pt x="143" y="128"/>
                    <a:pt x="148" y="124"/>
                    <a:pt x="152" y="122"/>
                  </a:cubicBezTo>
                  <a:cubicBezTo>
                    <a:pt x="162" y="115"/>
                    <a:pt x="203" y="83"/>
                    <a:pt x="203" y="83"/>
                  </a:cubicBezTo>
                  <a:cubicBezTo>
                    <a:pt x="215" y="61"/>
                    <a:pt x="215" y="61"/>
                    <a:pt x="215" y="61"/>
                  </a:cubicBezTo>
                  <a:cubicBezTo>
                    <a:pt x="158" y="0"/>
                    <a:pt x="158" y="0"/>
                    <a:pt x="158" y="0"/>
                  </a:cubicBezTo>
                  <a:cubicBezTo>
                    <a:pt x="76" y="109"/>
                    <a:pt x="76" y="109"/>
                    <a:pt x="76" y="109"/>
                  </a:cubicBezTo>
                  <a:cubicBezTo>
                    <a:pt x="49" y="110"/>
                    <a:pt x="49" y="110"/>
                    <a:pt x="49" y="110"/>
                  </a:cubicBezTo>
                  <a:cubicBezTo>
                    <a:pt x="49" y="110"/>
                    <a:pt x="48" y="106"/>
                    <a:pt x="42" y="105"/>
                  </a:cubicBezTo>
                  <a:cubicBezTo>
                    <a:pt x="35" y="105"/>
                    <a:pt x="34" y="109"/>
                    <a:pt x="34" y="109"/>
                  </a:cubicBezTo>
                  <a:cubicBezTo>
                    <a:pt x="30" y="109"/>
                    <a:pt x="30" y="109"/>
                    <a:pt x="30" y="109"/>
                  </a:cubicBezTo>
                  <a:cubicBezTo>
                    <a:pt x="30" y="109"/>
                    <a:pt x="26" y="100"/>
                    <a:pt x="18" y="99"/>
                  </a:cubicBezTo>
                  <a:cubicBezTo>
                    <a:pt x="10" y="99"/>
                    <a:pt x="5" y="107"/>
                    <a:pt x="5" y="107"/>
                  </a:cubicBezTo>
                  <a:cubicBezTo>
                    <a:pt x="0" y="110"/>
                    <a:pt x="0" y="110"/>
                    <a:pt x="0" y="110"/>
                  </a:cubicBezTo>
                  <a:cubicBezTo>
                    <a:pt x="0" y="110"/>
                    <a:pt x="0" y="118"/>
                    <a:pt x="3" y="120"/>
                  </a:cubicBezTo>
                  <a:cubicBezTo>
                    <a:pt x="7" y="123"/>
                    <a:pt x="5" y="128"/>
                    <a:pt x="5" y="128"/>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0" name="Freeform 51"/>
            <p:cNvSpPr/>
            <p:nvPr/>
          </p:nvSpPr>
          <p:spPr bwMode="auto">
            <a:xfrm>
              <a:off x="6974186" y="5927006"/>
              <a:ext cx="101600" cy="147638"/>
            </a:xfrm>
            <a:custGeom>
              <a:avLst/>
              <a:gdLst/>
              <a:ahLst/>
              <a:cxnLst>
                <a:cxn ang="0">
                  <a:pos x="4" y="64"/>
                </a:cxn>
                <a:cxn ang="0">
                  <a:pos x="14" y="64"/>
                </a:cxn>
                <a:cxn ang="0">
                  <a:pos x="27" y="53"/>
                </a:cxn>
                <a:cxn ang="0">
                  <a:pos x="35" y="58"/>
                </a:cxn>
                <a:cxn ang="0">
                  <a:pos x="43" y="58"/>
                </a:cxn>
                <a:cxn ang="0">
                  <a:pos x="41" y="50"/>
                </a:cxn>
                <a:cxn ang="0">
                  <a:pos x="38" y="40"/>
                </a:cxn>
                <a:cxn ang="0">
                  <a:pos x="43" y="37"/>
                </a:cxn>
                <a:cxn ang="0">
                  <a:pos x="33" y="19"/>
                </a:cxn>
                <a:cxn ang="0">
                  <a:pos x="33" y="2"/>
                </a:cxn>
                <a:cxn ang="0">
                  <a:pos x="28" y="0"/>
                </a:cxn>
                <a:cxn ang="0">
                  <a:pos x="21" y="0"/>
                </a:cxn>
                <a:cxn ang="0">
                  <a:pos x="21" y="6"/>
                </a:cxn>
                <a:cxn ang="0">
                  <a:pos x="21" y="16"/>
                </a:cxn>
                <a:cxn ang="0">
                  <a:pos x="14" y="15"/>
                </a:cxn>
                <a:cxn ang="0">
                  <a:pos x="10" y="19"/>
                </a:cxn>
                <a:cxn ang="0">
                  <a:pos x="4" y="20"/>
                </a:cxn>
                <a:cxn ang="0">
                  <a:pos x="0" y="22"/>
                </a:cxn>
                <a:cxn ang="0">
                  <a:pos x="1" y="32"/>
                </a:cxn>
                <a:cxn ang="0">
                  <a:pos x="6" y="38"/>
                </a:cxn>
                <a:cxn ang="0">
                  <a:pos x="0" y="40"/>
                </a:cxn>
                <a:cxn ang="0">
                  <a:pos x="0" y="46"/>
                </a:cxn>
                <a:cxn ang="0">
                  <a:pos x="4" y="47"/>
                </a:cxn>
                <a:cxn ang="0">
                  <a:pos x="4" y="64"/>
                </a:cxn>
              </a:cxnLst>
              <a:rect l="0" t="0" r="r" b="b"/>
              <a:pathLst>
                <a:path w="45" h="64" extrusionOk="0">
                  <a:moveTo>
                    <a:pt x="4" y="64"/>
                  </a:moveTo>
                  <a:cubicBezTo>
                    <a:pt x="14" y="64"/>
                    <a:pt x="14" y="64"/>
                    <a:pt x="14" y="64"/>
                  </a:cubicBezTo>
                  <a:cubicBezTo>
                    <a:pt x="16" y="58"/>
                    <a:pt x="20" y="53"/>
                    <a:pt x="27" y="53"/>
                  </a:cubicBezTo>
                  <a:cubicBezTo>
                    <a:pt x="34" y="53"/>
                    <a:pt x="35" y="58"/>
                    <a:pt x="35" y="58"/>
                  </a:cubicBezTo>
                  <a:cubicBezTo>
                    <a:pt x="43" y="58"/>
                    <a:pt x="43" y="58"/>
                    <a:pt x="43" y="58"/>
                  </a:cubicBezTo>
                  <a:cubicBezTo>
                    <a:pt x="43" y="58"/>
                    <a:pt x="45" y="53"/>
                    <a:pt x="41" y="50"/>
                  </a:cubicBezTo>
                  <a:cubicBezTo>
                    <a:pt x="38" y="48"/>
                    <a:pt x="38" y="40"/>
                    <a:pt x="38" y="40"/>
                  </a:cubicBezTo>
                  <a:cubicBezTo>
                    <a:pt x="43" y="37"/>
                    <a:pt x="43" y="37"/>
                    <a:pt x="43" y="37"/>
                  </a:cubicBezTo>
                  <a:cubicBezTo>
                    <a:pt x="33" y="19"/>
                    <a:pt x="33" y="19"/>
                    <a:pt x="33" y="19"/>
                  </a:cubicBezTo>
                  <a:cubicBezTo>
                    <a:pt x="33" y="2"/>
                    <a:pt x="33" y="2"/>
                    <a:pt x="33" y="2"/>
                  </a:cubicBezTo>
                  <a:cubicBezTo>
                    <a:pt x="28" y="0"/>
                    <a:pt x="28" y="0"/>
                    <a:pt x="28" y="0"/>
                  </a:cubicBezTo>
                  <a:cubicBezTo>
                    <a:pt x="21" y="0"/>
                    <a:pt x="21" y="0"/>
                    <a:pt x="21" y="0"/>
                  </a:cubicBezTo>
                  <a:cubicBezTo>
                    <a:pt x="21" y="6"/>
                    <a:pt x="21" y="6"/>
                    <a:pt x="21" y="6"/>
                  </a:cubicBezTo>
                  <a:cubicBezTo>
                    <a:pt x="21" y="6"/>
                    <a:pt x="27" y="9"/>
                    <a:pt x="21" y="16"/>
                  </a:cubicBezTo>
                  <a:cubicBezTo>
                    <a:pt x="17" y="23"/>
                    <a:pt x="14" y="15"/>
                    <a:pt x="14" y="15"/>
                  </a:cubicBezTo>
                  <a:cubicBezTo>
                    <a:pt x="14" y="15"/>
                    <a:pt x="12" y="17"/>
                    <a:pt x="10" y="19"/>
                  </a:cubicBezTo>
                  <a:cubicBezTo>
                    <a:pt x="7" y="20"/>
                    <a:pt x="4" y="20"/>
                    <a:pt x="4" y="20"/>
                  </a:cubicBezTo>
                  <a:cubicBezTo>
                    <a:pt x="0" y="22"/>
                    <a:pt x="0" y="22"/>
                    <a:pt x="0" y="22"/>
                  </a:cubicBezTo>
                  <a:cubicBezTo>
                    <a:pt x="1" y="32"/>
                    <a:pt x="1" y="32"/>
                    <a:pt x="1" y="32"/>
                  </a:cubicBezTo>
                  <a:cubicBezTo>
                    <a:pt x="1" y="32"/>
                    <a:pt x="8" y="36"/>
                    <a:pt x="6" y="38"/>
                  </a:cubicBezTo>
                  <a:cubicBezTo>
                    <a:pt x="4" y="41"/>
                    <a:pt x="0" y="40"/>
                    <a:pt x="0" y="40"/>
                  </a:cubicBezTo>
                  <a:cubicBezTo>
                    <a:pt x="0" y="46"/>
                    <a:pt x="0" y="46"/>
                    <a:pt x="0" y="46"/>
                  </a:cubicBezTo>
                  <a:cubicBezTo>
                    <a:pt x="4" y="47"/>
                    <a:pt x="4" y="47"/>
                    <a:pt x="4" y="47"/>
                  </a:cubicBezTo>
                  <a:lnTo>
                    <a:pt x="4" y="64"/>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1" name="Freeform 52"/>
            <p:cNvSpPr/>
            <p:nvPr/>
          </p:nvSpPr>
          <p:spPr bwMode="auto">
            <a:xfrm>
              <a:off x="4110336" y="3167930"/>
              <a:ext cx="990600" cy="817563"/>
            </a:xfrm>
            <a:custGeom>
              <a:avLst/>
              <a:gdLst/>
              <a:ahLst/>
              <a:cxnLst>
                <a:cxn ang="0">
                  <a:pos x="430" y="225"/>
                </a:cxn>
                <a:cxn ang="0">
                  <a:pos x="402" y="196"/>
                </a:cxn>
                <a:cxn ang="0">
                  <a:pos x="398" y="168"/>
                </a:cxn>
                <a:cxn ang="0">
                  <a:pos x="390" y="146"/>
                </a:cxn>
                <a:cxn ang="0">
                  <a:pos x="398" y="112"/>
                </a:cxn>
                <a:cxn ang="0">
                  <a:pos x="393" y="84"/>
                </a:cxn>
                <a:cxn ang="0">
                  <a:pos x="376" y="44"/>
                </a:cxn>
                <a:cxn ang="0">
                  <a:pos x="364" y="17"/>
                </a:cxn>
                <a:cxn ang="0">
                  <a:pos x="337" y="9"/>
                </a:cxn>
                <a:cxn ang="0">
                  <a:pos x="224" y="18"/>
                </a:cxn>
                <a:cxn ang="0">
                  <a:pos x="216" y="26"/>
                </a:cxn>
                <a:cxn ang="0">
                  <a:pos x="204" y="33"/>
                </a:cxn>
                <a:cxn ang="0">
                  <a:pos x="212" y="23"/>
                </a:cxn>
                <a:cxn ang="0">
                  <a:pos x="211" y="22"/>
                </a:cxn>
                <a:cxn ang="0">
                  <a:pos x="173" y="8"/>
                </a:cxn>
                <a:cxn ang="0">
                  <a:pos x="175" y="5"/>
                </a:cxn>
                <a:cxn ang="0">
                  <a:pos x="123" y="9"/>
                </a:cxn>
                <a:cxn ang="0">
                  <a:pos x="88" y="30"/>
                </a:cxn>
                <a:cxn ang="0">
                  <a:pos x="38" y="46"/>
                </a:cxn>
                <a:cxn ang="0">
                  <a:pos x="6" y="60"/>
                </a:cxn>
                <a:cxn ang="0">
                  <a:pos x="16" y="63"/>
                </a:cxn>
                <a:cxn ang="0">
                  <a:pos x="24" y="58"/>
                </a:cxn>
                <a:cxn ang="0">
                  <a:pos x="19" y="80"/>
                </a:cxn>
                <a:cxn ang="0">
                  <a:pos x="22" y="88"/>
                </a:cxn>
                <a:cxn ang="0">
                  <a:pos x="6" y="83"/>
                </a:cxn>
                <a:cxn ang="0">
                  <a:pos x="2" y="124"/>
                </a:cxn>
                <a:cxn ang="0">
                  <a:pos x="19" y="163"/>
                </a:cxn>
                <a:cxn ang="0">
                  <a:pos x="24" y="195"/>
                </a:cxn>
                <a:cxn ang="0">
                  <a:pos x="39" y="226"/>
                </a:cxn>
                <a:cxn ang="0">
                  <a:pos x="36" y="261"/>
                </a:cxn>
                <a:cxn ang="0">
                  <a:pos x="44" y="258"/>
                </a:cxn>
                <a:cxn ang="0">
                  <a:pos x="58" y="264"/>
                </a:cxn>
                <a:cxn ang="0">
                  <a:pos x="88" y="275"/>
                </a:cxn>
                <a:cxn ang="0">
                  <a:pos x="109" y="280"/>
                </a:cxn>
                <a:cxn ang="0">
                  <a:pos x="114" y="308"/>
                </a:cxn>
                <a:cxn ang="0">
                  <a:pos x="134" y="302"/>
                </a:cxn>
                <a:cxn ang="0">
                  <a:pos x="127" y="287"/>
                </a:cxn>
                <a:cxn ang="0">
                  <a:pos x="162" y="293"/>
                </a:cxn>
                <a:cxn ang="0">
                  <a:pos x="166" y="308"/>
                </a:cxn>
                <a:cxn ang="0">
                  <a:pos x="176" y="309"/>
                </a:cxn>
                <a:cxn ang="0">
                  <a:pos x="205" y="329"/>
                </a:cxn>
                <a:cxn ang="0">
                  <a:pos x="221" y="340"/>
                </a:cxn>
                <a:cxn ang="0">
                  <a:pos x="234" y="339"/>
                </a:cxn>
                <a:cxn ang="0">
                  <a:pos x="248" y="341"/>
                </a:cxn>
                <a:cxn ang="0">
                  <a:pos x="257" y="342"/>
                </a:cxn>
                <a:cxn ang="0">
                  <a:pos x="265" y="353"/>
                </a:cxn>
                <a:cxn ang="0">
                  <a:pos x="288" y="339"/>
                </a:cxn>
                <a:cxn ang="0">
                  <a:pos x="314" y="337"/>
                </a:cxn>
                <a:cxn ang="0">
                  <a:pos x="343" y="335"/>
                </a:cxn>
                <a:cxn ang="0">
                  <a:pos x="381" y="348"/>
                </a:cxn>
                <a:cxn ang="0">
                  <a:pos x="386" y="341"/>
                </a:cxn>
                <a:cxn ang="0">
                  <a:pos x="392" y="301"/>
                </a:cxn>
                <a:cxn ang="0">
                  <a:pos x="428" y="254"/>
                </a:cxn>
              </a:cxnLst>
              <a:rect l="0" t="0" r="r" b="b"/>
              <a:pathLst>
                <a:path w="431" h="356" extrusionOk="0">
                  <a:moveTo>
                    <a:pt x="422" y="231"/>
                  </a:moveTo>
                  <a:cubicBezTo>
                    <a:pt x="423" y="229"/>
                    <a:pt x="427" y="228"/>
                    <a:pt x="427" y="228"/>
                  </a:cubicBezTo>
                  <a:cubicBezTo>
                    <a:pt x="430" y="225"/>
                    <a:pt x="430" y="225"/>
                    <a:pt x="430" y="225"/>
                  </a:cubicBezTo>
                  <a:cubicBezTo>
                    <a:pt x="430" y="225"/>
                    <a:pt x="422" y="222"/>
                    <a:pt x="419" y="218"/>
                  </a:cubicBezTo>
                  <a:cubicBezTo>
                    <a:pt x="417" y="215"/>
                    <a:pt x="415" y="210"/>
                    <a:pt x="411" y="207"/>
                  </a:cubicBezTo>
                  <a:cubicBezTo>
                    <a:pt x="407" y="203"/>
                    <a:pt x="402" y="202"/>
                    <a:pt x="402" y="196"/>
                  </a:cubicBezTo>
                  <a:cubicBezTo>
                    <a:pt x="402" y="189"/>
                    <a:pt x="398" y="185"/>
                    <a:pt x="396" y="181"/>
                  </a:cubicBezTo>
                  <a:cubicBezTo>
                    <a:pt x="394" y="178"/>
                    <a:pt x="394" y="172"/>
                    <a:pt x="394" y="172"/>
                  </a:cubicBezTo>
                  <a:cubicBezTo>
                    <a:pt x="398" y="168"/>
                    <a:pt x="398" y="168"/>
                    <a:pt x="398" y="168"/>
                  </a:cubicBezTo>
                  <a:cubicBezTo>
                    <a:pt x="395" y="162"/>
                    <a:pt x="395" y="162"/>
                    <a:pt x="395" y="162"/>
                  </a:cubicBezTo>
                  <a:cubicBezTo>
                    <a:pt x="397" y="154"/>
                    <a:pt x="397" y="154"/>
                    <a:pt x="397" y="154"/>
                  </a:cubicBezTo>
                  <a:cubicBezTo>
                    <a:pt x="397" y="154"/>
                    <a:pt x="399" y="149"/>
                    <a:pt x="390" y="146"/>
                  </a:cubicBezTo>
                  <a:cubicBezTo>
                    <a:pt x="380" y="141"/>
                    <a:pt x="373" y="141"/>
                    <a:pt x="373" y="141"/>
                  </a:cubicBezTo>
                  <a:cubicBezTo>
                    <a:pt x="373" y="141"/>
                    <a:pt x="374" y="126"/>
                    <a:pt x="380" y="120"/>
                  </a:cubicBezTo>
                  <a:cubicBezTo>
                    <a:pt x="386" y="115"/>
                    <a:pt x="398" y="112"/>
                    <a:pt x="398" y="112"/>
                  </a:cubicBezTo>
                  <a:cubicBezTo>
                    <a:pt x="396" y="93"/>
                    <a:pt x="396" y="93"/>
                    <a:pt x="396" y="93"/>
                  </a:cubicBezTo>
                  <a:cubicBezTo>
                    <a:pt x="398" y="92"/>
                    <a:pt x="398" y="92"/>
                    <a:pt x="398" y="92"/>
                  </a:cubicBezTo>
                  <a:cubicBezTo>
                    <a:pt x="393" y="84"/>
                    <a:pt x="393" y="84"/>
                    <a:pt x="393" y="84"/>
                  </a:cubicBezTo>
                  <a:cubicBezTo>
                    <a:pt x="395" y="80"/>
                    <a:pt x="395" y="80"/>
                    <a:pt x="395" y="80"/>
                  </a:cubicBezTo>
                  <a:cubicBezTo>
                    <a:pt x="395" y="80"/>
                    <a:pt x="380" y="62"/>
                    <a:pt x="379" y="56"/>
                  </a:cubicBezTo>
                  <a:cubicBezTo>
                    <a:pt x="377" y="50"/>
                    <a:pt x="376" y="44"/>
                    <a:pt x="376" y="44"/>
                  </a:cubicBezTo>
                  <a:cubicBezTo>
                    <a:pt x="368" y="31"/>
                    <a:pt x="368" y="31"/>
                    <a:pt x="368" y="31"/>
                  </a:cubicBezTo>
                  <a:cubicBezTo>
                    <a:pt x="365" y="28"/>
                    <a:pt x="365" y="28"/>
                    <a:pt x="365" y="28"/>
                  </a:cubicBezTo>
                  <a:cubicBezTo>
                    <a:pt x="365" y="28"/>
                    <a:pt x="368" y="25"/>
                    <a:pt x="364" y="17"/>
                  </a:cubicBezTo>
                  <a:cubicBezTo>
                    <a:pt x="359" y="9"/>
                    <a:pt x="351" y="11"/>
                    <a:pt x="347" y="11"/>
                  </a:cubicBezTo>
                  <a:cubicBezTo>
                    <a:pt x="343" y="10"/>
                    <a:pt x="344" y="6"/>
                    <a:pt x="341" y="5"/>
                  </a:cubicBezTo>
                  <a:cubicBezTo>
                    <a:pt x="338" y="4"/>
                    <a:pt x="337" y="9"/>
                    <a:pt x="337" y="9"/>
                  </a:cubicBezTo>
                  <a:cubicBezTo>
                    <a:pt x="335" y="9"/>
                    <a:pt x="335" y="9"/>
                    <a:pt x="335" y="9"/>
                  </a:cubicBezTo>
                  <a:cubicBezTo>
                    <a:pt x="334" y="9"/>
                    <a:pt x="296" y="19"/>
                    <a:pt x="280" y="19"/>
                  </a:cubicBezTo>
                  <a:cubicBezTo>
                    <a:pt x="265" y="20"/>
                    <a:pt x="224" y="18"/>
                    <a:pt x="224" y="18"/>
                  </a:cubicBezTo>
                  <a:cubicBezTo>
                    <a:pt x="221" y="21"/>
                    <a:pt x="221" y="21"/>
                    <a:pt x="221" y="21"/>
                  </a:cubicBezTo>
                  <a:cubicBezTo>
                    <a:pt x="217" y="21"/>
                    <a:pt x="217" y="21"/>
                    <a:pt x="217" y="21"/>
                  </a:cubicBezTo>
                  <a:cubicBezTo>
                    <a:pt x="216" y="26"/>
                    <a:pt x="216" y="26"/>
                    <a:pt x="216" y="26"/>
                  </a:cubicBezTo>
                  <a:cubicBezTo>
                    <a:pt x="216" y="26"/>
                    <a:pt x="212" y="27"/>
                    <a:pt x="210" y="29"/>
                  </a:cubicBezTo>
                  <a:cubicBezTo>
                    <a:pt x="209" y="30"/>
                    <a:pt x="208" y="35"/>
                    <a:pt x="208" y="35"/>
                  </a:cubicBezTo>
                  <a:cubicBezTo>
                    <a:pt x="204" y="33"/>
                    <a:pt x="204" y="33"/>
                    <a:pt x="204" y="33"/>
                  </a:cubicBezTo>
                  <a:cubicBezTo>
                    <a:pt x="200" y="33"/>
                    <a:pt x="200" y="33"/>
                    <a:pt x="200" y="33"/>
                  </a:cubicBezTo>
                  <a:cubicBezTo>
                    <a:pt x="202" y="29"/>
                    <a:pt x="202" y="29"/>
                    <a:pt x="202" y="29"/>
                  </a:cubicBezTo>
                  <a:cubicBezTo>
                    <a:pt x="202" y="29"/>
                    <a:pt x="209" y="25"/>
                    <a:pt x="212" y="23"/>
                  </a:cubicBezTo>
                  <a:cubicBezTo>
                    <a:pt x="216" y="21"/>
                    <a:pt x="224" y="9"/>
                    <a:pt x="224" y="9"/>
                  </a:cubicBezTo>
                  <a:cubicBezTo>
                    <a:pt x="222" y="7"/>
                    <a:pt x="222" y="7"/>
                    <a:pt x="222" y="7"/>
                  </a:cubicBezTo>
                  <a:cubicBezTo>
                    <a:pt x="222" y="7"/>
                    <a:pt x="214" y="21"/>
                    <a:pt x="211" y="22"/>
                  </a:cubicBezTo>
                  <a:cubicBezTo>
                    <a:pt x="209" y="22"/>
                    <a:pt x="191" y="36"/>
                    <a:pt x="180" y="27"/>
                  </a:cubicBezTo>
                  <a:cubicBezTo>
                    <a:pt x="168" y="19"/>
                    <a:pt x="166" y="6"/>
                    <a:pt x="166" y="6"/>
                  </a:cubicBezTo>
                  <a:cubicBezTo>
                    <a:pt x="166" y="6"/>
                    <a:pt x="171" y="7"/>
                    <a:pt x="173" y="8"/>
                  </a:cubicBezTo>
                  <a:cubicBezTo>
                    <a:pt x="176" y="9"/>
                    <a:pt x="181" y="14"/>
                    <a:pt x="181" y="14"/>
                  </a:cubicBezTo>
                  <a:cubicBezTo>
                    <a:pt x="182" y="12"/>
                    <a:pt x="182" y="12"/>
                    <a:pt x="182" y="12"/>
                  </a:cubicBezTo>
                  <a:cubicBezTo>
                    <a:pt x="182" y="12"/>
                    <a:pt x="178" y="7"/>
                    <a:pt x="175" y="5"/>
                  </a:cubicBezTo>
                  <a:cubicBezTo>
                    <a:pt x="171" y="4"/>
                    <a:pt x="164" y="0"/>
                    <a:pt x="160" y="0"/>
                  </a:cubicBezTo>
                  <a:cubicBezTo>
                    <a:pt x="156" y="0"/>
                    <a:pt x="140" y="6"/>
                    <a:pt x="136" y="7"/>
                  </a:cubicBezTo>
                  <a:cubicBezTo>
                    <a:pt x="132" y="7"/>
                    <a:pt x="128" y="9"/>
                    <a:pt x="123" y="9"/>
                  </a:cubicBezTo>
                  <a:cubicBezTo>
                    <a:pt x="119" y="10"/>
                    <a:pt x="111" y="18"/>
                    <a:pt x="107" y="20"/>
                  </a:cubicBezTo>
                  <a:cubicBezTo>
                    <a:pt x="103" y="22"/>
                    <a:pt x="98" y="21"/>
                    <a:pt x="95" y="24"/>
                  </a:cubicBezTo>
                  <a:cubicBezTo>
                    <a:pt x="92" y="26"/>
                    <a:pt x="92" y="26"/>
                    <a:pt x="88" y="30"/>
                  </a:cubicBezTo>
                  <a:cubicBezTo>
                    <a:pt x="85" y="34"/>
                    <a:pt x="82" y="37"/>
                    <a:pt x="82" y="37"/>
                  </a:cubicBezTo>
                  <a:cubicBezTo>
                    <a:pt x="60" y="43"/>
                    <a:pt x="42" y="43"/>
                    <a:pt x="42" y="43"/>
                  </a:cubicBezTo>
                  <a:cubicBezTo>
                    <a:pt x="38" y="46"/>
                    <a:pt x="38" y="46"/>
                    <a:pt x="38" y="46"/>
                  </a:cubicBezTo>
                  <a:cubicBezTo>
                    <a:pt x="24" y="51"/>
                    <a:pt x="24" y="51"/>
                    <a:pt x="24" y="51"/>
                  </a:cubicBezTo>
                  <a:cubicBezTo>
                    <a:pt x="20" y="52"/>
                    <a:pt x="20" y="52"/>
                    <a:pt x="20" y="52"/>
                  </a:cubicBezTo>
                  <a:cubicBezTo>
                    <a:pt x="6" y="60"/>
                    <a:pt x="6" y="60"/>
                    <a:pt x="6" y="60"/>
                  </a:cubicBezTo>
                  <a:cubicBezTo>
                    <a:pt x="7" y="62"/>
                    <a:pt x="7" y="62"/>
                    <a:pt x="7" y="62"/>
                  </a:cubicBezTo>
                  <a:cubicBezTo>
                    <a:pt x="11" y="61"/>
                    <a:pt x="11" y="61"/>
                    <a:pt x="11" y="61"/>
                  </a:cubicBezTo>
                  <a:cubicBezTo>
                    <a:pt x="16" y="63"/>
                    <a:pt x="16" y="63"/>
                    <a:pt x="16" y="63"/>
                  </a:cubicBezTo>
                  <a:cubicBezTo>
                    <a:pt x="20" y="55"/>
                    <a:pt x="20" y="55"/>
                    <a:pt x="20" y="55"/>
                  </a:cubicBezTo>
                  <a:cubicBezTo>
                    <a:pt x="25" y="53"/>
                    <a:pt x="25" y="53"/>
                    <a:pt x="25" y="53"/>
                  </a:cubicBezTo>
                  <a:cubicBezTo>
                    <a:pt x="24" y="58"/>
                    <a:pt x="24" y="58"/>
                    <a:pt x="24" y="58"/>
                  </a:cubicBezTo>
                  <a:cubicBezTo>
                    <a:pt x="24" y="58"/>
                    <a:pt x="19" y="60"/>
                    <a:pt x="19" y="63"/>
                  </a:cubicBezTo>
                  <a:cubicBezTo>
                    <a:pt x="20" y="66"/>
                    <a:pt x="22" y="72"/>
                    <a:pt x="22" y="73"/>
                  </a:cubicBezTo>
                  <a:cubicBezTo>
                    <a:pt x="22" y="74"/>
                    <a:pt x="18" y="77"/>
                    <a:pt x="19" y="80"/>
                  </a:cubicBezTo>
                  <a:cubicBezTo>
                    <a:pt x="21" y="81"/>
                    <a:pt x="30" y="94"/>
                    <a:pt x="26" y="96"/>
                  </a:cubicBezTo>
                  <a:cubicBezTo>
                    <a:pt x="24" y="98"/>
                    <a:pt x="19" y="97"/>
                    <a:pt x="20" y="94"/>
                  </a:cubicBezTo>
                  <a:cubicBezTo>
                    <a:pt x="21" y="91"/>
                    <a:pt x="22" y="88"/>
                    <a:pt x="22" y="88"/>
                  </a:cubicBezTo>
                  <a:cubicBezTo>
                    <a:pt x="19" y="82"/>
                    <a:pt x="19" y="82"/>
                    <a:pt x="19" y="82"/>
                  </a:cubicBezTo>
                  <a:cubicBezTo>
                    <a:pt x="19" y="82"/>
                    <a:pt x="12" y="81"/>
                    <a:pt x="9" y="81"/>
                  </a:cubicBezTo>
                  <a:cubicBezTo>
                    <a:pt x="8" y="81"/>
                    <a:pt x="7" y="82"/>
                    <a:pt x="6" y="83"/>
                  </a:cubicBezTo>
                  <a:cubicBezTo>
                    <a:pt x="7" y="87"/>
                    <a:pt x="7" y="94"/>
                    <a:pt x="9" y="98"/>
                  </a:cubicBezTo>
                  <a:cubicBezTo>
                    <a:pt x="13" y="104"/>
                    <a:pt x="11" y="110"/>
                    <a:pt x="9" y="117"/>
                  </a:cubicBezTo>
                  <a:cubicBezTo>
                    <a:pt x="8" y="121"/>
                    <a:pt x="4" y="121"/>
                    <a:pt x="2" y="124"/>
                  </a:cubicBezTo>
                  <a:cubicBezTo>
                    <a:pt x="1" y="125"/>
                    <a:pt x="1" y="131"/>
                    <a:pt x="0" y="133"/>
                  </a:cubicBezTo>
                  <a:cubicBezTo>
                    <a:pt x="9" y="134"/>
                    <a:pt x="22" y="148"/>
                    <a:pt x="22" y="155"/>
                  </a:cubicBezTo>
                  <a:cubicBezTo>
                    <a:pt x="22" y="159"/>
                    <a:pt x="18" y="157"/>
                    <a:pt x="19" y="163"/>
                  </a:cubicBezTo>
                  <a:cubicBezTo>
                    <a:pt x="20" y="167"/>
                    <a:pt x="20" y="168"/>
                    <a:pt x="24" y="170"/>
                  </a:cubicBezTo>
                  <a:cubicBezTo>
                    <a:pt x="28" y="171"/>
                    <a:pt x="24" y="181"/>
                    <a:pt x="25" y="181"/>
                  </a:cubicBezTo>
                  <a:cubicBezTo>
                    <a:pt x="31" y="182"/>
                    <a:pt x="26" y="192"/>
                    <a:pt x="24" y="195"/>
                  </a:cubicBezTo>
                  <a:cubicBezTo>
                    <a:pt x="20" y="200"/>
                    <a:pt x="28" y="204"/>
                    <a:pt x="30" y="210"/>
                  </a:cubicBezTo>
                  <a:cubicBezTo>
                    <a:pt x="32" y="212"/>
                    <a:pt x="26" y="216"/>
                    <a:pt x="30" y="218"/>
                  </a:cubicBezTo>
                  <a:cubicBezTo>
                    <a:pt x="34" y="220"/>
                    <a:pt x="39" y="219"/>
                    <a:pt x="39" y="226"/>
                  </a:cubicBezTo>
                  <a:cubicBezTo>
                    <a:pt x="39" y="232"/>
                    <a:pt x="45" y="235"/>
                    <a:pt x="42" y="242"/>
                  </a:cubicBezTo>
                  <a:cubicBezTo>
                    <a:pt x="42" y="246"/>
                    <a:pt x="40" y="257"/>
                    <a:pt x="37" y="259"/>
                  </a:cubicBezTo>
                  <a:cubicBezTo>
                    <a:pt x="37" y="260"/>
                    <a:pt x="37" y="260"/>
                    <a:pt x="36" y="261"/>
                  </a:cubicBezTo>
                  <a:cubicBezTo>
                    <a:pt x="44" y="263"/>
                    <a:pt x="44" y="263"/>
                    <a:pt x="44" y="263"/>
                  </a:cubicBezTo>
                  <a:cubicBezTo>
                    <a:pt x="46" y="261"/>
                    <a:pt x="46" y="261"/>
                    <a:pt x="46" y="261"/>
                  </a:cubicBezTo>
                  <a:cubicBezTo>
                    <a:pt x="44" y="258"/>
                    <a:pt x="44" y="258"/>
                    <a:pt x="44" y="258"/>
                  </a:cubicBezTo>
                  <a:cubicBezTo>
                    <a:pt x="46" y="255"/>
                    <a:pt x="46" y="255"/>
                    <a:pt x="46" y="255"/>
                  </a:cubicBezTo>
                  <a:cubicBezTo>
                    <a:pt x="60" y="257"/>
                    <a:pt x="60" y="257"/>
                    <a:pt x="60" y="257"/>
                  </a:cubicBezTo>
                  <a:cubicBezTo>
                    <a:pt x="58" y="264"/>
                    <a:pt x="58" y="264"/>
                    <a:pt x="58" y="264"/>
                  </a:cubicBezTo>
                  <a:cubicBezTo>
                    <a:pt x="66" y="272"/>
                    <a:pt x="66" y="272"/>
                    <a:pt x="66" y="272"/>
                  </a:cubicBezTo>
                  <a:cubicBezTo>
                    <a:pt x="66" y="267"/>
                    <a:pt x="66" y="267"/>
                    <a:pt x="66" y="267"/>
                  </a:cubicBezTo>
                  <a:cubicBezTo>
                    <a:pt x="88" y="275"/>
                    <a:pt x="88" y="275"/>
                    <a:pt x="88" y="275"/>
                  </a:cubicBezTo>
                  <a:cubicBezTo>
                    <a:pt x="89" y="281"/>
                    <a:pt x="89" y="281"/>
                    <a:pt x="89" y="281"/>
                  </a:cubicBezTo>
                  <a:cubicBezTo>
                    <a:pt x="102" y="275"/>
                    <a:pt x="102" y="275"/>
                    <a:pt x="102" y="275"/>
                  </a:cubicBezTo>
                  <a:cubicBezTo>
                    <a:pt x="109" y="280"/>
                    <a:pt x="109" y="280"/>
                    <a:pt x="109" y="280"/>
                  </a:cubicBezTo>
                  <a:cubicBezTo>
                    <a:pt x="109" y="280"/>
                    <a:pt x="96" y="288"/>
                    <a:pt x="98" y="291"/>
                  </a:cubicBezTo>
                  <a:cubicBezTo>
                    <a:pt x="100" y="293"/>
                    <a:pt x="109" y="292"/>
                    <a:pt x="110" y="295"/>
                  </a:cubicBezTo>
                  <a:cubicBezTo>
                    <a:pt x="112" y="298"/>
                    <a:pt x="111" y="306"/>
                    <a:pt x="114" y="308"/>
                  </a:cubicBezTo>
                  <a:cubicBezTo>
                    <a:pt x="117" y="310"/>
                    <a:pt x="123" y="308"/>
                    <a:pt x="124" y="306"/>
                  </a:cubicBezTo>
                  <a:cubicBezTo>
                    <a:pt x="124" y="304"/>
                    <a:pt x="130" y="301"/>
                    <a:pt x="130" y="301"/>
                  </a:cubicBezTo>
                  <a:cubicBezTo>
                    <a:pt x="134" y="302"/>
                    <a:pt x="134" y="302"/>
                    <a:pt x="134" y="302"/>
                  </a:cubicBezTo>
                  <a:cubicBezTo>
                    <a:pt x="134" y="302"/>
                    <a:pt x="136" y="296"/>
                    <a:pt x="134" y="296"/>
                  </a:cubicBezTo>
                  <a:cubicBezTo>
                    <a:pt x="132" y="296"/>
                    <a:pt x="128" y="293"/>
                    <a:pt x="128" y="293"/>
                  </a:cubicBezTo>
                  <a:cubicBezTo>
                    <a:pt x="127" y="287"/>
                    <a:pt x="127" y="287"/>
                    <a:pt x="127" y="287"/>
                  </a:cubicBezTo>
                  <a:cubicBezTo>
                    <a:pt x="127" y="287"/>
                    <a:pt x="134" y="289"/>
                    <a:pt x="140" y="291"/>
                  </a:cubicBezTo>
                  <a:cubicBezTo>
                    <a:pt x="146" y="293"/>
                    <a:pt x="150" y="298"/>
                    <a:pt x="150" y="298"/>
                  </a:cubicBezTo>
                  <a:cubicBezTo>
                    <a:pt x="162" y="293"/>
                    <a:pt x="162" y="293"/>
                    <a:pt x="162" y="293"/>
                  </a:cubicBezTo>
                  <a:cubicBezTo>
                    <a:pt x="166" y="298"/>
                    <a:pt x="166" y="298"/>
                    <a:pt x="166" y="298"/>
                  </a:cubicBezTo>
                  <a:cubicBezTo>
                    <a:pt x="162" y="303"/>
                    <a:pt x="162" y="303"/>
                    <a:pt x="162" y="303"/>
                  </a:cubicBezTo>
                  <a:cubicBezTo>
                    <a:pt x="162" y="303"/>
                    <a:pt x="165" y="307"/>
                    <a:pt x="166" y="308"/>
                  </a:cubicBezTo>
                  <a:cubicBezTo>
                    <a:pt x="168" y="309"/>
                    <a:pt x="170" y="315"/>
                    <a:pt x="170" y="315"/>
                  </a:cubicBezTo>
                  <a:cubicBezTo>
                    <a:pt x="175" y="313"/>
                    <a:pt x="175" y="313"/>
                    <a:pt x="175" y="313"/>
                  </a:cubicBezTo>
                  <a:cubicBezTo>
                    <a:pt x="176" y="309"/>
                    <a:pt x="176" y="309"/>
                    <a:pt x="176" y="309"/>
                  </a:cubicBezTo>
                  <a:cubicBezTo>
                    <a:pt x="192" y="314"/>
                    <a:pt x="192" y="314"/>
                    <a:pt x="192" y="314"/>
                  </a:cubicBezTo>
                  <a:cubicBezTo>
                    <a:pt x="202" y="317"/>
                    <a:pt x="202" y="317"/>
                    <a:pt x="202" y="317"/>
                  </a:cubicBezTo>
                  <a:cubicBezTo>
                    <a:pt x="205" y="329"/>
                    <a:pt x="205" y="329"/>
                    <a:pt x="205" y="329"/>
                  </a:cubicBezTo>
                  <a:cubicBezTo>
                    <a:pt x="214" y="329"/>
                    <a:pt x="214" y="329"/>
                    <a:pt x="214" y="329"/>
                  </a:cubicBezTo>
                  <a:cubicBezTo>
                    <a:pt x="218" y="340"/>
                    <a:pt x="218" y="340"/>
                    <a:pt x="218" y="340"/>
                  </a:cubicBezTo>
                  <a:cubicBezTo>
                    <a:pt x="221" y="340"/>
                    <a:pt x="221" y="340"/>
                    <a:pt x="221" y="340"/>
                  </a:cubicBezTo>
                  <a:cubicBezTo>
                    <a:pt x="221" y="348"/>
                    <a:pt x="221" y="348"/>
                    <a:pt x="221" y="348"/>
                  </a:cubicBezTo>
                  <a:cubicBezTo>
                    <a:pt x="231" y="346"/>
                    <a:pt x="231" y="346"/>
                    <a:pt x="231" y="346"/>
                  </a:cubicBezTo>
                  <a:cubicBezTo>
                    <a:pt x="234" y="339"/>
                    <a:pt x="234" y="339"/>
                    <a:pt x="234" y="339"/>
                  </a:cubicBezTo>
                  <a:cubicBezTo>
                    <a:pt x="237" y="339"/>
                    <a:pt x="237" y="339"/>
                    <a:pt x="237" y="339"/>
                  </a:cubicBezTo>
                  <a:cubicBezTo>
                    <a:pt x="237" y="339"/>
                    <a:pt x="238" y="333"/>
                    <a:pt x="243" y="333"/>
                  </a:cubicBezTo>
                  <a:cubicBezTo>
                    <a:pt x="247" y="334"/>
                    <a:pt x="248" y="341"/>
                    <a:pt x="248" y="341"/>
                  </a:cubicBezTo>
                  <a:cubicBezTo>
                    <a:pt x="252" y="341"/>
                    <a:pt x="252" y="341"/>
                    <a:pt x="252" y="341"/>
                  </a:cubicBezTo>
                  <a:cubicBezTo>
                    <a:pt x="251" y="344"/>
                    <a:pt x="251" y="344"/>
                    <a:pt x="251" y="344"/>
                  </a:cubicBezTo>
                  <a:cubicBezTo>
                    <a:pt x="257" y="342"/>
                    <a:pt x="257" y="342"/>
                    <a:pt x="257" y="342"/>
                  </a:cubicBezTo>
                  <a:cubicBezTo>
                    <a:pt x="260" y="349"/>
                    <a:pt x="260" y="349"/>
                    <a:pt x="260" y="349"/>
                  </a:cubicBezTo>
                  <a:cubicBezTo>
                    <a:pt x="260" y="349"/>
                    <a:pt x="255" y="356"/>
                    <a:pt x="259" y="356"/>
                  </a:cubicBezTo>
                  <a:cubicBezTo>
                    <a:pt x="261" y="356"/>
                    <a:pt x="265" y="353"/>
                    <a:pt x="265" y="353"/>
                  </a:cubicBezTo>
                  <a:cubicBezTo>
                    <a:pt x="273" y="356"/>
                    <a:pt x="273" y="356"/>
                    <a:pt x="273" y="356"/>
                  </a:cubicBezTo>
                  <a:cubicBezTo>
                    <a:pt x="276" y="346"/>
                    <a:pt x="276" y="346"/>
                    <a:pt x="276" y="346"/>
                  </a:cubicBezTo>
                  <a:cubicBezTo>
                    <a:pt x="276" y="346"/>
                    <a:pt x="281" y="340"/>
                    <a:pt x="288" y="339"/>
                  </a:cubicBezTo>
                  <a:cubicBezTo>
                    <a:pt x="300" y="339"/>
                    <a:pt x="300" y="339"/>
                    <a:pt x="300" y="339"/>
                  </a:cubicBezTo>
                  <a:cubicBezTo>
                    <a:pt x="300" y="339"/>
                    <a:pt x="301" y="345"/>
                    <a:pt x="308" y="344"/>
                  </a:cubicBezTo>
                  <a:cubicBezTo>
                    <a:pt x="313" y="343"/>
                    <a:pt x="314" y="337"/>
                    <a:pt x="314" y="337"/>
                  </a:cubicBezTo>
                  <a:cubicBezTo>
                    <a:pt x="314" y="337"/>
                    <a:pt x="319" y="333"/>
                    <a:pt x="327" y="331"/>
                  </a:cubicBezTo>
                  <a:cubicBezTo>
                    <a:pt x="334" y="330"/>
                    <a:pt x="337" y="331"/>
                    <a:pt x="337" y="331"/>
                  </a:cubicBezTo>
                  <a:cubicBezTo>
                    <a:pt x="343" y="335"/>
                    <a:pt x="343" y="335"/>
                    <a:pt x="343" y="335"/>
                  </a:cubicBezTo>
                  <a:cubicBezTo>
                    <a:pt x="343" y="335"/>
                    <a:pt x="355" y="335"/>
                    <a:pt x="356" y="337"/>
                  </a:cubicBezTo>
                  <a:cubicBezTo>
                    <a:pt x="357" y="339"/>
                    <a:pt x="357" y="344"/>
                    <a:pt x="357" y="344"/>
                  </a:cubicBezTo>
                  <a:cubicBezTo>
                    <a:pt x="381" y="348"/>
                    <a:pt x="381" y="348"/>
                    <a:pt x="381" y="348"/>
                  </a:cubicBezTo>
                  <a:cubicBezTo>
                    <a:pt x="395" y="352"/>
                    <a:pt x="395" y="352"/>
                    <a:pt x="395" y="352"/>
                  </a:cubicBezTo>
                  <a:cubicBezTo>
                    <a:pt x="396" y="346"/>
                    <a:pt x="396" y="346"/>
                    <a:pt x="396" y="346"/>
                  </a:cubicBezTo>
                  <a:cubicBezTo>
                    <a:pt x="396" y="346"/>
                    <a:pt x="388" y="344"/>
                    <a:pt x="386" y="341"/>
                  </a:cubicBezTo>
                  <a:cubicBezTo>
                    <a:pt x="385" y="338"/>
                    <a:pt x="386" y="335"/>
                    <a:pt x="385" y="330"/>
                  </a:cubicBezTo>
                  <a:cubicBezTo>
                    <a:pt x="385" y="325"/>
                    <a:pt x="379" y="318"/>
                    <a:pt x="379" y="318"/>
                  </a:cubicBezTo>
                  <a:cubicBezTo>
                    <a:pt x="379" y="318"/>
                    <a:pt x="389" y="308"/>
                    <a:pt x="392" y="301"/>
                  </a:cubicBezTo>
                  <a:cubicBezTo>
                    <a:pt x="396" y="294"/>
                    <a:pt x="397" y="283"/>
                    <a:pt x="400" y="279"/>
                  </a:cubicBezTo>
                  <a:cubicBezTo>
                    <a:pt x="404" y="276"/>
                    <a:pt x="414" y="258"/>
                    <a:pt x="414" y="258"/>
                  </a:cubicBezTo>
                  <a:cubicBezTo>
                    <a:pt x="414" y="258"/>
                    <a:pt x="425" y="261"/>
                    <a:pt x="428" y="254"/>
                  </a:cubicBezTo>
                  <a:cubicBezTo>
                    <a:pt x="431" y="246"/>
                    <a:pt x="431" y="238"/>
                    <a:pt x="428" y="235"/>
                  </a:cubicBezTo>
                  <a:cubicBezTo>
                    <a:pt x="425" y="234"/>
                    <a:pt x="421" y="233"/>
                    <a:pt x="422" y="231"/>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2" name="Freeform 53"/>
            <p:cNvSpPr/>
            <p:nvPr/>
          </p:nvSpPr>
          <p:spPr bwMode="auto">
            <a:xfrm>
              <a:off x="4694536" y="2853606"/>
              <a:ext cx="509588" cy="385762"/>
            </a:xfrm>
            <a:custGeom>
              <a:avLst/>
              <a:gdLst/>
              <a:ahLst/>
              <a:cxnLst>
                <a:cxn ang="0">
                  <a:pos x="87" y="142"/>
                </a:cxn>
                <a:cxn ang="0">
                  <a:pos x="110" y="154"/>
                </a:cxn>
                <a:cxn ang="0">
                  <a:pos x="114" y="168"/>
                </a:cxn>
                <a:cxn ang="0">
                  <a:pos x="127" y="163"/>
                </a:cxn>
                <a:cxn ang="0">
                  <a:pos x="141" y="163"/>
                </a:cxn>
                <a:cxn ang="0">
                  <a:pos x="155" y="158"/>
                </a:cxn>
                <a:cxn ang="0">
                  <a:pos x="161" y="146"/>
                </a:cxn>
                <a:cxn ang="0">
                  <a:pos x="175" y="136"/>
                </a:cxn>
                <a:cxn ang="0">
                  <a:pos x="189" y="142"/>
                </a:cxn>
                <a:cxn ang="0">
                  <a:pos x="188" y="129"/>
                </a:cxn>
                <a:cxn ang="0">
                  <a:pos x="188" y="96"/>
                </a:cxn>
                <a:cxn ang="0">
                  <a:pos x="203" y="74"/>
                </a:cxn>
                <a:cxn ang="0">
                  <a:pos x="218" y="65"/>
                </a:cxn>
                <a:cxn ang="0">
                  <a:pos x="207" y="58"/>
                </a:cxn>
                <a:cxn ang="0">
                  <a:pos x="210" y="42"/>
                </a:cxn>
                <a:cxn ang="0">
                  <a:pos x="197" y="33"/>
                </a:cxn>
                <a:cxn ang="0">
                  <a:pos x="191" y="29"/>
                </a:cxn>
                <a:cxn ang="0">
                  <a:pos x="169" y="15"/>
                </a:cxn>
                <a:cxn ang="0">
                  <a:pos x="148" y="14"/>
                </a:cxn>
                <a:cxn ang="0">
                  <a:pos x="137" y="0"/>
                </a:cxn>
                <a:cxn ang="0">
                  <a:pos x="127" y="12"/>
                </a:cxn>
                <a:cxn ang="0">
                  <a:pos x="120" y="12"/>
                </a:cxn>
                <a:cxn ang="0">
                  <a:pos x="107" y="10"/>
                </a:cxn>
                <a:cxn ang="0">
                  <a:pos x="90" y="15"/>
                </a:cxn>
                <a:cxn ang="0">
                  <a:pos x="77" y="13"/>
                </a:cxn>
                <a:cxn ang="0">
                  <a:pos x="71" y="18"/>
                </a:cxn>
                <a:cxn ang="0">
                  <a:pos x="66" y="13"/>
                </a:cxn>
                <a:cxn ang="0">
                  <a:pos x="54" y="15"/>
                </a:cxn>
                <a:cxn ang="0">
                  <a:pos x="31" y="21"/>
                </a:cxn>
                <a:cxn ang="0">
                  <a:pos x="23" y="24"/>
                </a:cxn>
                <a:cxn ang="0">
                  <a:pos x="7" y="40"/>
                </a:cxn>
                <a:cxn ang="0">
                  <a:pos x="4" y="40"/>
                </a:cxn>
                <a:cxn ang="0">
                  <a:pos x="5" y="62"/>
                </a:cxn>
                <a:cxn ang="0">
                  <a:pos x="6" y="72"/>
                </a:cxn>
                <a:cxn ang="0">
                  <a:pos x="5" y="94"/>
                </a:cxn>
                <a:cxn ang="0">
                  <a:pos x="9" y="86"/>
                </a:cxn>
                <a:cxn ang="0">
                  <a:pos x="9" y="71"/>
                </a:cxn>
                <a:cxn ang="0">
                  <a:pos x="14" y="87"/>
                </a:cxn>
                <a:cxn ang="0">
                  <a:pos x="16" y="92"/>
                </a:cxn>
                <a:cxn ang="0">
                  <a:pos x="24" y="100"/>
                </a:cxn>
                <a:cxn ang="0">
                  <a:pos x="37" y="102"/>
                </a:cxn>
                <a:cxn ang="0">
                  <a:pos x="48" y="107"/>
                </a:cxn>
                <a:cxn ang="0">
                  <a:pos x="69" y="103"/>
                </a:cxn>
                <a:cxn ang="0">
                  <a:pos x="77" y="120"/>
                </a:cxn>
                <a:cxn ang="0">
                  <a:pos x="81" y="146"/>
                </a:cxn>
              </a:cxnLst>
              <a:rect l="0" t="0" r="r" b="b"/>
              <a:pathLst>
                <a:path w="222" h="168" extrusionOk="0">
                  <a:moveTo>
                    <a:pt x="83" y="146"/>
                  </a:moveTo>
                  <a:cubicBezTo>
                    <a:pt x="83" y="146"/>
                    <a:pt x="84" y="141"/>
                    <a:pt x="87" y="142"/>
                  </a:cubicBezTo>
                  <a:cubicBezTo>
                    <a:pt x="90" y="143"/>
                    <a:pt x="89" y="147"/>
                    <a:pt x="93" y="148"/>
                  </a:cubicBezTo>
                  <a:cubicBezTo>
                    <a:pt x="97" y="148"/>
                    <a:pt x="105" y="146"/>
                    <a:pt x="110" y="154"/>
                  </a:cubicBezTo>
                  <a:cubicBezTo>
                    <a:pt x="114" y="162"/>
                    <a:pt x="111" y="165"/>
                    <a:pt x="111" y="165"/>
                  </a:cubicBezTo>
                  <a:cubicBezTo>
                    <a:pt x="114" y="168"/>
                    <a:pt x="114" y="168"/>
                    <a:pt x="114" y="168"/>
                  </a:cubicBezTo>
                  <a:cubicBezTo>
                    <a:pt x="126" y="167"/>
                    <a:pt x="126" y="167"/>
                    <a:pt x="126" y="167"/>
                  </a:cubicBezTo>
                  <a:cubicBezTo>
                    <a:pt x="127" y="163"/>
                    <a:pt x="127" y="163"/>
                    <a:pt x="127" y="163"/>
                  </a:cubicBezTo>
                  <a:cubicBezTo>
                    <a:pt x="134" y="165"/>
                    <a:pt x="134" y="165"/>
                    <a:pt x="134" y="165"/>
                  </a:cubicBezTo>
                  <a:cubicBezTo>
                    <a:pt x="141" y="163"/>
                    <a:pt x="141" y="163"/>
                    <a:pt x="141" y="163"/>
                  </a:cubicBezTo>
                  <a:cubicBezTo>
                    <a:pt x="148" y="166"/>
                    <a:pt x="148" y="166"/>
                    <a:pt x="148" y="166"/>
                  </a:cubicBezTo>
                  <a:cubicBezTo>
                    <a:pt x="155" y="158"/>
                    <a:pt x="155" y="158"/>
                    <a:pt x="155" y="158"/>
                  </a:cubicBezTo>
                  <a:cubicBezTo>
                    <a:pt x="155" y="158"/>
                    <a:pt x="159" y="160"/>
                    <a:pt x="163" y="158"/>
                  </a:cubicBezTo>
                  <a:cubicBezTo>
                    <a:pt x="167" y="157"/>
                    <a:pt x="160" y="148"/>
                    <a:pt x="161" y="146"/>
                  </a:cubicBezTo>
                  <a:cubicBezTo>
                    <a:pt x="163" y="143"/>
                    <a:pt x="171" y="146"/>
                    <a:pt x="171" y="146"/>
                  </a:cubicBezTo>
                  <a:cubicBezTo>
                    <a:pt x="175" y="136"/>
                    <a:pt x="175" y="136"/>
                    <a:pt x="175" y="136"/>
                  </a:cubicBezTo>
                  <a:cubicBezTo>
                    <a:pt x="175" y="136"/>
                    <a:pt x="181" y="134"/>
                    <a:pt x="186" y="134"/>
                  </a:cubicBezTo>
                  <a:cubicBezTo>
                    <a:pt x="190" y="133"/>
                    <a:pt x="186" y="139"/>
                    <a:pt x="189" y="142"/>
                  </a:cubicBezTo>
                  <a:cubicBezTo>
                    <a:pt x="192" y="145"/>
                    <a:pt x="199" y="140"/>
                    <a:pt x="197" y="133"/>
                  </a:cubicBezTo>
                  <a:cubicBezTo>
                    <a:pt x="197" y="128"/>
                    <a:pt x="188" y="129"/>
                    <a:pt x="188" y="129"/>
                  </a:cubicBezTo>
                  <a:cubicBezTo>
                    <a:pt x="191" y="113"/>
                    <a:pt x="191" y="113"/>
                    <a:pt x="191" y="113"/>
                  </a:cubicBezTo>
                  <a:cubicBezTo>
                    <a:pt x="191" y="113"/>
                    <a:pt x="188" y="101"/>
                    <a:pt x="188" y="96"/>
                  </a:cubicBezTo>
                  <a:cubicBezTo>
                    <a:pt x="188" y="92"/>
                    <a:pt x="195" y="87"/>
                    <a:pt x="200" y="86"/>
                  </a:cubicBezTo>
                  <a:cubicBezTo>
                    <a:pt x="204" y="84"/>
                    <a:pt x="203" y="74"/>
                    <a:pt x="203" y="74"/>
                  </a:cubicBezTo>
                  <a:cubicBezTo>
                    <a:pt x="218" y="70"/>
                    <a:pt x="218" y="70"/>
                    <a:pt x="218" y="70"/>
                  </a:cubicBezTo>
                  <a:cubicBezTo>
                    <a:pt x="218" y="65"/>
                    <a:pt x="218" y="65"/>
                    <a:pt x="218" y="65"/>
                  </a:cubicBezTo>
                  <a:cubicBezTo>
                    <a:pt x="218" y="65"/>
                    <a:pt x="222" y="60"/>
                    <a:pt x="221" y="56"/>
                  </a:cubicBezTo>
                  <a:cubicBezTo>
                    <a:pt x="220" y="53"/>
                    <a:pt x="207" y="58"/>
                    <a:pt x="207" y="58"/>
                  </a:cubicBezTo>
                  <a:cubicBezTo>
                    <a:pt x="208" y="48"/>
                    <a:pt x="208" y="48"/>
                    <a:pt x="208" y="48"/>
                  </a:cubicBezTo>
                  <a:cubicBezTo>
                    <a:pt x="210" y="42"/>
                    <a:pt x="210" y="42"/>
                    <a:pt x="210" y="42"/>
                  </a:cubicBezTo>
                  <a:cubicBezTo>
                    <a:pt x="210" y="36"/>
                    <a:pt x="210" y="36"/>
                    <a:pt x="210" y="36"/>
                  </a:cubicBezTo>
                  <a:cubicBezTo>
                    <a:pt x="197" y="33"/>
                    <a:pt x="197" y="33"/>
                    <a:pt x="197" y="33"/>
                  </a:cubicBezTo>
                  <a:cubicBezTo>
                    <a:pt x="196" y="29"/>
                    <a:pt x="196" y="29"/>
                    <a:pt x="196" y="29"/>
                  </a:cubicBezTo>
                  <a:cubicBezTo>
                    <a:pt x="191" y="29"/>
                    <a:pt x="191" y="29"/>
                    <a:pt x="191" y="29"/>
                  </a:cubicBezTo>
                  <a:cubicBezTo>
                    <a:pt x="191" y="29"/>
                    <a:pt x="188" y="22"/>
                    <a:pt x="186" y="19"/>
                  </a:cubicBezTo>
                  <a:cubicBezTo>
                    <a:pt x="183" y="16"/>
                    <a:pt x="169" y="15"/>
                    <a:pt x="169" y="15"/>
                  </a:cubicBezTo>
                  <a:cubicBezTo>
                    <a:pt x="169" y="12"/>
                    <a:pt x="169" y="12"/>
                    <a:pt x="169" y="12"/>
                  </a:cubicBezTo>
                  <a:cubicBezTo>
                    <a:pt x="148" y="14"/>
                    <a:pt x="148" y="14"/>
                    <a:pt x="148" y="14"/>
                  </a:cubicBezTo>
                  <a:cubicBezTo>
                    <a:pt x="142" y="2"/>
                    <a:pt x="142" y="2"/>
                    <a:pt x="142" y="2"/>
                  </a:cubicBezTo>
                  <a:cubicBezTo>
                    <a:pt x="137" y="0"/>
                    <a:pt x="137" y="0"/>
                    <a:pt x="137" y="0"/>
                  </a:cubicBezTo>
                  <a:cubicBezTo>
                    <a:pt x="130" y="5"/>
                    <a:pt x="130" y="5"/>
                    <a:pt x="130" y="5"/>
                  </a:cubicBezTo>
                  <a:cubicBezTo>
                    <a:pt x="127" y="12"/>
                    <a:pt x="127" y="12"/>
                    <a:pt x="127" y="12"/>
                  </a:cubicBezTo>
                  <a:cubicBezTo>
                    <a:pt x="124" y="13"/>
                    <a:pt x="124" y="13"/>
                    <a:pt x="124" y="13"/>
                  </a:cubicBezTo>
                  <a:cubicBezTo>
                    <a:pt x="120" y="12"/>
                    <a:pt x="120" y="12"/>
                    <a:pt x="120" y="12"/>
                  </a:cubicBezTo>
                  <a:cubicBezTo>
                    <a:pt x="113" y="15"/>
                    <a:pt x="113" y="15"/>
                    <a:pt x="113" y="15"/>
                  </a:cubicBezTo>
                  <a:cubicBezTo>
                    <a:pt x="107" y="10"/>
                    <a:pt x="107" y="10"/>
                    <a:pt x="107" y="10"/>
                  </a:cubicBezTo>
                  <a:cubicBezTo>
                    <a:pt x="94" y="10"/>
                    <a:pt x="94" y="10"/>
                    <a:pt x="94" y="10"/>
                  </a:cubicBezTo>
                  <a:cubicBezTo>
                    <a:pt x="90" y="15"/>
                    <a:pt x="90" y="15"/>
                    <a:pt x="90" y="15"/>
                  </a:cubicBezTo>
                  <a:cubicBezTo>
                    <a:pt x="83" y="12"/>
                    <a:pt x="83" y="12"/>
                    <a:pt x="83" y="12"/>
                  </a:cubicBezTo>
                  <a:cubicBezTo>
                    <a:pt x="77" y="13"/>
                    <a:pt x="77" y="13"/>
                    <a:pt x="77" y="13"/>
                  </a:cubicBezTo>
                  <a:cubicBezTo>
                    <a:pt x="75" y="18"/>
                    <a:pt x="75" y="18"/>
                    <a:pt x="75" y="18"/>
                  </a:cubicBezTo>
                  <a:cubicBezTo>
                    <a:pt x="71" y="18"/>
                    <a:pt x="71" y="18"/>
                    <a:pt x="71" y="18"/>
                  </a:cubicBezTo>
                  <a:cubicBezTo>
                    <a:pt x="70" y="12"/>
                    <a:pt x="70" y="12"/>
                    <a:pt x="70" y="12"/>
                  </a:cubicBezTo>
                  <a:cubicBezTo>
                    <a:pt x="66" y="13"/>
                    <a:pt x="66" y="13"/>
                    <a:pt x="66" y="13"/>
                  </a:cubicBezTo>
                  <a:cubicBezTo>
                    <a:pt x="58" y="18"/>
                    <a:pt x="58" y="18"/>
                    <a:pt x="58" y="18"/>
                  </a:cubicBezTo>
                  <a:cubicBezTo>
                    <a:pt x="54" y="15"/>
                    <a:pt x="54" y="15"/>
                    <a:pt x="54" y="15"/>
                  </a:cubicBezTo>
                  <a:cubicBezTo>
                    <a:pt x="36" y="16"/>
                    <a:pt x="36" y="16"/>
                    <a:pt x="36" y="16"/>
                  </a:cubicBezTo>
                  <a:cubicBezTo>
                    <a:pt x="31" y="21"/>
                    <a:pt x="31" y="21"/>
                    <a:pt x="31" y="21"/>
                  </a:cubicBezTo>
                  <a:cubicBezTo>
                    <a:pt x="28" y="20"/>
                    <a:pt x="28" y="20"/>
                    <a:pt x="28" y="20"/>
                  </a:cubicBezTo>
                  <a:cubicBezTo>
                    <a:pt x="23" y="24"/>
                    <a:pt x="23" y="24"/>
                    <a:pt x="23" y="24"/>
                  </a:cubicBezTo>
                  <a:cubicBezTo>
                    <a:pt x="23" y="24"/>
                    <a:pt x="20" y="22"/>
                    <a:pt x="16" y="26"/>
                  </a:cubicBezTo>
                  <a:cubicBezTo>
                    <a:pt x="12" y="31"/>
                    <a:pt x="7" y="40"/>
                    <a:pt x="7" y="40"/>
                  </a:cubicBezTo>
                  <a:cubicBezTo>
                    <a:pt x="5" y="42"/>
                    <a:pt x="5" y="42"/>
                    <a:pt x="5" y="42"/>
                  </a:cubicBezTo>
                  <a:cubicBezTo>
                    <a:pt x="4" y="40"/>
                    <a:pt x="4" y="40"/>
                    <a:pt x="4" y="40"/>
                  </a:cubicBezTo>
                  <a:cubicBezTo>
                    <a:pt x="0" y="44"/>
                    <a:pt x="0" y="44"/>
                    <a:pt x="0" y="44"/>
                  </a:cubicBezTo>
                  <a:cubicBezTo>
                    <a:pt x="0" y="44"/>
                    <a:pt x="4" y="57"/>
                    <a:pt x="5" y="62"/>
                  </a:cubicBezTo>
                  <a:cubicBezTo>
                    <a:pt x="5" y="64"/>
                    <a:pt x="6" y="66"/>
                    <a:pt x="7" y="68"/>
                  </a:cubicBezTo>
                  <a:cubicBezTo>
                    <a:pt x="6" y="72"/>
                    <a:pt x="6" y="72"/>
                    <a:pt x="6" y="72"/>
                  </a:cubicBezTo>
                  <a:cubicBezTo>
                    <a:pt x="7" y="84"/>
                    <a:pt x="7" y="84"/>
                    <a:pt x="7" y="84"/>
                  </a:cubicBezTo>
                  <a:cubicBezTo>
                    <a:pt x="5" y="94"/>
                    <a:pt x="5" y="94"/>
                    <a:pt x="5" y="94"/>
                  </a:cubicBezTo>
                  <a:cubicBezTo>
                    <a:pt x="7" y="93"/>
                    <a:pt x="7" y="93"/>
                    <a:pt x="7" y="93"/>
                  </a:cubicBezTo>
                  <a:cubicBezTo>
                    <a:pt x="9" y="86"/>
                    <a:pt x="9" y="86"/>
                    <a:pt x="9" y="86"/>
                  </a:cubicBezTo>
                  <a:cubicBezTo>
                    <a:pt x="8" y="73"/>
                    <a:pt x="8" y="73"/>
                    <a:pt x="8" y="73"/>
                  </a:cubicBezTo>
                  <a:cubicBezTo>
                    <a:pt x="9" y="71"/>
                    <a:pt x="9" y="71"/>
                    <a:pt x="9" y="71"/>
                  </a:cubicBezTo>
                  <a:cubicBezTo>
                    <a:pt x="10" y="76"/>
                    <a:pt x="12" y="79"/>
                    <a:pt x="12" y="79"/>
                  </a:cubicBezTo>
                  <a:cubicBezTo>
                    <a:pt x="14" y="87"/>
                    <a:pt x="14" y="87"/>
                    <a:pt x="14" y="87"/>
                  </a:cubicBezTo>
                  <a:cubicBezTo>
                    <a:pt x="12" y="92"/>
                    <a:pt x="12" y="92"/>
                    <a:pt x="12" y="92"/>
                  </a:cubicBezTo>
                  <a:cubicBezTo>
                    <a:pt x="16" y="92"/>
                    <a:pt x="16" y="92"/>
                    <a:pt x="16" y="92"/>
                  </a:cubicBezTo>
                  <a:cubicBezTo>
                    <a:pt x="19" y="96"/>
                    <a:pt x="19" y="96"/>
                    <a:pt x="19" y="96"/>
                  </a:cubicBezTo>
                  <a:cubicBezTo>
                    <a:pt x="24" y="100"/>
                    <a:pt x="24" y="100"/>
                    <a:pt x="24" y="100"/>
                  </a:cubicBezTo>
                  <a:cubicBezTo>
                    <a:pt x="30" y="99"/>
                    <a:pt x="30" y="99"/>
                    <a:pt x="30" y="99"/>
                  </a:cubicBezTo>
                  <a:cubicBezTo>
                    <a:pt x="30" y="99"/>
                    <a:pt x="32" y="100"/>
                    <a:pt x="37" y="102"/>
                  </a:cubicBezTo>
                  <a:cubicBezTo>
                    <a:pt x="41" y="105"/>
                    <a:pt x="47" y="103"/>
                    <a:pt x="47" y="103"/>
                  </a:cubicBezTo>
                  <a:cubicBezTo>
                    <a:pt x="48" y="107"/>
                    <a:pt x="48" y="107"/>
                    <a:pt x="48" y="107"/>
                  </a:cubicBezTo>
                  <a:cubicBezTo>
                    <a:pt x="58" y="103"/>
                    <a:pt x="58" y="103"/>
                    <a:pt x="58" y="103"/>
                  </a:cubicBezTo>
                  <a:cubicBezTo>
                    <a:pt x="69" y="103"/>
                    <a:pt x="69" y="103"/>
                    <a:pt x="69" y="103"/>
                  </a:cubicBezTo>
                  <a:cubicBezTo>
                    <a:pt x="69" y="103"/>
                    <a:pt x="78" y="110"/>
                    <a:pt x="81" y="112"/>
                  </a:cubicBezTo>
                  <a:cubicBezTo>
                    <a:pt x="85" y="115"/>
                    <a:pt x="77" y="120"/>
                    <a:pt x="77" y="120"/>
                  </a:cubicBezTo>
                  <a:cubicBezTo>
                    <a:pt x="77" y="120"/>
                    <a:pt x="75" y="125"/>
                    <a:pt x="75" y="131"/>
                  </a:cubicBezTo>
                  <a:cubicBezTo>
                    <a:pt x="74" y="139"/>
                    <a:pt x="81" y="146"/>
                    <a:pt x="81" y="146"/>
                  </a:cubicBezTo>
                  <a:lnTo>
                    <a:pt x="83" y="146"/>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3" name="Freeform 54"/>
            <p:cNvSpPr>
              <a:spLocks noEditPoints="1"/>
            </p:cNvSpPr>
            <p:nvPr/>
          </p:nvSpPr>
          <p:spPr bwMode="auto">
            <a:xfrm>
              <a:off x="1584622" y="4609381"/>
              <a:ext cx="1449388" cy="1195388"/>
            </a:xfrm>
            <a:custGeom>
              <a:avLst/>
              <a:gdLst/>
              <a:ahLst/>
              <a:cxnLst>
                <a:cxn ang="0">
                  <a:pos x="482" y="410"/>
                </a:cxn>
                <a:cxn ang="0">
                  <a:pos x="472" y="381"/>
                </a:cxn>
                <a:cxn ang="0">
                  <a:pos x="474" y="395"/>
                </a:cxn>
                <a:cxn ang="0">
                  <a:pos x="484" y="379"/>
                </a:cxn>
                <a:cxn ang="0">
                  <a:pos x="576" y="333"/>
                </a:cxn>
                <a:cxn ang="0">
                  <a:pos x="530" y="360"/>
                </a:cxn>
                <a:cxn ang="0">
                  <a:pos x="560" y="372"/>
                </a:cxn>
                <a:cxn ang="0">
                  <a:pos x="584" y="358"/>
                </a:cxn>
                <a:cxn ang="0">
                  <a:pos x="575" y="348"/>
                </a:cxn>
                <a:cxn ang="0">
                  <a:pos x="506" y="163"/>
                </a:cxn>
                <a:cxn ang="0">
                  <a:pos x="494" y="147"/>
                </a:cxn>
                <a:cxn ang="0">
                  <a:pos x="456" y="138"/>
                </a:cxn>
                <a:cxn ang="0">
                  <a:pos x="417" y="128"/>
                </a:cxn>
                <a:cxn ang="0">
                  <a:pos x="406" y="115"/>
                </a:cxn>
                <a:cxn ang="0">
                  <a:pos x="369" y="104"/>
                </a:cxn>
                <a:cxn ang="0">
                  <a:pos x="364" y="86"/>
                </a:cxn>
                <a:cxn ang="0">
                  <a:pos x="297" y="75"/>
                </a:cxn>
                <a:cxn ang="0">
                  <a:pos x="262" y="62"/>
                </a:cxn>
                <a:cxn ang="0">
                  <a:pos x="178" y="37"/>
                </a:cxn>
                <a:cxn ang="0">
                  <a:pos x="115" y="21"/>
                </a:cxn>
                <a:cxn ang="0">
                  <a:pos x="89" y="10"/>
                </a:cxn>
                <a:cxn ang="0">
                  <a:pos x="69" y="1"/>
                </a:cxn>
                <a:cxn ang="0">
                  <a:pos x="62" y="17"/>
                </a:cxn>
                <a:cxn ang="0">
                  <a:pos x="16" y="19"/>
                </a:cxn>
                <a:cxn ang="0">
                  <a:pos x="5" y="37"/>
                </a:cxn>
                <a:cxn ang="0">
                  <a:pos x="3" y="58"/>
                </a:cxn>
                <a:cxn ang="0">
                  <a:pos x="14" y="69"/>
                </a:cxn>
                <a:cxn ang="0">
                  <a:pos x="7" y="78"/>
                </a:cxn>
                <a:cxn ang="0">
                  <a:pos x="11" y="87"/>
                </a:cxn>
                <a:cxn ang="0">
                  <a:pos x="16" y="98"/>
                </a:cxn>
                <a:cxn ang="0">
                  <a:pos x="41" y="107"/>
                </a:cxn>
                <a:cxn ang="0">
                  <a:pos x="63" y="126"/>
                </a:cxn>
                <a:cxn ang="0">
                  <a:pos x="100" y="128"/>
                </a:cxn>
                <a:cxn ang="0">
                  <a:pos x="112" y="150"/>
                </a:cxn>
                <a:cxn ang="0">
                  <a:pos x="90" y="185"/>
                </a:cxn>
                <a:cxn ang="0">
                  <a:pos x="74" y="235"/>
                </a:cxn>
                <a:cxn ang="0">
                  <a:pos x="59" y="270"/>
                </a:cxn>
                <a:cxn ang="0">
                  <a:pos x="46" y="306"/>
                </a:cxn>
                <a:cxn ang="0">
                  <a:pos x="34" y="364"/>
                </a:cxn>
                <a:cxn ang="0">
                  <a:pos x="21" y="384"/>
                </a:cxn>
                <a:cxn ang="0">
                  <a:pos x="23" y="428"/>
                </a:cxn>
                <a:cxn ang="0">
                  <a:pos x="32" y="433"/>
                </a:cxn>
                <a:cxn ang="0">
                  <a:pos x="50" y="466"/>
                </a:cxn>
                <a:cxn ang="0">
                  <a:pos x="60" y="483"/>
                </a:cxn>
                <a:cxn ang="0">
                  <a:pos x="72" y="507"/>
                </a:cxn>
                <a:cxn ang="0">
                  <a:pos x="95" y="520"/>
                </a:cxn>
                <a:cxn ang="0">
                  <a:pos x="141" y="498"/>
                </a:cxn>
                <a:cxn ang="0">
                  <a:pos x="217" y="498"/>
                </a:cxn>
                <a:cxn ang="0">
                  <a:pos x="284" y="500"/>
                </a:cxn>
                <a:cxn ang="0">
                  <a:pos x="324" y="462"/>
                </a:cxn>
                <a:cxn ang="0">
                  <a:pos x="359" y="455"/>
                </a:cxn>
                <a:cxn ang="0">
                  <a:pos x="367" y="428"/>
                </a:cxn>
                <a:cxn ang="0">
                  <a:pos x="404" y="403"/>
                </a:cxn>
                <a:cxn ang="0">
                  <a:pos x="415" y="317"/>
                </a:cxn>
                <a:cxn ang="0">
                  <a:pos x="453" y="277"/>
                </a:cxn>
                <a:cxn ang="0">
                  <a:pos x="457" y="277"/>
                </a:cxn>
                <a:cxn ang="0">
                  <a:pos x="484" y="248"/>
                </a:cxn>
                <a:cxn ang="0">
                  <a:pos x="589" y="199"/>
                </a:cxn>
                <a:cxn ang="0">
                  <a:pos x="590" y="174"/>
                </a:cxn>
                <a:cxn ang="0">
                  <a:pos x="551" y="171"/>
                </a:cxn>
                <a:cxn ang="0">
                  <a:pos x="519" y="161"/>
                </a:cxn>
                <a:cxn ang="0">
                  <a:pos x="617" y="340"/>
                </a:cxn>
              </a:cxnLst>
              <a:rect l="0" t="0" r="r" b="b"/>
              <a:pathLst>
                <a:path w="631" h="522" extrusionOk="0">
                  <a:moveTo>
                    <a:pt x="476" y="401"/>
                  </a:moveTo>
                  <a:cubicBezTo>
                    <a:pt x="474" y="405"/>
                    <a:pt x="474" y="405"/>
                    <a:pt x="474" y="405"/>
                  </a:cubicBezTo>
                  <a:cubicBezTo>
                    <a:pt x="475" y="410"/>
                    <a:pt x="475" y="410"/>
                    <a:pt x="475" y="410"/>
                  </a:cubicBezTo>
                  <a:cubicBezTo>
                    <a:pt x="478" y="407"/>
                    <a:pt x="478" y="407"/>
                    <a:pt x="478" y="407"/>
                  </a:cubicBezTo>
                  <a:cubicBezTo>
                    <a:pt x="482" y="410"/>
                    <a:pt x="482" y="410"/>
                    <a:pt x="482" y="410"/>
                  </a:cubicBezTo>
                  <a:cubicBezTo>
                    <a:pt x="484" y="408"/>
                    <a:pt x="484" y="408"/>
                    <a:pt x="484" y="408"/>
                  </a:cubicBezTo>
                  <a:cubicBezTo>
                    <a:pt x="480" y="406"/>
                    <a:pt x="480" y="406"/>
                    <a:pt x="480" y="406"/>
                  </a:cubicBezTo>
                  <a:lnTo>
                    <a:pt x="476" y="401"/>
                  </a:lnTo>
                  <a:close/>
                  <a:moveTo>
                    <a:pt x="484" y="379"/>
                  </a:moveTo>
                  <a:cubicBezTo>
                    <a:pt x="480" y="379"/>
                    <a:pt x="472" y="381"/>
                    <a:pt x="472" y="381"/>
                  </a:cubicBezTo>
                  <a:cubicBezTo>
                    <a:pt x="473" y="387"/>
                    <a:pt x="473" y="387"/>
                    <a:pt x="473" y="387"/>
                  </a:cubicBezTo>
                  <a:cubicBezTo>
                    <a:pt x="468" y="388"/>
                    <a:pt x="468" y="388"/>
                    <a:pt x="468" y="388"/>
                  </a:cubicBezTo>
                  <a:cubicBezTo>
                    <a:pt x="467" y="393"/>
                    <a:pt x="467" y="393"/>
                    <a:pt x="467" y="393"/>
                  </a:cubicBezTo>
                  <a:cubicBezTo>
                    <a:pt x="472" y="396"/>
                    <a:pt x="472" y="396"/>
                    <a:pt x="472" y="396"/>
                  </a:cubicBezTo>
                  <a:cubicBezTo>
                    <a:pt x="474" y="395"/>
                    <a:pt x="474" y="395"/>
                    <a:pt x="474" y="395"/>
                  </a:cubicBezTo>
                  <a:cubicBezTo>
                    <a:pt x="475" y="397"/>
                    <a:pt x="475" y="397"/>
                    <a:pt x="475" y="397"/>
                  </a:cubicBezTo>
                  <a:cubicBezTo>
                    <a:pt x="477" y="392"/>
                    <a:pt x="477" y="392"/>
                    <a:pt x="477" y="392"/>
                  </a:cubicBezTo>
                  <a:cubicBezTo>
                    <a:pt x="480" y="392"/>
                    <a:pt x="480" y="392"/>
                    <a:pt x="480" y="392"/>
                  </a:cubicBezTo>
                  <a:cubicBezTo>
                    <a:pt x="488" y="387"/>
                    <a:pt x="488" y="387"/>
                    <a:pt x="488" y="387"/>
                  </a:cubicBezTo>
                  <a:cubicBezTo>
                    <a:pt x="488" y="387"/>
                    <a:pt x="490" y="379"/>
                    <a:pt x="484" y="379"/>
                  </a:cubicBezTo>
                  <a:close/>
                  <a:moveTo>
                    <a:pt x="575" y="348"/>
                  </a:moveTo>
                  <a:cubicBezTo>
                    <a:pt x="572" y="347"/>
                    <a:pt x="571" y="342"/>
                    <a:pt x="571" y="342"/>
                  </a:cubicBezTo>
                  <a:cubicBezTo>
                    <a:pt x="575" y="338"/>
                    <a:pt x="575" y="338"/>
                    <a:pt x="575" y="338"/>
                  </a:cubicBezTo>
                  <a:cubicBezTo>
                    <a:pt x="572" y="338"/>
                    <a:pt x="572" y="338"/>
                    <a:pt x="572" y="338"/>
                  </a:cubicBezTo>
                  <a:cubicBezTo>
                    <a:pt x="576" y="333"/>
                    <a:pt x="576" y="333"/>
                    <a:pt x="576" y="333"/>
                  </a:cubicBezTo>
                  <a:cubicBezTo>
                    <a:pt x="576" y="333"/>
                    <a:pt x="565" y="333"/>
                    <a:pt x="555" y="337"/>
                  </a:cubicBezTo>
                  <a:cubicBezTo>
                    <a:pt x="545" y="341"/>
                    <a:pt x="541" y="348"/>
                    <a:pt x="541" y="348"/>
                  </a:cubicBezTo>
                  <a:cubicBezTo>
                    <a:pt x="538" y="347"/>
                    <a:pt x="538" y="347"/>
                    <a:pt x="538" y="347"/>
                  </a:cubicBezTo>
                  <a:cubicBezTo>
                    <a:pt x="530" y="352"/>
                    <a:pt x="530" y="352"/>
                    <a:pt x="530" y="352"/>
                  </a:cubicBezTo>
                  <a:cubicBezTo>
                    <a:pt x="530" y="360"/>
                    <a:pt x="530" y="360"/>
                    <a:pt x="530" y="360"/>
                  </a:cubicBezTo>
                  <a:cubicBezTo>
                    <a:pt x="534" y="358"/>
                    <a:pt x="534" y="358"/>
                    <a:pt x="534" y="358"/>
                  </a:cubicBezTo>
                  <a:cubicBezTo>
                    <a:pt x="534" y="358"/>
                    <a:pt x="537" y="363"/>
                    <a:pt x="538" y="363"/>
                  </a:cubicBezTo>
                  <a:cubicBezTo>
                    <a:pt x="540" y="363"/>
                    <a:pt x="541" y="358"/>
                    <a:pt x="545" y="358"/>
                  </a:cubicBezTo>
                  <a:cubicBezTo>
                    <a:pt x="550" y="359"/>
                    <a:pt x="547" y="363"/>
                    <a:pt x="550" y="369"/>
                  </a:cubicBezTo>
                  <a:cubicBezTo>
                    <a:pt x="555" y="374"/>
                    <a:pt x="560" y="372"/>
                    <a:pt x="560" y="372"/>
                  </a:cubicBezTo>
                  <a:cubicBezTo>
                    <a:pt x="563" y="378"/>
                    <a:pt x="563" y="378"/>
                    <a:pt x="563" y="378"/>
                  </a:cubicBezTo>
                  <a:cubicBezTo>
                    <a:pt x="568" y="376"/>
                    <a:pt x="568" y="376"/>
                    <a:pt x="568" y="376"/>
                  </a:cubicBezTo>
                  <a:cubicBezTo>
                    <a:pt x="568" y="376"/>
                    <a:pt x="571" y="375"/>
                    <a:pt x="574" y="373"/>
                  </a:cubicBezTo>
                  <a:cubicBezTo>
                    <a:pt x="577" y="371"/>
                    <a:pt x="577" y="365"/>
                    <a:pt x="577" y="365"/>
                  </a:cubicBezTo>
                  <a:cubicBezTo>
                    <a:pt x="584" y="358"/>
                    <a:pt x="584" y="358"/>
                    <a:pt x="584" y="358"/>
                  </a:cubicBezTo>
                  <a:cubicBezTo>
                    <a:pt x="583" y="357"/>
                    <a:pt x="583" y="357"/>
                    <a:pt x="583" y="357"/>
                  </a:cubicBezTo>
                  <a:cubicBezTo>
                    <a:pt x="586" y="357"/>
                    <a:pt x="586" y="357"/>
                    <a:pt x="586" y="357"/>
                  </a:cubicBezTo>
                  <a:cubicBezTo>
                    <a:pt x="589" y="349"/>
                    <a:pt x="589" y="349"/>
                    <a:pt x="589" y="349"/>
                  </a:cubicBezTo>
                  <a:cubicBezTo>
                    <a:pt x="582" y="344"/>
                    <a:pt x="582" y="344"/>
                    <a:pt x="582" y="344"/>
                  </a:cubicBezTo>
                  <a:cubicBezTo>
                    <a:pt x="582" y="344"/>
                    <a:pt x="579" y="348"/>
                    <a:pt x="575" y="348"/>
                  </a:cubicBezTo>
                  <a:close/>
                  <a:moveTo>
                    <a:pt x="520" y="161"/>
                  </a:moveTo>
                  <a:cubicBezTo>
                    <a:pt x="520" y="161"/>
                    <a:pt x="516" y="165"/>
                    <a:pt x="515" y="165"/>
                  </a:cubicBezTo>
                  <a:cubicBezTo>
                    <a:pt x="514" y="165"/>
                    <a:pt x="513" y="164"/>
                    <a:pt x="513" y="164"/>
                  </a:cubicBezTo>
                  <a:cubicBezTo>
                    <a:pt x="509" y="167"/>
                    <a:pt x="509" y="167"/>
                    <a:pt x="509" y="167"/>
                  </a:cubicBezTo>
                  <a:cubicBezTo>
                    <a:pt x="506" y="163"/>
                    <a:pt x="506" y="163"/>
                    <a:pt x="506" y="163"/>
                  </a:cubicBezTo>
                  <a:cubicBezTo>
                    <a:pt x="503" y="160"/>
                    <a:pt x="503" y="160"/>
                    <a:pt x="503" y="160"/>
                  </a:cubicBezTo>
                  <a:cubicBezTo>
                    <a:pt x="506" y="156"/>
                    <a:pt x="506" y="156"/>
                    <a:pt x="506" y="156"/>
                  </a:cubicBezTo>
                  <a:cubicBezTo>
                    <a:pt x="508" y="152"/>
                    <a:pt x="508" y="152"/>
                    <a:pt x="508" y="152"/>
                  </a:cubicBezTo>
                  <a:cubicBezTo>
                    <a:pt x="508" y="152"/>
                    <a:pt x="507" y="148"/>
                    <a:pt x="504" y="145"/>
                  </a:cubicBezTo>
                  <a:cubicBezTo>
                    <a:pt x="501" y="144"/>
                    <a:pt x="494" y="147"/>
                    <a:pt x="494" y="147"/>
                  </a:cubicBezTo>
                  <a:cubicBezTo>
                    <a:pt x="494" y="147"/>
                    <a:pt x="489" y="140"/>
                    <a:pt x="488" y="139"/>
                  </a:cubicBezTo>
                  <a:cubicBezTo>
                    <a:pt x="486" y="137"/>
                    <a:pt x="481" y="138"/>
                    <a:pt x="481" y="138"/>
                  </a:cubicBezTo>
                  <a:cubicBezTo>
                    <a:pt x="481" y="138"/>
                    <a:pt x="477" y="134"/>
                    <a:pt x="472" y="134"/>
                  </a:cubicBezTo>
                  <a:cubicBezTo>
                    <a:pt x="466" y="134"/>
                    <a:pt x="472" y="141"/>
                    <a:pt x="467" y="143"/>
                  </a:cubicBezTo>
                  <a:cubicBezTo>
                    <a:pt x="462" y="147"/>
                    <a:pt x="456" y="138"/>
                    <a:pt x="456" y="138"/>
                  </a:cubicBezTo>
                  <a:cubicBezTo>
                    <a:pt x="456" y="138"/>
                    <a:pt x="455" y="142"/>
                    <a:pt x="452" y="142"/>
                  </a:cubicBezTo>
                  <a:cubicBezTo>
                    <a:pt x="451" y="142"/>
                    <a:pt x="451" y="139"/>
                    <a:pt x="448" y="137"/>
                  </a:cubicBezTo>
                  <a:cubicBezTo>
                    <a:pt x="446" y="135"/>
                    <a:pt x="435" y="139"/>
                    <a:pt x="435" y="139"/>
                  </a:cubicBezTo>
                  <a:cubicBezTo>
                    <a:pt x="425" y="127"/>
                    <a:pt x="425" y="127"/>
                    <a:pt x="425" y="127"/>
                  </a:cubicBezTo>
                  <a:cubicBezTo>
                    <a:pt x="417" y="128"/>
                    <a:pt x="417" y="128"/>
                    <a:pt x="417" y="128"/>
                  </a:cubicBezTo>
                  <a:cubicBezTo>
                    <a:pt x="416" y="127"/>
                    <a:pt x="416" y="127"/>
                    <a:pt x="416" y="127"/>
                  </a:cubicBezTo>
                  <a:cubicBezTo>
                    <a:pt x="412" y="131"/>
                    <a:pt x="412" y="131"/>
                    <a:pt x="412" y="131"/>
                  </a:cubicBezTo>
                  <a:cubicBezTo>
                    <a:pt x="406" y="122"/>
                    <a:pt x="406" y="122"/>
                    <a:pt x="406" y="122"/>
                  </a:cubicBezTo>
                  <a:cubicBezTo>
                    <a:pt x="408" y="116"/>
                    <a:pt x="408" y="116"/>
                    <a:pt x="408" y="116"/>
                  </a:cubicBezTo>
                  <a:cubicBezTo>
                    <a:pt x="406" y="115"/>
                    <a:pt x="406" y="115"/>
                    <a:pt x="406" y="115"/>
                  </a:cubicBezTo>
                  <a:cubicBezTo>
                    <a:pt x="397" y="117"/>
                    <a:pt x="397" y="117"/>
                    <a:pt x="397" y="117"/>
                  </a:cubicBezTo>
                  <a:cubicBezTo>
                    <a:pt x="380" y="106"/>
                    <a:pt x="380" y="106"/>
                    <a:pt x="380" y="106"/>
                  </a:cubicBezTo>
                  <a:cubicBezTo>
                    <a:pt x="380" y="102"/>
                    <a:pt x="380" y="102"/>
                    <a:pt x="380" y="102"/>
                  </a:cubicBezTo>
                  <a:cubicBezTo>
                    <a:pt x="375" y="108"/>
                    <a:pt x="375" y="108"/>
                    <a:pt x="375" y="108"/>
                  </a:cubicBezTo>
                  <a:cubicBezTo>
                    <a:pt x="375" y="108"/>
                    <a:pt x="371" y="107"/>
                    <a:pt x="369" y="104"/>
                  </a:cubicBezTo>
                  <a:cubicBezTo>
                    <a:pt x="367" y="102"/>
                    <a:pt x="370" y="101"/>
                    <a:pt x="374" y="100"/>
                  </a:cubicBezTo>
                  <a:cubicBezTo>
                    <a:pt x="377" y="100"/>
                    <a:pt x="376" y="91"/>
                    <a:pt x="376" y="91"/>
                  </a:cubicBezTo>
                  <a:cubicBezTo>
                    <a:pt x="370" y="89"/>
                    <a:pt x="370" y="89"/>
                    <a:pt x="370" y="89"/>
                  </a:cubicBezTo>
                  <a:cubicBezTo>
                    <a:pt x="370" y="89"/>
                    <a:pt x="367" y="91"/>
                    <a:pt x="365" y="90"/>
                  </a:cubicBezTo>
                  <a:cubicBezTo>
                    <a:pt x="363" y="89"/>
                    <a:pt x="364" y="86"/>
                    <a:pt x="364" y="86"/>
                  </a:cubicBezTo>
                  <a:cubicBezTo>
                    <a:pt x="360" y="86"/>
                    <a:pt x="360" y="86"/>
                    <a:pt x="360" y="86"/>
                  </a:cubicBezTo>
                  <a:cubicBezTo>
                    <a:pt x="360" y="86"/>
                    <a:pt x="357" y="81"/>
                    <a:pt x="358" y="81"/>
                  </a:cubicBezTo>
                  <a:cubicBezTo>
                    <a:pt x="335" y="84"/>
                    <a:pt x="335" y="84"/>
                    <a:pt x="335" y="84"/>
                  </a:cubicBezTo>
                  <a:cubicBezTo>
                    <a:pt x="335" y="84"/>
                    <a:pt x="314" y="70"/>
                    <a:pt x="306" y="70"/>
                  </a:cubicBezTo>
                  <a:cubicBezTo>
                    <a:pt x="300" y="71"/>
                    <a:pt x="297" y="75"/>
                    <a:pt x="297" y="75"/>
                  </a:cubicBezTo>
                  <a:cubicBezTo>
                    <a:pt x="286" y="66"/>
                    <a:pt x="286" y="66"/>
                    <a:pt x="286" y="66"/>
                  </a:cubicBezTo>
                  <a:cubicBezTo>
                    <a:pt x="280" y="66"/>
                    <a:pt x="280" y="66"/>
                    <a:pt x="280" y="66"/>
                  </a:cubicBezTo>
                  <a:cubicBezTo>
                    <a:pt x="281" y="62"/>
                    <a:pt x="281" y="62"/>
                    <a:pt x="281" y="62"/>
                  </a:cubicBezTo>
                  <a:cubicBezTo>
                    <a:pt x="276" y="59"/>
                    <a:pt x="276" y="59"/>
                    <a:pt x="276" y="59"/>
                  </a:cubicBezTo>
                  <a:cubicBezTo>
                    <a:pt x="262" y="62"/>
                    <a:pt x="262" y="62"/>
                    <a:pt x="262" y="62"/>
                  </a:cubicBezTo>
                  <a:cubicBezTo>
                    <a:pt x="265" y="59"/>
                    <a:pt x="265" y="59"/>
                    <a:pt x="265" y="59"/>
                  </a:cubicBezTo>
                  <a:cubicBezTo>
                    <a:pt x="262" y="57"/>
                    <a:pt x="262" y="57"/>
                    <a:pt x="262" y="57"/>
                  </a:cubicBezTo>
                  <a:cubicBezTo>
                    <a:pt x="231" y="59"/>
                    <a:pt x="231" y="59"/>
                    <a:pt x="231" y="59"/>
                  </a:cubicBezTo>
                  <a:cubicBezTo>
                    <a:pt x="197" y="42"/>
                    <a:pt x="197" y="42"/>
                    <a:pt x="197" y="42"/>
                  </a:cubicBezTo>
                  <a:cubicBezTo>
                    <a:pt x="178" y="37"/>
                    <a:pt x="178" y="37"/>
                    <a:pt x="178" y="37"/>
                  </a:cubicBezTo>
                  <a:cubicBezTo>
                    <a:pt x="178" y="37"/>
                    <a:pt x="177" y="29"/>
                    <a:pt x="171" y="28"/>
                  </a:cubicBezTo>
                  <a:cubicBezTo>
                    <a:pt x="166" y="27"/>
                    <a:pt x="161" y="31"/>
                    <a:pt x="161" y="31"/>
                  </a:cubicBezTo>
                  <a:cubicBezTo>
                    <a:pt x="152" y="26"/>
                    <a:pt x="152" y="26"/>
                    <a:pt x="152" y="26"/>
                  </a:cubicBezTo>
                  <a:cubicBezTo>
                    <a:pt x="136" y="27"/>
                    <a:pt x="136" y="27"/>
                    <a:pt x="136" y="27"/>
                  </a:cubicBezTo>
                  <a:cubicBezTo>
                    <a:pt x="115" y="21"/>
                    <a:pt x="115" y="21"/>
                    <a:pt x="115" y="21"/>
                  </a:cubicBezTo>
                  <a:cubicBezTo>
                    <a:pt x="111" y="26"/>
                    <a:pt x="111" y="26"/>
                    <a:pt x="111" y="26"/>
                  </a:cubicBezTo>
                  <a:cubicBezTo>
                    <a:pt x="112" y="22"/>
                    <a:pt x="112" y="22"/>
                    <a:pt x="112" y="22"/>
                  </a:cubicBezTo>
                  <a:cubicBezTo>
                    <a:pt x="103" y="18"/>
                    <a:pt x="103" y="18"/>
                    <a:pt x="103" y="18"/>
                  </a:cubicBezTo>
                  <a:cubicBezTo>
                    <a:pt x="103" y="18"/>
                    <a:pt x="99" y="8"/>
                    <a:pt x="96" y="7"/>
                  </a:cubicBezTo>
                  <a:cubicBezTo>
                    <a:pt x="92" y="6"/>
                    <a:pt x="89" y="10"/>
                    <a:pt x="89" y="10"/>
                  </a:cubicBezTo>
                  <a:cubicBezTo>
                    <a:pt x="88" y="5"/>
                    <a:pt x="88" y="5"/>
                    <a:pt x="88" y="5"/>
                  </a:cubicBezTo>
                  <a:cubicBezTo>
                    <a:pt x="83" y="2"/>
                    <a:pt x="83" y="2"/>
                    <a:pt x="83" y="2"/>
                  </a:cubicBezTo>
                  <a:cubicBezTo>
                    <a:pt x="75" y="5"/>
                    <a:pt x="75" y="5"/>
                    <a:pt x="75" y="5"/>
                  </a:cubicBezTo>
                  <a:cubicBezTo>
                    <a:pt x="79" y="0"/>
                    <a:pt x="79" y="0"/>
                    <a:pt x="79" y="0"/>
                  </a:cubicBezTo>
                  <a:cubicBezTo>
                    <a:pt x="69" y="1"/>
                    <a:pt x="69" y="1"/>
                    <a:pt x="69" y="1"/>
                  </a:cubicBezTo>
                  <a:cubicBezTo>
                    <a:pt x="68" y="5"/>
                    <a:pt x="68" y="5"/>
                    <a:pt x="68" y="5"/>
                  </a:cubicBezTo>
                  <a:cubicBezTo>
                    <a:pt x="68" y="5"/>
                    <a:pt x="63" y="5"/>
                    <a:pt x="57" y="8"/>
                  </a:cubicBezTo>
                  <a:cubicBezTo>
                    <a:pt x="53" y="11"/>
                    <a:pt x="55" y="14"/>
                    <a:pt x="55" y="14"/>
                  </a:cubicBezTo>
                  <a:cubicBezTo>
                    <a:pt x="54" y="17"/>
                    <a:pt x="54" y="17"/>
                    <a:pt x="54" y="17"/>
                  </a:cubicBezTo>
                  <a:cubicBezTo>
                    <a:pt x="62" y="17"/>
                    <a:pt x="62" y="17"/>
                    <a:pt x="62" y="17"/>
                  </a:cubicBezTo>
                  <a:cubicBezTo>
                    <a:pt x="55" y="24"/>
                    <a:pt x="55" y="24"/>
                    <a:pt x="55" y="24"/>
                  </a:cubicBezTo>
                  <a:cubicBezTo>
                    <a:pt x="52" y="18"/>
                    <a:pt x="52" y="18"/>
                    <a:pt x="52" y="18"/>
                  </a:cubicBezTo>
                  <a:cubicBezTo>
                    <a:pt x="33" y="19"/>
                    <a:pt x="33" y="19"/>
                    <a:pt x="33" y="19"/>
                  </a:cubicBezTo>
                  <a:cubicBezTo>
                    <a:pt x="24" y="14"/>
                    <a:pt x="24" y="14"/>
                    <a:pt x="24" y="14"/>
                  </a:cubicBezTo>
                  <a:cubicBezTo>
                    <a:pt x="16" y="19"/>
                    <a:pt x="16" y="19"/>
                    <a:pt x="16" y="19"/>
                  </a:cubicBezTo>
                  <a:cubicBezTo>
                    <a:pt x="6" y="22"/>
                    <a:pt x="6" y="22"/>
                    <a:pt x="6" y="22"/>
                  </a:cubicBezTo>
                  <a:cubicBezTo>
                    <a:pt x="8" y="25"/>
                    <a:pt x="8" y="25"/>
                    <a:pt x="8" y="25"/>
                  </a:cubicBezTo>
                  <a:cubicBezTo>
                    <a:pt x="2" y="27"/>
                    <a:pt x="2" y="27"/>
                    <a:pt x="2" y="27"/>
                  </a:cubicBezTo>
                  <a:cubicBezTo>
                    <a:pt x="0" y="38"/>
                    <a:pt x="0" y="38"/>
                    <a:pt x="0" y="38"/>
                  </a:cubicBezTo>
                  <a:cubicBezTo>
                    <a:pt x="5" y="37"/>
                    <a:pt x="5" y="37"/>
                    <a:pt x="5" y="37"/>
                  </a:cubicBezTo>
                  <a:cubicBezTo>
                    <a:pt x="5" y="48"/>
                    <a:pt x="5" y="48"/>
                    <a:pt x="5" y="48"/>
                  </a:cubicBezTo>
                  <a:cubicBezTo>
                    <a:pt x="16" y="45"/>
                    <a:pt x="16" y="45"/>
                    <a:pt x="16" y="45"/>
                  </a:cubicBezTo>
                  <a:cubicBezTo>
                    <a:pt x="15" y="50"/>
                    <a:pt x="15" y="50"/>
                    <a:pt x="15" y="50"/>
                  </a:cubicBezTo>
                  <a:cubicBezTo>
                    <a:pt x="8" y="52"/>
                    <a:pt x="8" y="52"/>
                    <a:pt x="8" y="52"/>
                  </a:cubicBezTo>
                  <a:cubicBezTo>
                    <a:pt x="3" y="58"/>
                    <a:pt x="3" y="58"/>
                    <a:pt x="3" y="58"/>
                  </a:cubicBezTo>
                  <a:cubicBezTo>
                    <a:pt x="6" y="63"/>
                    <a:pt x="6" y="63"/>
                    <a:pt x="6" y="63"/>
                  </a:cubicBezTo>
                  <a:cubicBezTo>
                    <a:pt x="22" y="56"/>
                    <a:pt x="22" y="56"/>
                    <a:pt x="22" y="56"/>
                  </a:cubicBezTo>
                  <a:cubicBezTo>
                    <a:pt x="17" y="62"/>
                    <a:pt x="17" y="62"/>
                    <a:pt x="17" y="62"/>
                  </a:cubicBezTo>
                  <a:cubicBezTo>
                    <a:pt x="13" y="63"/>
                    <a:pt x="13" y="63"/>
                    <a:pt x="13" y="63"/>
                  </a:cubicBezTo>
                  <a:cubicBezTo>
                    <a:pt x="14" y="69"/>
                    <a:pt x="14" y="69"/>
                    <a:pt x="14" y="69"/>
                  </a:cubicBezTo>
                  <a:cubicBezTo>
                    <a:pt x="8" y="68"/>
                    <a:pt x="8" y="68"/>
                    <a:pt x="8" y="68"/>
                  </a:cubicBezTo>
                  <a:cubicBezTo>
                    <a:pt x="11" y="75"/>
                    <a:pt x="11" y="75"/>
                    <a:pt x="11" y="75"/>
                  </a:cubicBezTo>
                  <a:cubicBezTo>
                    <a:pt x="19" y="75"/>
                    <a:pt x="19" y="75"/>
                    <a:pt x="19" y="75"/>
                  </a:cubicBezTo>
                  <a:cubicBezTo>
                    <a:pt x="15" y="78"/>
                    <a:pt x="15" y="78"/>
                    <a:pt x="15" y="78"/>
                  </a:cubicBezTo>
                  <a:cubicBezTo>
                    <a:pt x="7" y="78"/>
                    <a:pt x="7" y="78"/>
                    <a:pt x="7" y="78"/>
                  </a:cubicBezTo>
                  <a:cubicBezTo>
                    <a:pt x="8" y="82"/>
                    <a:pt x="8" y="82"/>
                    <a:pt x="8" y="82"/>
                  </a:cubicBezTo>
                  <a:cubicBezTo>
                    <a:pt x="17" y="82"/>
                    <a:pt x="17" y="82"/>
                    <a:pt x="17" y="82"/>
                  </a:cubicBezTo>
                  <a:cubicBezTo>
                    <a:pt x="19" y="80"/>
                    <a:pt x="19" y="80"/>
                    <a:pt x="19" y="80"/>
                  </a:cubicBezTo>
                  <a:cubicBezTo>
                    <a:pt x="20" y="81"/>
                    <a:pt x="20" y="81"/>
                    <a:pt x="20" y="81"/>
                  </a:cubicBezTo>
                  <a:cubicBezTo>
                    <a:pt x="11" y="87"/>
                    <a:pt x="11" y="87"/>
                    <a:pt x="11" y="87"/>
                  </a:cubicBezTo>
                  <a:cubicBezTo>
                    <a:pt x="5" y="92"/>
                    <a:pt x="5" y="92"/>
                    <a:pt x="5" y="92"/>
                  </a:cubicBezTo>
                  <a:cubicBezTo>
                    <a:pt x="2" y="107"/>
                    <a:pt x="2" y="107"/>
                    <a:pt x="2" y="107"/>
                  </a:cubicBezTo>
                  <a:cubicBezTo>
                    <a:pt x="4" y="107"/>
                    <a:pt x="4" y="107"/>
                    <a:pt x="4" y="107"/>
                  </a:cubicBezTo>
                  <a:cubicBezTo>
                    <a:pt x="11" y="103"/>
                    <a:pt x="11" y="103"/>
                    <a:pt x="11" y="103"/>
                  </a:cubicBezTo>
                  <a:cubicBezTo>
                    <a:pt x="16" y="98"/>
                    <a:pt x="16" y="98"/>
                    <a:pt x="16" y="98"/>
                  </a:cubicBezTo>
                  <a:cubicBezTo>
                    <a:pt x="30" y="101"/>
                    <a:pt x="30" y="101"/>
                    <a:pt x="30" y="101"/>
                  </a:cubicBezTo>
                  <a:cubicBezTo>
                    <a:pt x="39" y="97"/>
                    <a:pt x="39" y="97"/>
                    <a:pt x="39" y="97"/>
                  </a:cubicBezTo>
                  <a:cubicBezTo>
                    <a:pt x="37" y="103"/>
                    <a:pt x="37" y="103"/>
                    <a:pt x="37" y="103"/>
                  </a:cubicBezTo>
                  <a:cubicBezTo>
                    <a:pt x="41" y="104"/>
                    <a:pt x="41" y="104"/>
                    <a:pt x="41" y="104"/>
                  </a:cubicBezTo>
                  <a:cubicBezTo>
                    <a:pt x="41" y="107"/>
                    <a:pt x="41" y="107"/>
                    <a:pt x="41" y="107"/>
                  </a:cubicBezTo>
                  <a:cubicBezTo>
                    <a:pt x="41" y="107"/>
                    <a:pt x="26" y="113"/>
                    <a:pt x="34" y="120"/>
                  </a:cubicBezTo>
                  <a:cubicBezTo>
                    <a:pt x="42" y="127"/>
                    <a:pt x="46" y="118"/>
                    <a:pt x="46" y="118"/>
                  </a:cubicBezTo>
                  <a:cubicBezTo>
                    <a:pt x="49" y="122"/>
                    <a:pt x="49" y="122"/>
                    <a:pt x="49" y="122"/>
                  </a:cubicBezTo>
                  <a:cubicBezTo>
                    <a:pt x="56" y="120"/>
                    <a:pt x="56" y="120"/>
                    <a:pt x="56" y="120"/>
                  </a:cubicBezTo>
                  <a:cubicBezTo>
                    <a:pt x="63" y="126"/>
                    <a:pt x="63" y="126"/>
                    <a:pt x="63" y="126"/>
                  </a:cubicBezTo>
                  <a:cubicBezTo>
                    <a:pt x="68" y="124"/>
                    <a:pt x="68" y="124"/>
                    <a:pt x="68" y="124"/>
                  </a:cubicBezTo>
                  <a:cubicBezTo>
                    <a:pt x="68" y="124"/>
                    <a:pt x="72" y="131"/>
                    <a:pt x="78" y="128"/>
                  </a:cubicBezTo>
                  <a:cubicBezTo>
                    <a:pt x="84" y="127"/>
                    <a:pt x="82" y="121"/>
                    <a:pt x="85" y="121"/>
                  </a:cubicBezTo>
                  <a:cubicBezTo>
                    <a:pt x="89" y="121"/>
                    <a:pt x="90" y="125"/>
                    <a:pt x="90" y="125"/>
                  </a:cubicBezTo>
                  <a:cubicBezTo>
                    <a:pt x="100" y="128"/>
                    <a:pt x="100" y="128"/>
                    <a:pt x="100" y="128"/>
                  </a:cubicBezTo>
                  <a:cubicBezTo>
                    <a:pt x="104" y="125"/>
                    <a:pt x="104" y="125"/>
                    <a:pt x="104" y="125"/>
                  </a:cubicBezTo>
                  <a:cubicBezTo>
                    <a:pt x="104" y="127"/>
                    <a:pt x="104" y="127"/>
                    <a:pt x="104" y="127"/>
                  </a:cubicBezTo>
                  <a:cubicBezTo>
                    <a:pt x="113" y="129"/>
                    <a:pt x="113" y="129"/>
                    <a:pt x="113" y="129"/>
                  </a:cubicBezTo>
                  <a:cubicBezTo>
                    <a:pt x="111" y="141"/>
                    <a:pt x="111" y="141"/>
                    <a:pt x="111" y="141"/>
                  </a:cubicBezTo>
                  <a:cubicBezTo>
                    <a:pt x="111" y="141"/>
                    <a:pt x="108" y="150"/>
                    <a:pt x="112" y="150"/>
                  </a:cubicBezTo>
                  <a:cubicBezTo>
                    <a:pt x="116" y="150"/>
                    <a:pt x="124" y="150"/>
                    <a:pt x="124" y="154"/>
                  </a:cubicBezTo>
                  <a:cubicBezTo>
                    <a:pt x="123" y="159"/>
                    <a:pt x="116" y="168"/>
                    <a:pt x="116" y="168"/>
                  </a:cubicBezTo>
                  <a:cubicBezTo>
                    <a:pt x="116" y="168"/>
                    <a:pt x="106" y="175"/>
                    <a:pt x="104" y="175"/>
                  </a:cubicBezTo>
                  <a:cubicBezTo>
                    <a:pt x="98" y="175"/>
                    <a:pt x="98" y="175"/>
                    <a:pt x="98" y="175"/>
                  </a:cubicBezTo>
                  <a:cubicBezTo>
                    <a:pt x="90" y="185"/>
                    <a:pt x="90" y="185"/>
                    <a:pt x="90" y="185"/>
                  </a:cubicBezTo>
                  <a:cubicBezTo>
                    <a:pt x="83" y="185"/>
                    <a:pt x="83" y="185"/>
                    <a:pt x="83" y="185"/>
                  </a:cubicBezTo>
                  <a:cubicBezTo>
                    <a:pt x="86" y="197"/>
                    <a:pt x="86" y="197"/>
                    <a:pt x="86" y="197"/>
                  </a:cubicBezTo>
                  <a:cubicBezTo>
                    <a:pt x="78" y="222"/>
                    <a:pt x="78" y="222"/>
                    <a:pt x="78" y="222"/>
                  </a:cubicBezTo>
                  <a:cubicBezTo>
                    <a:pt x="80" y="230"/>
                    <a:pt x="80" y="230"/>
                    <a:pt x="80" y="230"/>
                  </a:cubicBezTo>
                  <a:cubicBezTo>
                    <a:pt x="74" y="235"/>
                    <a:pt x="74" y="235"/>
                    <a:pt x="74" y="235"/>
                  </a:cubicBezTo>
                  <a:cubicBezTo>
                    <a:pt x="74" y="235"/>
                    <a:pt x="67" y="234"/>
                    <a:pt x="67" y="239"/>
                  </a:cubicBezTo>
                  <a:cubicBezTo>
                    <a:pt x="67" y="244"/>
                    <a:pt x="71" y="251"/>
                    <a:pt x="71" y="251"/>
                  </a:cubicBezTo>
                  <a:cubicBezTo>
                    <a:pt x="66" y="262"/>
                    <a:pt x="66" y="262"/>
                    <a:pt x="66" y="262"/>
                  </a:cubicBezTo>
                  <a:cubicBezTo>
                    <a:pt x="63" y="262"/>
                    <a:pt x="63" y="262"/>
                    <a:pt x="63" y="262"/>
                  </a:cubicBezTo>
                  <a:cubicBezTo>
                    <a:pt x="59" y="270"/>
                    <a:pt x="59" y="270"/>
                    <a:pt x="59" y="270"/>
                  </a:cubicBezTo>
                  <a:cubicBezTo>
                    <a:pt x="32" y="265"/>
                    <a:pt x="32" y="265"/>
                    <a:pt x="32" y="265"/>
                  </a:cubicBezTo>
                  <a:cubicBezTo>
                    <a:pt x="38" y="280"/>
                    <a:pt x="38" y="280"/>
                    <a:pt x="38" y="280"/>
                  </a:cubicBezTo>
                  <a:cubicBezTo>
                    <a:pt x="38" y="280"/>
                    <a:pt x="42" y="278"/>
                    <a:pt x="42" y="280"/>
                  </a:cubicBezTo>
                  <a:cubicBezTo>
                    <a:pt x="42" y="283"/>
                    <a:pt x="39" y="287"/>
                    <a:pt x="39" y="287"/>
                  </a:cubicBezTo>
                  <a:cubicBezTo>
                    <a:pt x="46" y="306"/>
                    <a:pt x="46" y="306"/>
                    <a:pt x="46" y="306"/>
                  </a:cubicBezTo>
                  <a:cubicBezTo>
                    <a:pt x="46" y="306"/>
                    <a:pt x="56" y="304"/>
                    <a:pt x="54" y="310"/>
                  </a:cubicBezTo>
                  <a:cubicBezTo>
                    <a:pt x="52" y="316"/>
                    <a:pt x="44" y="325"/>
                    <a:pt x="44" y="325"/>
                  </a:cubicBezTo>
                  <a:cubicBezTo>
                    <a:pt x="34" y="328"/>
                    <a:pt x="34" y="328"/>
                    <a:pt x="34" y="328"/>
                  </a:cubicBezTo>
                  <a:cubicBezTo>
                    <a:pt x="25" y="345"/>
                    <a:pt x="25" y="345"/>
                    <a:pt x="25" y="345"/>
                  </a:cubicBezTo>
                  <a:cubicBezTo>
                    <a:pt x="34" y="364"/>
                    <a:pt x="34" y="364"/>
                    <a:pt x="34" y="364"/>
                  </a:cubicBezTo>
                  <a:cubicBezTo>
                    <a:pt x="43" y="364"/>
                    <a:pt x="43" y="364"/>
                    <a:pt x="43" y="364"/>
                  </a:cubicBezTo>
                  <a:cubicBezTo>
                    <a:pt x="41" y="368"/>
                    <a:pt x="41" y="368"/>
                    <a:pt x="41" y="368"/>
                  </a:cubicBezTo>
                  <a:cubicBezTo>
                    <a:pt x="38" y="375"/>
                    <a:pt x="38" y="375"/>
                    <a:pt x="38" y="375"/>
                  </a:cubicBezTo>
                  <a:cubicBezTo>
                    <a:pt x="23" y="376"/>
                    <a:pt x="23" y="376"/>
                    <a:pt x="23" y="376"/>
                  </a:cubicBezTo>
                  <a:cubicBezTo>
                    <a:pt x="21" y="384"/>
                    <a:pt x="21" y="384"/>
                    <a:pt x="21" y="384"/>
                  </a:cubicBezTo>
                  <a:cubicBezTo>
                    <a:pt x="21" y="384"/>
                    <a:pt x="14" y="386"/>
                    <a:pt x="10" y="392"/>
                  </a:cubicBezTo>
                  <a:cubicBezTo>
                    <a:pt x="6" y="397"/>
                    <a:pt x="4" y="401"/>
                    <a:pt x="4" y="401"/>
                  </a:cubicBezTo>
                  <a:cubicBezTo>
                    <a:pt x="6" y="408"/>
                    <a:pt x="6" y="408"/>
                    <a:pt x="6" y="408"/>
                  </a:cubicBezTo>
                  <a:cubicBezTo>
                    <a:pt x="6" y="425"/>
                    <a:pt x="6" y="425"/>
                    <a:pt x="6" y="425"/>
                  </a:cubicBezTo>
                  <a:cubicBezTo>
                    <a:pt x="23" y="428"/>
                    <a:pt x="23" y="428"/>
                    <a:pt x="23" y="428"/>
                  </a:cubicBezTo>
                  <a:cubicBezTo>
                    <a:pt x="26" y="432"/>
                    <a:pt x="26" y="432"/>
                    <a:pt x="26" y="432"/>
                  </a:cubicBezTo>
                  <a:cubicBezTo>
                    <a:pt x="29" y="428"/>
                    <a:pt x="29" y="428"/>
                    <a:pt x="29" y="428"/>
                  </a:cubicBezTo>
                  <a:cubicBezTo>
                    <a:pt x="36" y="425"/>
                    <a:pt x="36" y="425"/>
                    <a:pt x="36" y="425"/>
                  </a:cubicBezTo>
                  <a:cubicBezTo>
                    <a:pt x="33" y="429"/>
                    <a:pt x="33" y="429"/>
                    <a:pt x="33" y="429"/>
                  </a:cubicBezTo>
                  <a:cubicBezTo>
                    <a:pt x="32" y="433"/>
                    <a:pt x="32" y="433"/>
                    <a:pt x="32" y="433"/>
                  </a:cubicBezTo>
                  <a:cubicBezTo>
                    <a:pt x="32" y="433"/>
                    <a:pt x="38" y="439"/>
                    <a:pt x="43" y="443"/>
                  </a:cubicBezTo>
                  <a:cubicBezTo>
                    <a:pt x="50" y="449"/>
                    <a:pt x="54" y="462"/>
                    <a:pt x="54" y="462"/>
                  </a:cubicBezTo>
                  <a:cubicBezTo>
                    <a:pt x="55" y="458"/>
                    <a:pt x="55" y="458"/>
                    <a:pt x="55" y="458"/>
                  </a:cubicBezTo>
                  <a:cubicBezTo>
                    <a:pt x="55" y="458"/>
                    <a:pt x="57" y="463"/>
                    <a:pt x="55" y="465"/>
                  </a:cubicBezTo>
                  <a:cubicBezTo>
                    <a:pt x="53" y="466"/>
                    <a:pt x="50" y="466"/>
                    <a:pt x="50" y="466"/>
                  </a:cubicBezTo>
                  <a:cubicBezTo>
                    <a:pt x="51" y="473"/>
                    <a:pt x="51" y="473"/>
                    <a:pt x="51" y="473"/>
                  </a:cubicBezTo>
                  <a:cubicBezTo>
                    <a:pt x="55" y="473"/>
                    <a:pt x="55" y="473"/>
                    <a:pt x="55" y="473"/>
                  </a:cubicBezTo>
                  <a:cubicBezTo>
                    <a:pt x="55" y="478"/>
                    <a:pt x="55" y="478"/>
                    <a:pt x="55" y="478"/>
                  </a:cubicBezTo>
                  <a:cubicBezTo>
                    <a:pt x="58" y="478"/>
                    <a:pt x="58" y="478"/>
                    <a:pt x="58" y="478"/>
                  </a:cubicBezTo>
                  <a:cubicBezTo>
                    <a:pt x="60" y="483"/>
                    <a:pt x="60" y="483"/>
                    <a:pt x="60" y="483"/>
                  </a:cubicBezTo>
                  <a:cubicBezTo>
                    <a:pt x="58" y="485"/>
                    <a:pt x="58" y="485"/>
                    <a:pt x="58" y="485"/>
                  </a:cubicBezTo>
                  <a:cubicBezTo>
                    <a:pt x="56" y="481"/>
                    <a:pt x="56" y="481"/>
                    <a:pt x="56" y="481"/>
                  </a:cubicBezTo>
                  <a:cubicBezTo>
                    <a:pt x="54" y="481"/>
                    <a:pt x="54" y="481"/>
                    <a:pt x="54" y="481"/>
                  </a:cubicBezTo>
                  <a:cubicBezTo>
                    <a:pt x="63" y="505"/>
                    <a:pt x="63" y="505"/>
                    <a:pt x="63" y="505"/>
                  </a:cubicBezTo>
                  <a:cubicBezTo>
                    <a:pt x="72" y="507"/>
                    <a:pt x="72" y="507"/>
                    <a:pt x="72" y="507"/>
                  </a:cubicBezTo>
                  <a:cubicBezTo>
                    <a:pt x="75" y="515"/>
                    <a:pt x="75" y="515"/>
                    <a:pt x="75" y="515"/>
                  </a:cubicBezTo>
                  <a:cubicBezTo>
                    <a:pt x="83" y="519"/>
                    <a:pt x="83" y="519"/>
                    <a:pt x="83" y="519"/>
                  </a:cubicBezTo>
                  <a:cubicBezTo>
                    <a:pt x="84" y="522"/>
                    <a:pt x="84" y="522"/>
                    <a:pt x="84" y="522"/>
                  </a:cubicBezTo>
                  <a:cubicBezTo>
                    <a:pt x="89" y="519"/>
                    <a:pt x="89" y="519"/>
                    <a:pt x="89" y="519"/>
                  </a:cubicBezTo>
                  <a:cubicBezTo>
                    <a:pt x="95" y="520"/>
                    <a:pt x="95" y="520"/>
                    <a:pt x="95" y="520"/>
                  </a:cubicBezTo>
                  <a:cubicBezTo>
                    <a:pt x="95" y="520"/>
                    <a:pt x="95" y="516"/>
                    <a:pt x="96" y="515"/>
                  </a:cubicBezTo>
                  <a:cubicBezTo>
                    <a:pt x="98" y="513"/>
                    <a:pt x="101" y="517"/>
                    <a:pt x="101" y="517"/>
                  </a:cubicBezTo>
                  <a:cubicBezTo>
                    <a:pt x="113" y="502"/>
                    <a:pt x="113" y="502"/>
                    <a:pt x="113" y="502"/>
                  </a:cubicBezTo>
                  <a:cubicBezTo>
                    <a:pt x="129" y="499"/>
                    <a:pt x="129" y="499"/>
                    <a:pt x="129" y="499"/>
                  </a:cubicBezTo>
                  <a:cubicBezTo>
                    <a:pt x="129" y="499"/>
                    <a:pt x="133" y="502"/>
                    <a:pt x="141" y="498"/>
                  </a:cubicBezTo>
                  <a:cubicBezTo>
                    <a:pt x="150" y="494"/>
                    <a:pt x="154" y="490"/>
                    <a:pt x="154" y="490"/>
                  </a:cubicBezTo>
                  <a:cubicBezTo>
                    <a:pt x="165" y="491"/>
                    <a:pt x="165" y="491"/>
                    <a:pt x="165" y="491"/>
                  </a:cubicBezTo>
                  <a:cubicBezTo>
                    <a:pt x="191" y="493"/>
                    <a:pt x="191" y="493"/>
                    <a:pt x="191" y="493"/>
                  </a:cubicBezTo>
                  <a:cubicBezTo>
                    <a:pt x="206" y="499"/>
                    <a:pt x="206" y="499"/>
                    <a:pt x="206" y="499"/>
                  </a:cubicBezTo>
                  <a:cubicBezTo>
                    <a:pt x="217" y="498"/>
                    <a:pt x="217" y="498"/>
                    <a:pt x="217" y="498"/>
                  </a:cubicBezTo>
                  <a:cubicBezTo>
                    <a:pt x="243" y="505"/>
                    <a:pt x="243" y="505"/>
                    <a:pt x="243" y="505"/>
                  </a:cubicBezTo>
                  <a:cubicBezTo>
                    <a:pt x="249" y="505"/>
                    <a:pt x="249" y="505"/>
                    <a:pt x="249" y="505"/>
                  </a:cubicBezTo>
                  <a:cubicBezTo>
                    <a:pt x="249" y="505"/>
                    <a:pt x="252" y="497"/>
                    <a:pt x="262" y="498"/>
                  </a:cubicBezTo>
                  <a:cubicBezTo>
                    <a:pt x="272" y="499"/>
                    <a:pt x="273" y="509"/>
                    <a:pt x="273" y="509"/>
                  </a:cubicBezTo>
                  <a:cubicBezTo>
                    <a:pt x="284" y="500"/>
                    <a:pt x="284" y="500"/>
                    <a:pt x="284" y="500"/>
                  </a:cubicBezTo>
                  <a:cubicBezTo>
                    <a:pt x="291" y="497"/>
                    <a:pt x="291" y="497"/>
                    <a:pt x="291" y="497"/>
                  </a:cubicBezTo>
                  <a:cubicBezTo>
                    <a:pt x="297" y="480"/>
                    <a:pt x="297" y="480"/>
                    <a:pt x="297" y="480"/>
                  </a:cubicBezTo>
                  <a:cubicBezTo>
                    <a:pt x="312" y="469"/>
                    <a:pt x="312" y="469"/>
                    <a:pt x="312" y="469"/>
                  </a:cubicBezTo>
                  <a:cubicBezTo>
                    <a:pt x="316" y="469"/>
                    <a:pt x="316" y="469"/>
                    <a:pt x="316" y="469"/>
                  </a:cubicBezTo>
                  <a:cubicBezTo>
                    <a:pt x="316" y="469"/>
                    <a:pt x="319" y="462"/>
                    <a:pt x="324" y="462"/>
                  </a:cubicBezTo>
                  <a:cubicBezTo>
                    <a:pt x="329" y="460"/>
                    <a:pt x="334" y="466"/>
                    <a:pt x="334" y="466"/>
                  </a:cubicBezTo>
                  <a:cubicBezTo>
                    <a:pt x="334" y="466"/>
                    <a:pt x="340" y="463"/>
                    <a:pt x="341" y="463"/>
                  </a:cubicBezTo>
                  <a:cubicBezTo>
                    <a:pt x="343" y="463"/>
                    <a:pt x="345" y="465"/>
                    <a:pt x="345" y="465"/>
                  </a:cubicBezTo>
                  <a:cubicBezTo>
                    <a:pt x="360" y="463"/>
                    <a:pt x="360" y="463"/>
                    <a:pt x="360" y="463"/>
                  </a:cubicBezTo>
                  <a:cubicBezTo>
                    <a:pt x="359" y="455"/>
                    <a:pt x="359" y="455"/>
                    <a:pt x="359" y="455"/>
                  </a:cubicBezTo>
                  <a:cubicBezTo>
                    <a:pt x="355" y="459"/>
                    <a:pt x="355" y="459"/>
                    <a:pt x="355" y="459"/>
                  </a:cubicBezTo>
                  <a:cubicBezTo>
                    <a:pt x="351" y="454"/>
                    <a:pt x="351" y="454"/>
                    <a:pt x="351" y="454"/>
                  </a:cubicBezTo>
                  <a:cubicBezTo>
                    <a:pt x="358" y="440"/>
                    <a:pt x="358" y="440"/>
                    <a:pt x="358" y="440"/>
                  </a:cubicBezTo>
                  <a:cubicBezTo>
                    <a:pt x="363" y="439"/>
                    <a:pt x="363" y="439"/>
                    <a:pt x="363" y="439"/>
                  </a:cubicBezTo>
                  <a:cubicBezTo>
                    <a:pt x="363" y="439"/>
                    <a:pt x="365" y="432"/>
                    <a:pt x="367" y="428"/>
                  </a:cubicBezTo>
                  <a:cubicBezTo>
                    <a:pt x="369" y="425"/>
                    <a:pt x="373" y="426"/>
                    <a:pt x="373" y="426"/>
                  </a:cubicBezTo>
                  <a:cubicBezTo>
                    <a:pt x="375" y="418"/>
                    <a:pt x="375" y="418"/>
                    <a:pt x="375" y="418"/>
                  </a:cubicBezTo>
                  <a:cubicBezTo>
                    <a:pt x="379" y="419"/>
                    <a:pt x="379" y="419"/>
                    <a:pt x="379" y="419"/>
                  </a:cubicBezTo>
                  <a:cubicBezTo>
                    <a:pt x="389" y="408"/>
                    <a:pt x="389" y="408"/>
                    <a:pt x="389" y="408"/>
                  </a:cubicBezTo>
                  <a:cubicBezTo>
                    <a:pt x="404" y="403"/>
                    <a:pt x="404" y="403"/>
                    <a:pt x="404" y="403"/>
                  </a:cubicBezTo>
                  <a:cubicBezTo>
                    <a:pt x="413" y="395"/>
                    <a:pt x="413" y="395"/>
                    <a:pt x="413" y="395"/>
                  </a:cubicBezTo>
                  <a:cubicBezTo>
                    <a:pt x="413" y="389"/>
                    <a:pt x="413" y="389"/>
                    <a:pt x="413" y="389"/>
                  </a:cubicBezTo>
                  <a:cubicBezTo>
                    <a:pt x="413" y="389"/>
                    <a:pt x="407" y="389"/>
                    <a:pt x="402" y="385"/>
                  </a:cubicBezTo>
                  <a:cubicBezTo>
                    <a:pt x="398" y="381"/>
                    <a:pt x="392" y="347"/>
                    <a:pt x="392" y="347"/>
                  </a:cubicBezTo>
                  <a:cubicBezTo>
                    <a:pt x="415" y="317"/>
                    <a:pt x="415" y="317"/>
                    <a:pt x="415" y="317"/>
                  </a:cubicBezTo>
                  <a:cubicBezTo>
                    <a:pt x="416" y="309"/>
                    <a:pt x="416" y="309"/>
                    <a:pt x="416" y="309"/>
                  </a:cubicBezTo>
                  <a:cubicBezTo>
                    <a:pt x="420" y="310"/>
                    <a:pt x="420" y="310"/>
                    <a:pt x="420" y="310"/>
                  </a:cubicBezTo>
                  <a:cubicBezTo>
                    <a:pt x="436" y="293"/>
                    <a:pt x="436" y="293"/>
                    <a:pt x="436" y="293"/>
                  </a:cubicBezTo>
                  <a:cubicBezTo>
                    <a:pt x="436" y="293"/>
                    <a:pt x="444" y="281"/>
                    <a:pt x="447" y="279"/>
                  </a:cubicBezTo>
                  <a:cubicBezTo>
                    <a:pt x="450" y="276"/>
                    <a:pt x="453" y="277"/>
                    <a:pt x="453" y="277"/>
                  </a:cubicBezTo>
                  <a:cubicBezTo>
                    <a:pt x="452" y="279"/>
                    <a:pt x="452" y="279"/>
                    <a:pt x="452" y="279"/>
                  </a:cubicBezTo>
                  <a:cubicBezTo>
                    <a:pt x="449" y="279"/>
                    <a:pt x="449" y="279"/>
                    <a:pt x="449" y="279"/>
                  </a:cubicBezTo>
                  <a:cubicBezTo>
                    <a:pt x="449" y="281"/>
                    <a:pt x="449" y="281"/>
                    <a:pt x="449" y="281"/>
                  </a:cubicBezTo>
                  <a:cubicBezTo>
                    <a:pt x="452" y="282"/>
                    <a:pt x="452" y="282"/>
                    <a:pt x="452" y="282"/>
                  </a:cubicBezTo>
                  <a:cubicBezTo>
                    <a:pt x="457" y="277"/>
                    <a:pt x="457" y="277"/>
                    <a:pt x="457" y="277"/>
                  </a:cubicBezTo>
                  <a:cubicBezTo>
                    <a:pt x="457" y="277"/>
                    <a:pt x="462" y="276"/>
                    <a:pt x="464" y="274"/>
                  </a:cubicBezTo>
                  <a:cubicBezTo>
                    <a:pt x="465" y="273"/>
                    <a:pt x="457" y="266"/>
                    <a:pt x="457" y="266"/>
                  </a:cubicBezTo>
                  <a:cubicBezTo>
                    <a:pt x="472" y="251"/>
                    <a:pt x="472" y="251"/>
                    <a:pt x="472" y="251"/>
                  </a:cubicBezTo>
                  <a:cubicBezTo>
                    <a:pt x="481" y="251"/>
                    <a:pt x="481" y="251"/>
                    <a:pt x="481" y="251"/>
                  </a:cubicBezTo>
                  <a:cubicBezTo>
                    <a:pt x="484" y="248"/>
                    <a:pt x="484" y="248"/>
                    <a:pt x="484" y="248"/>
                  </a:cubicBezTo>
                  <a:cubicBezTo>
                    <a:pt x="484" y="248"/>
                    <a:pt x="499" y="245"/>
                    <a:pt x="506" y="245"/>
                  </a:cubicBezTo>
                  <a:cubicBezTo>
                    <a:pt x="511" y="245"/>
                    <a:pt x="524" y="245"/>
                    <a:pt x="530" y="242"/>
                  </a:cubicBezTo>
                  <a:cubicBezTo>
                    <a:pt x="537" y="238"/>
                    <a:pt x="533" y="236"/>
                    <a:pt x="541" y="232"/>
                  </a:cubicBezTo>
                  <a:cubicBezTo>
                    <a:pt x="549" y="227"/>
                    <a:pt x="575" y="221"/>
                    <a:pt x="581" y="216"/>
                  </a:cubicBezTo>
                  <a:cubicBezTo>
                    <a:pt x="588" y="211"/>
                    <a:pt x="590" y="202"/>
                    <a:pt x="589" y="199"/>
                  </a:cubicBezTo>
                  <a:cubicBezTo>
                    <a:pt x="589" y="196"/>
                    <a:pt x="586" y="192"/>
                    <a:pt x="587" y="189"/>
                  </a:cubicBezTo>
                  <a:cubicBezTo>
                    <a:pt x="588" y="186"/>
                    <a:pt x="592" y="189"/>
                    <a:pt x="594" y="187"/>
                  </a:cubicBezTo>
                  <a:cubicBezTo>
                    <a:pt x="597" y="186"/>
                    <a:pt x="597" y="182"/>
                    <a:pt x="597" y="182"/>
                  </a:cubicBezTo>
                  <a:cubicBezTo>
                    <a:pt x="591" y="179"/>
                    <a:pt x="591" y="179"/>
                    <a:pt x="591" y="179"/>
                  </a:cubicBezTo>
                  <a:cubicBezTo>
                    <a:pt x="590" y="174"/>
                    <a:pt x="590" y="174"/>
                    <a:pt x="590" y="174"/>
                  </a:cubicBezTo>
                  <a:cubicBezTo>
                    <a:pt x="583" y="174"/>
                    <a:pt x="583" y="174"/>
                    <a:pt x="583" y="174"/>
                  </a:cubicBezTo>
                  <a:cubicBezTo>
                    <a:pt x="583" y="174"/>
                    <a:pt x="582" y="171"/>
                    <a:pt x="576" y="169"/>
                  </a:cubicBezTo>
                  <a:cubicBezTo>
                    <a:pt x="568" y="168"/>
                    <a:pt x="565" y="178"/>
                    <a:pt x="563" y="178"/>
                  </a:cubicBezTo>
                  <a:cubicBezTo>
                    <a:pt x="558" y="178"/>
                    <a:pt x="558" y="178"/>
                    <a:pt x="558" y="178"/>
                  </a:cubicBezTo>
                  <a:cubicBezTo>
                    <a:pt x="558" y="178"/>
                    <a:pt x="555" y="175"/>
                    <a:pt x="551" y="171"/>
                  </a:cubicBezTo>
                  <a:cubicBezTo>
                    <a:pt x="547" y="167"/>
                    <a:pt x="540" y="174"/>
                    <a:pt x="535" y="174"/>
                  </a:cubicBezTo>
                  <a:cubicBezTo>
                    <a:pt x="531" y="174"/>
                    <a:pt x="530" y="170"/>
                    <a:pt x="530" y="170"/>
                  </a:cubicBezTo>
                  <a:cubicBezTo>
                    <a:pt x="530" y="170"/>
                    <a:pt x="532" y="164"/>
                    <a:pt x="532" y="163"/>
                  </a:cubicBezTo>
                  <a:cubicBezTo>
                    <a:pt x="532" y="161"/>
                    <a:pt x="526" y="166"/>
                    <a:pt x="526" y="166"/>
                  </a:cubicBezTo>
                  <a:cubicBezTo>
                    <a:pt x="519" y="161"/>
                    <a:pt x="519" y="161"/>
                    <a:pt x="519" y="161"/>
                  </a:cubicBezTo>
                  <a:lnTo>
                    <a:pt x="520" y="161"/>
                  </a:lnTo>
                  <a:close/>
                  <a:moveTo>
                    <a:pt x="622" y="329"/>
                  </a:moveTo>
                  <a:cubicBezTo>
                    <a:pt x="616" y="328"/>
                    <a:pt x="607" y="333"/>
                    <a:pt x="607" y="333"/>
                  </a:cubicBezTo>
                  <a:cubicBezTo>
                    <a:pt x="608" y="339"/>
                    <a:pt x="608" y="339"/>
                    <a:pt x="608" y="339"/>
                  </a:cubicBezTo>
                  <a:cubicBezTo>
                    <a:pt x="608" y="339"/>
                    <a:pt x="613" y="339"/>
                    <a:pt x="617" y="340"/>
                  </a:cubicBezTo>
                  <a:cubicBezTo>
                    <a:pt x="621" y="340"/>
                    <a:pt x="624" y="345"/>
                    <a:pt x="624" y="345"/>
                  </a:cubicBezTo>
                  <a:cubicBezTo>
                    <a:pt x="630" y="347"/>
                    <a:pt x="630" y="347"/>
                    <a:pt x="630" y="347"/>
                  </a:cubicBezTo>
                  <a:cubicBezTo>
                    <a:pt x="631" y="341"/>
                    <a:pt x="631" y="341"/>
                    <a:pt x="631" y="341"/>
                  </a:cubicBezTo>
                  <a:cubicBezTo>
                    <a:pt x="631" y="341"/>
                    <a:pt x="627" y="331"/>
                    <a:pt x="622" y="329"/>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4" name="Freeform 55"/>
            <p:cNvSpPr>
              <a:spLocks noEditPoints="1"/>
            </p:cNvSpPr>
            <p:nvPr/>
          </p:nvSpPr>
          <p:spPr bwMode="auto">
            <a:xfrm>
              <a:off x="3349923" y="4344269"/>
              <a:ext cx="1354138" cy="1555750"/>
            </a:xfrm>
            <a:custGeom>
              <a:avLst/>
              <a:gdLst/>
              <a:ahLst/>
              <a:cxnLst>
                <a:cxn ang="0">
                  <a:pos x="173" y="282"/>
                </a:cxn>
                <a:cxn ang="0">
                  <a:pos x="150" y="269"/>
                </a:cxn>
                <a:cxn ang="0">
                  <a:pos x="126" y="392"/>
                </a:cxn>
                <a:cxn ang="0">
                  <a:pos x="63" y="407"/>
                </a:cxn>
                <a:cxn ang="0">
                  <a:pos x="70" y="460"/>
                </a:cxn>
                <a:cxn ang="0">
                  <a:pos x="73" y="519"/>
                </a:cxn>
                <a:cxn ang="0">
                  <a:pos x="104" y="525"/>
                </a:cxn>
                <a:cxn ang="0">
                  <a:pos x="140" y="458"/>
                </a:cxn>
                <a:cxn ang="0">
                  <a:pos x="70" y="394"/>
                </a:cxn>
                <a:cxn ang="0">
                  <a:pos x="271" y="599"/>
                </a:cxn>
                <a:cxn ang="0">
                  <a:pos x="263" y="595"/>
                </a:cxn>
                <a:cxn ang="0">
                  <a:pos x="549" y="402"/>
                </a:cxn>
                <a:cxn ang="0">
                  <a:pos x="489" y="378"/>
                </a:cxn>
                <a:cxn ang="0">
                  <a:pos x="432" y="333"/>
                </a:cxn>
                <a:cxn ang="0">
                  <a:pos x="363" y="300"/>
                </a:cxn>
                <a:cxn ang="0">
                  <a:pos x="327" y="230"/>
                </a:cxn>
                <a:cxn ang="0">
                  <a:pos x="278" y="141"/>
                </a:cxn>
                <a:cxn ang="0">
                  <a:pos x="286" y="106"/>
                </a:cxn>
                <a:cxn ang="0">
                  <a:pos x="329" y="91"/>
                </a:cxn>
                <a:cxn ang="0">
                  <a:pos x="319" y="59"/>
                </a:cxn>
                <a:cxn ang="0">
                  <a:pos x="290" y="34"/>
                </a:cxn>
                <a:cxn ang="0">
                  <a:pos x="262" y="2"/>
                </a:cxn>
                <a:cxn ang="0">
                  <a:pos x="206" y="26"/>
                </a:cxn>
                <a:cxn ang="0">
                  <a:pos x="172" y="38"/>
                </a:cxn>
                <a:cxn ang="0">
                  <a:pos x="163" y="60"/>
                </a:cxn>
                <a:cxn ang="0">
                  <a:pos x="128" y="41"/>
                </a:cxn>
                <a:cxn ang="0">
                  <a:pos x="115" y="79"/>
                </a:cxn>
                <a:cxn ang="0">
                  <a:pos x="93" y="60"/>
                </a:cxn>
                <a:cxn ang="0">
                  <a:pos x="72" y="54"/>
                </a:cxn>
                <a:cxn ang="0">
                  <a:pos x="33" y="75"/>
                </a:cxn>
                <a:cxn ang="0">
                  <a:pos x="10" y="126"/>
                </a:cxn>
                <a:cxn ang="0">
                  <a:pos x="14" y="178"/>
                </a:cxn>
                <a:cxn ang="0">
                  <a:pos x="76" y="195"/>
                </a:cxn>
                <a:cxn ang="0">
                  <a:pos x="168" y="211"/>
                </a:cxn>
                <a:cxn ang="0">
                  <a:pos x="201" y="286"/>
                </a:cxn>
                <a:cxn ang="0">
                  <a:pos x="246" y="333"/>
                </a:cxn>
                <a:cxn ang="0">
                  <a:pos x="303" y="375"/>
                </a:cxn>
                <a:cxn ang="0">
                  <a:pos x="359" y="410"/>
                </a:cxn>
                <a:cxn ang="0">
                  <a:pos x="375" y="423"/>
                </a:cxn>
                <a:cxn ang="0">
                  <a:pos x="404" y="437"/>
                </a:cxn>
                <a:cxn ang="0">
                  <a:pos x="449" y="464"/>
                </a:cxn>
                <a:cxn ang="0">
                  <a:pos x="457" y="544"/>
                </a:cxn>
                <a:cxn ang="0">
                  <a:pos x="475" y="588"/>
                </a:cxn>
                <a:cxn ang="0">
                  <a:pos x="522" y="501"/>
                </a:cxn>
                <a:cxn ang="0">
                  <a:pos x="492" y="456"/>
                </a:cxn>
                <a:cxn ang="0">
                  <a:pos x="523" y="425"/>
                </a:cxn>
                <a:cxn ang="0">
                  <a:pos x="589" y="436"/>
                </a:cxn>
                <a:cxn ang="0">
                  <a:pos x="280" y="207"/>
                </a:cxn>
                <a:cxn ang="0">
                  <a:pos x="421" y="580"/>
                </a:cxn>
                <a:cxn ang="0">
                  <a:pos x="384" y="589"/>
                </a:cxn>
                <a:cxn ang="0">
                  <a:pos x="327" y="579"/>
                </a:cxn>
                <a:cxn ang="0">
                  <a:pos x="294" y="583"/>
                </a:cxn>
                <a:cxn ang="0">
                  <a:pos x="295" y="622"/>
                </a:cxn>
                <a:cxn ang="0">
                  <a:pos x="384" y="656"/>
                </a:cxn>
                <a:cxn ang="0">
                  <a:pos x="427" y="662"/>
                </a:cxn>
                <a:cxn ang="0">
                  <a:pos x="427" y="634"/>
                </a:cxn>
                <a:cxn ang="0">
                  <a:pos x="446" y="568"/>
                </a:cxn>
              </a:cxnLst>
              <a:rect l="0" t="0" r="r" b="b"/>
              <a:pathLst>
                <a:path w="589" h="678" extrusionOk="0">
                  <a:moveTo>
                    <a:pt x="173" y="282"/>
                  </a:moveTo>
                  <a:cubicBezTo>
                    <a:pt x="161" y="283"/>
                    <a:pt x="161" y="283"/>
                    <a:pt x="161" y="283"/>
                  </a:cubicBezTo>
                  <a:cubicBezTo>
                    <a:pt x="162" y="289"/>
                    <a:pt x="162" y="289"/>
                    <a:pt x="162" y="289"/>
                  </a:cubicBezTo>
                  <a:cubicBezTo>
                    <a:pt x="172" y="285"/>
                    <a:pt x="172" y="285"/>
                    <a:pt x="172" y="285"/>
                  </a:cubicBezTo>
                  <a:cubicBezTo>
                    <a:pt x="178" y="288"/>
                    <a:pt x="178" y="288"/>
                    <a:pt x="178" y="288"/>
                  </a:cubicBezTo>
                  <a:cubicBezTo>
                    <a:pt x="179" y="281"/>
                    <a:pt x="179" y="281"/>
                    <a:pt x="179" y="281"/>
                  </a:cubicBezTo>
                  <a:cubicBezTo>
                    <a:pt x="177" y="279"/>
                    <a:pt x="177" y="279"/>
                    <a:pt x="177" y="279"/>
                  </a:cubicBezTo>
                  <a:lnTo>
                    <a:pt x="173" y="282"/>
                  </a:lnTo>
                  <a:close/>
                  <a:moveTo>
                    <a:pt x="201" y="310"/>
                  </a:moveTo>
                  <a:cubicBezTo>
                    <a:pt x="196" y="311"/>
                    <a:pt x="200" y="315"/>
                    <a:pt x="200" y="315"/>
                  </a:cubicBezTo>
                  <a:cubicBezTo>
                    <a:pt x="203" y="315"/>
                    <a:pt x="205" y="310"/>
                    <a:pt x="201" y="310"/>
                  </a:cubicBezTo>
                  <a:close/>
                  <a:moveTo>
                    <a:pt x="158" y="294"/>
                  </a:moveTo>
                  <a:cubicBezTo>
                    <a:pt x="154" y="297"/>
                    <a:pt x="159" y="300"/>
                    <a:pt x="159" y="300"/>
                  </a:cubicBezTo>
                  <a:cubicBezTo>
                    <a:pt x="164" y="299"/>
                    <a:pt x="163" y="291"/>
                    <a:pt x="158" y="294"/>
                  </a:cubicBezTo>
                  <a:close/>
                  <a:moveTo>
                    <a:pt x="151" y="265"/>
                  </a:moveTo>
                  <a:cubicBezTo>
                    <a:pt x="147" y="265"/>
                    <a:pt x="150" y="269"/>
                    <a:pt x="150" y="269"/>
                  </a:cubicBezTo>
                  <a:cubicBezTo>
                    <a:pt x="154" y="268"/>
                    <a:pt x="154" y="264"/>
                    <a:pt x="151" y="265"/>
                  </a:cubicBezTo>
                  <a:close/>
                  <a:moveTo>
                    <a:pt x="142" y="408"/>
                  </a:moveTo>
                  <a:cubicBezTo>
                    <a:pt x="136" y="402"/>
                    <a:pt x="136" y="402"/>
                    <a:pt x="136" y="402"/>
                  </a:cubicBezTo>
                  <a:cubicBezTo>
                    <a:pt x="138" y="396"/>
                    <a:pt x="138" y="396"/>
                    <a:pt x="138" y="396"/>
                  </a:cubicBezTo>
                  <a:cubicBezTo>
                    <a:pt x="134" y="395"/>
                    <a:pt x="134" y="395"/>
                    <a:pt x="134" y="395"/>
                  </a:cubicBezTo>
                  <a:cubicBezTo>
                    <a:pt x="134" y="392"/>
                    <a:pt x="134" y="392"/>
                    <a:pt x="134" y="392"/>
                  </a:cubicBezTo>
                  <a:cubicBezTo>
                    <a:pt x="132" y="389"/>
                    <a:pt x="132" y="389"/>
                    <a:pt x="132" y="389"/>
                  </a:cubicBezTo>
                  <a:cubicBezTo>
                    <a:pt x="126" y="392"/>
                    <a:pt x="126" y="392"/>
                    <a:pt x="126" y="392"/>
                  </a:cubicBezTo>
                  <a:cubicBezTo>
                    <a:pt x="126" y="392"/>
                    <a:pt x="125" y="389"/>
                    <a:pt x="121" y="386"/>
                  </a:cubicBezTo>
                  <a:cubicBezTo>
                    <a:pt x="118" y="383"/>
                    <a:pt x="113" y="382"/>
                    <a:pt x="113" y="382"/>
                  </a:cubicBezTo>
                  <a:cubicBezTo>
                    <a:pt x="113" y="390"/>
                    <a:pt x="113" y="390"/>
                    <a:pt x="113" y="390"/>
                  </a:cubicBezTo>
                  <a:cubicBezTo>
                    <a:pt x="106" y="389"/>
                    <a:pt x="106" y="389"/>
                    <a:pt x="106" y="389"/>
                  </a:cubicBezTo>
                  <a:cubicBezTo>
                    <a:pt x="106" y="389"/>
                    <a:pt x="91" y="407"/>
                    <a:pt x="80" y="408"/>
                  </a:cubicBezTo>
                  <a:cubicBezTo>
                    <a:pt x="67" y="410"/>
                    <a:pt x="65" y="400"/>
                    <a:pt x="65" y="400"/>
                  </a:cubicBezTo>
                  <a:cubicBezTo>
                    <a:pt x="59" y="401"/>
                    <a:pt x="59" y="401"/>
                    <a:pt x="59" y="401"/>
                  </a:cubicBezTo>
                  <a:cubicBezTo>
                    <a:pt x="63" y="407"/>
                    <a:pt x="63" y="407"/>
                    <a:pt x="63" y="407"/>
                  </a:cubicBezTo>
                  <a:cubicBezTo>
                    <a:pt x="60" y="415"/>
                    <a:pt x="60" y="415"/>
                    <a:pt x="60" y="415"/>
                  </a:cubicBezTo>
                  <a:cubicBezTo>
                    <a:pt x="60" y="415"/>
                    <a:pt x="58" y="421"/>
                    <a:pt x="59" y="425"/>
                  </a:cubicBezTo>
                  <a:cubicBezTo>
                    <a:pt x="61" y="429"/>
                    <a:pt x="67" y="426"/>
                    <a:pt x="67" y="426"/>
                  </a:cubicBezTo>
                  <a:cubicBezTo>
                    <a:pt x="73" y="431"/>
                    <a:pt x="73" y="431"/>
                    <a:pt x="73" y="431"/>
                  </a:cubicBezTo>
                  <a:cubicBezTo>
                    <a:pt x="72" y="440"/>
                    <a:pt x="72" y="440"/>
                    <a:pt x="72" y="440"/>
                  </a:cubicBezTo>
                  <a:cubicBezTo>
                    <a:pt x="76" y="443"/>
                    <a:pt x="76" y="443"/>
                    <a:pt x="76" y="443"/>
                  </a:cubicBezTo>
                  <a:cubicBezTo>
                    <a:pt x="75" y="458"/>
                    <a:pt x="75" y="458"/>
                    <a:pt x="75" y="458"/>
                  </a:cubicBezTo>
                  <a:cubicBezTo>
                    <a:pt x="70" y="460"/>
                    <a:pt x="70" y="460"/>
                    <a:pt x="70" y="460"/>
                  </a:cubicBezTo>
                  <a:cubicBezTo>
                    <a:pt x="73" y="472"/>
                    <a:pt x="73" y="472"/>
                    <a:pt x="73" y="472"/>
                  </a:cubicBezTo>
                  <a:cubicBezTo>
                    <a:pt x="73" y="472"/>
                    <a:pt x="77" y="471"/>
                    <a:pt x="80" y="473"/>
                  </a:cubicBezTo>
                  <a:cubicBezTo>
                    <a:pt x="82" y="475"/>
                    <a:pt x="77" y="483"/>
                    <a:pt x="77" y="483"/>
                  </a:cubicBezTo>
                  <a:cubicBezTo>
                    <a:pt x="74" y="478"/>
                    <a:pt x="74" y="478"/>
                    <a:pt x="74" y="478"/>
                  </a:cubicBezTo>
                  <a:cubicBezTo>
                    <a:pt x="69" y="504"/>
                    <a:pt x="69" y="504"/>
                    <a:pt x="69" y="504"/>
                  </a:cubicBezTo>
                  <a:cubicBezTo>
                    <a:pt x="73" y="509"/>
                    <a:pt x="73" y="509"/>
                    <a:pt x="73" y="509"/>
                  </a:cubicBezTo>
                  <a:cubicBezTo>
                    <a:pt x="69" y="515"/>
                    <a:pt x="69" y="515"/>
                    <a:pt x="69" y="515"/>
                  </a:cubicBezTo>
                  <a:cubicBezTo>
                    <a:pt x="69" y="515"/>
                    <a:pt x="73" y="518"/>
                    <a:pt x="73" y="519"/>
                  </a:cubicBezTo>
                  <a:cubicBezTo>
                    <a:pt x="73" y="521"/>
                    <a:pt x="68" y="520"/>
                    <a:pt x="68" y="520"/>
                  </a:cubicBezTo>
                  <a:cubicBezTo>
                    <a:pt x="66" y="523"/>
                    <a:pt x="66" y="523"/>
                    <a:pt x="66" y="523"/>
                  </a:cubicBezTo>
                  <a:cubicBezTo>
                    <a:pt x="71" y="531"/>
                    <a:pt x="71" y="531"/>
                    <a:pt x="71" y="531"/>
                  </a:cubicBezTo>
                  <a:cubicBezTo>
                    <a:pt x="71" y="531"/>
                    <a:pt x="74" y="525"/>
                    <a:pt x="76" y="525"/>
                  </a:cubicBezTo>
                  <a:cubicBezTo>
                    <a:pt x="79" y="525"/>
                    <a:pt x="81" y="536"/>
                    <a:pt x="81" y="536"/>
                  </a:cubicBezTo>
                  <a:cubicBezTo>
                    <a:pt x="81" y="536"/>
                    <a:pt x="85" y="534"/>
                    <a:pt x="87" y="534"/>
                  </a:cubicBezTo>
                  <a:cubicBezTo>
                    <a:pt x="89" y="534"/>
                    <a:pt x="93" y="535"/>
                    <a:pt x="93" y="535"/>
                  </a:cubicBezTo>
                  <a:cubicBezTo>
                    <a:pt x="104" y="525"/>
                    <a:pt x="104" y="525"/>
                    <a:pt x="104" y="525"/>
                  </a:cubicBezTo>
                  <a:cubicBezTo>
                    <a:pt x="103" y="521"/>
                    <a:pt x="103" y="521"/>
                    <a:pt x="103" y="521"/>
                  </a:cubicBezTo>
                  <a:cubicBezTo>
                    <a:pt x="103" y="521"/>
                    <a:pt x="105" y="517"/>
                    <a:pt x="113" y="516"/>
                  </a:cubicBezTo>
                  <a:cubicBezTo>
                    <a:pt x="119" y="516"/>
                    <a:pt x="123" y="520"/>
                    <a:pt x="123" y="520"/>
                  </a:cubicBezTo>
                  <a:cubicBezTo>
                    <a:pt x="131" y="523"/>
                    <a:pt x="131" y="523"/>
                    <a:pt x="131" y="523"/>
                  </a:cubicBezTo>
                  <a:cubicBezTo>
                    <a:pt x="134" y="511"/>
                    <a:pt x="134" y="511"/>
                    <a:pt x="134" y="511"/>
                  </a:cubicBezTo>
                  <a:cubicBezTo>
                    <a:pt x="137" y="508"/>
                    <a:pt x="137" y="508"/>
                    <a:pt x="137" y="508"/>
                  </a:cubicBezTo>
                  <a:cubicBezTo>
                    <a:pt x="134" y="501"/>
                    <a:pt x="134" y="501"/>
                    <a:pt x="134" y="501"/>
                  </a:cubicBezTo>
                  <a:cubicBezTo>
                    <a:pt x="140" y="458"/>
                    <a:pt x="140" y="458"/>
                    <a:pt x="140" y="458"/>
                  </a:cubicBezTo>
                  <a:cubicBezTo>
                    <a:pt x="140" y="458"/>
                    <a:pt x="136" y="452"/>
                    <a:pt x="137" y="446"/>
                  </a:cubicBezTo>
                  <a:cubicBezTo>
                    <a:pt x="137" y="440"/>
                    <a:pt x="148" y="430"/>
                    <a:pt x="148" y="430"/>
                  </a:cubicBezTo>
                  <a:cubicBezTo>
                    <a:pt x="138" y="412"/>
                    <a:pt x="138" y="412"/>
                    <a:pt x="138" y="412"/>
                  </a:cubicBezTo>
                  <a:lnTo>
                    <a:pt x="142" y="408"/>
                  </a:lnTo>
                  <a:close/>
                  <a:moveTo>
                    <a:pt x="63" y="515"/>
                  </a:moveTo>
                  <a:cubicBezTo>
                    <a:pt x="55" y="516"/>
                    <a:pt x="63" y="520"/>
                    <a:pt x="63" y="520"/>
                  </a:cubicBezTo>
                  <a:cubicBezTo>
                    <a:pt x="70" y="520"/>
                    <a:pt x="71" y="514"/>
                    <a:pt x="63" y="515"/>
                  </a:cubicBezTo>
                  <a:close/>
                  <a:moveTo>
                    <a:pt x="70" y="394"/>
                  </a:moveTo>
                  <a:cubicBezTo>
                    <a:pt x="75" y="390"/>
                    <a:pt x="71" y="383"/>
                    <a:pt x="68" y="390"/>
                  </a:cubicBezTo>
                  <a:cubicBezTo>
                    <a:pt x="65" y="396"/>
                    <a:pt x="70" y="394"/>
                    <a:pt x="70" y="394"/>
                  </a:cubicBezTo>
                  <a:close/>
                  <a:moveTo>
                    <a:pt x="261" y="671"/>
                  </a:moveTo>
                  <a:cubicBezTo>
                    <a:pt x="255" y="666"/>
                    <a:pt x="256" y="671"/>
                    <a:pt x="256" y="671"/>
                  </a:cubicBezTo>
                  <a:cubicBezTo>
                    <a:pt x="256" y="675"/>
                    <a:pt x="256" y="675"/>
                    <a:pt x="256" y="675"/>
                  </a:cubicBezTo>
                  <a:cubicBezTo>
                    <a:pt x="264" y="678"/>
                    <a:pt x="266" y="675"/>
                    <a:pt x="261" y="671"/>
                  </a:cubicBezTo>
                  <a:close/>
                  <a:moveTo>
                    <a:pt x="277" y="598"/>
                  </a:moveTo>
                  <a:cubicBezTo>
                    <a:pt x="271" y="597"/>
                    <a:pt x="271" y="599"/>
                    <a:pt x="271" y="599"/>
                  </a:cubicBezTo>
                  <a:cubicBezTo>
                    <a:pt x="274" y="600"/>
                    <a:pt x="274" y="600"/>
                    <a:pt x="274" y="600"/>
                  </a:cubicBezTo>
                  <a:cubicBezTo>
                    <a:pt x="277" y="601"/>
                    <a:pt x="281" y="598"/>
                    <a:pt x="277" y="598"/>
                  </a:cubicBezTo>
                  <a:close/>
                  <a:moveTo>
                    <a:pt x="413" y="564"/>
                  </a:moveTo>
                  <a:cubicBezTo>
                    <a:pt x="415" y="564"/>
                    <a:pt x="418" y="562"/>
                    <a:pt x="413" y="562"/>
                  </a:cubicBezTo>
                  <a:cubicBezTo>
                    <a:pt x="409" y="562"/>
                    <a:pt x="413" y="564"/>
                    <a:pt x="413" y="564"/>
                  </a:cubicBezTo>
                  <a:close/>
                  <a:moveTo>
                    <a:pt x="263" y="595"/>
                  </a:moveTo>
                  <a:cubicBezTo>
                    <a:pt x="261" y="595"/>
                    <a:pt x="261" y="598"/>
                    <a:pt x="261" y="598"/>
                  </a:cubicBezTo>
                  <a:cubicBezTo>
                    <a:pt x="264" y="599"/>
                    <a:pt x="265" y="596"/>
                    <a:pt x="263" y="595"/>
                  </a:cubicBezTo>
                  <a:close/>
                  <a:moveTo>
                    <a:pt x="589" y="436"/>
                  </a:moveTo>
                  <a:cubicBezTo>
                    <a:pt x="585" y="435"/>
                    <a:pt x="585" y="435"/>
                    <a:pt x="585" y="435"/>
                  </a:cubicBezTo>
                  <a:cubicBezTo>
                    <a:pt x="581" y="427"/>
                    <a:pt x="581" y="427"/>
                    <a:pt x="581" y="427"/>
                  </a:cubicBezTo>
                  <a:cubicBezTo>
                    <a:pt x="573" y="416"/>
                    <a:pt x="573" y="416"/>
                    <a:pt x="573" y="416"/>
                  </a:cubicBezTo>
                  <a:cubicBezTo>
                    <a:pt x="567" y="417"/>
                    <a:pt x="567" y="417"/>
                    <a:pt x="567" y="417"/>
                  </a:cubicBezTo>
                  <a:cubicBezTo>
                    <a:pt x="560" y="410"/>
                    <a:pt x="560" y="410"/>
                    <a:pt x="560" y="410"/>
                  </a:cubicBezTo>
                  <a:cubicBezTo>
                    <a:pt x="560" y="410"/>
                    <a:pt x="562" y="407"/>
                    <a:pt x="558" y="405"/>
                  </a:cubicBezTo>
                  <a:cubicBezTo>
                    <a:pt x="552" y="402"/>
                    <a:pt x="549" y="402"/>
                    <a:pt x="549" y="402"/>
                  </a:cubicBezTo>
                  <a:cubicBezTo>
                    <a:pt x="543" y="398"/>
                    <a:pt x="543" y="398"/>
                    <a:pt x="543" y="398"/>
                  </a:cubicBezTo>
                  <a:cubicBezTo>
                    <a:pt x="540" y="399"/>
                    <a:pt x="540" y="399"/>
                    <a:pt x="540" y="399"/>
                  </a:cubicBezTo>
                  <a:cubicBezTo>
                    <a:pt x="528" y="394"/>
                    <a:pt x="528" y="394"/>
                    <a:pt x="528" y="394"/>
                  </a:cubicBezTo>
                  <a:cubicBezTo>
                    <a:pt x="525" y="390"/>
                    <a:pt x="525" y="390"/>
                    <a:pt x="525" y="390"/>
                  </a:cubicBezTo>
                  <a:cubicBezTo>
                    <a:pt x="516" y="386"/>
                    <a:pt x="516" y="386"/>
                    <a:pt x="516" y="386"/>
                  </a:cubicBezTo>
                  <a:cubicBezTo>
                    <a:pt x="513" y="383"/>
                    <a:pt x="513" y="383"/>
                    <a:pt x="513" y="383"/>
                  </a:cubicBezTo>
                  <a:cubicBezTo>
                    <a:pt x="492" y="377"/>
                    <a:pt x="492" y="377"/>
                    <a:pt x="492" y="377"/>
                  </a:cubicBezTo>
                  <a:cubicBezTo>
                    <a:pt x="489" y="378"/>
                    <a:pt x="489" y="378"/>
                    <a:pt x="489" y="378"/>
                  </a:cubicBezTo>
                  <a:cubicBezTo>
                    <a:pt x="472" y="369"/>
                    <a:pt x="472" y="369"/>
                    <a:pt x="472" y="369"/>
                  </a:cubicBezTo>
                  <a:cubicBezTo>
                    <a:pt x="467" y="369"/>
                    <a:pt x="467" y="369"/>
                    <a:pt x="467" y="369"/>
                  </a:cubicBezTo>
                  <a:cubicBezTo>
                    <a:pt x="467" y="369"/>
                    <a:pt x="450" y="361"/>
                    <a:pt x="448" y="357"/>
                  </a:cubicBezTo>
                  <a:cubicBezTo>
                    <a:pt x="447" y="352"/>
                    <a:pt x="451" y="349"/>
                    <a:pt x="454" y="347"/>
                  </a:cubicBezTo>
                  <a:cubicBezTo>
                    <a:pt x="458" y="345"/>
                    <a:pt x="462" y="341"/>
                    <a:pt x="462" y="341"/>
                  </a:cubicBezTo>
                  <a:cubicBezTo>
                    <a:pt x="461" y="334"/>
                    <a:pt x="461" y="334"/>
                    <a:pt x="461" y="334"/>
                  </a:cubicBezTo>
                  <a:cubicBezTo>
                    <a:pt x="461" y="334"/>
                    <a:pt x="457" y="330"/>
                    <a:pt x="452" y="330"/>
                  </a:cubicBezTo>
                  <a:cubicBezTo>
                    <a:pt x="448" y="329"/>
                    <a:pt x="437" y="332"/>
                    <a:pt x="432" y="333"/>
                  </a:cubicBezTo>
                  <a:cubicBezTo>
                    <a:pt x="407" y="333"/>
                    <a:pt x="407" y="333"/>
                    <a:pt x="407" y="333"/>
                  </a:cubicBezTo>
                  <a:cubicBezTo>
                    <a:pt x="405" y="331"/>
                    <a:pt x="405" y="331"/>
                    <a:pt x="405" y="331"/>
                  </a:cubicBezTo>
                  <a:cubicBezTo>
                    <a:pt x="390" y="323"/>
                    <a:pt x="390" y="323"/>
                    <a:pt x="390" y="323"/>
                  </a:cubicBezTo>
                  <a:cubicBezTo>
                    <a:pt x="388" y="318"/>
                    <a:pt x="388" y="318"/>
                    <a:pt x="388" y="318"/>
                  </a:cubicBezTo>
                  <a:cubicBezTo>
                    <a:pt x="380" y="316"/>
                    <a:pt x="380" y="316"/>
                    <a:pt x="380" y="316"/>
                  </a:cubicBezTo>
                  <a:cubicBezTo>
                    <a:pt x="371" y="306"/>
                    <a:pt x="371" y="306"/>
                    <a:pt x="371" y="306"/>
                  </a:cubicBezTo>
                  <a:cubicBezTo>
                    <a:pt x="366" y="304"/>
                    <a:pt x="366" y="304"/>
                    <a:pt x="366" y="304"/>
                  </a:cubicBezTo>
                  <a:cubicBezTo>
                    <a:pt x="363" y="300"/>
                    <a:pt x="363" y="300"/>
                    <a:pt x="363" y="300"/>
                  </a:cubicBezTo>
                  <a:cubicBezTo>
                    <a:pt x="356" y="296"/>
                    <a:pt x="356" y="296"/>
                    <a:pt x="356" y="296"/>
                  </a:cubicBezTo>
                  <a:cubicBezTo>
                    <a:pt x="350" y="285"/>
                    <a:pt x="350" y="285"/>
                    <a:pt x="350" y="285"/>
                  </a:cubicBezTo>
                  <a:cubicBezTo>
                    <a:pt x="350" y="278"/>
                    <a:pt x="350" y="278"/>
                    <a:pt x="350" y="278"/>
                  </a:cubicBezTo>
                  <a:cubicBezTo>
                    <a:pt x="346" y="273"/>
                    <a:pt x="346" y="273"/>
                    <a:pt x="346" y="273"/>
                  </a:cubicBezTo>
                  <a:cubicBezTo>
                    <a:pt x="346" y="273"/>
                    <a:pt x="346" y="262"/>
                    <a:pt x="343" y="257"/>
                  </a:cubicBezTo>
                  <a:cubicBezTo>
                    <a:pt x="341" y="252"/>
                    <a:pt x="332" y="235"/>
                    <a:pt x="332" y="235"/>
                  </a:cubicBezTo>
                  <a:cubicBezTo>
                    <a:pt x="333" y="233"/>
                    <a:pt x="333" y="233"/>
                    <a:pt x="333" y="233"/>
                  </a:cubicBezTo>
                  <a:cubicBezTo>
                    <a:pt x="327" y="230"/>
                    <a:pt x="327" y="230"/>
                    <a:pt x="327" y="230"/>
                  </a:cubicBezTo>
                  <a:cubicBezTo>
                    <a:pt x="318" y="227"/>
                    <a:pt x="318" y="227"/>
                    <a:pt x="318" y="227"/>
                  </a:cubicBezTo>
                  <a:cubicBezTo>
                    <a:pt x="297" y="209"/>
                    <a:pt x="297" y="209"/>
                    <a:pt x="297" y="209"/>
                  </a:cubicBezTo>
                  <a:cubicBezTo>
                    <a:pt x="287" y="206"/>
                    <a:pt x="287" y="206"/>
                    <a:pt x="287" y="206"/>
                  </a:cubicBezTo>
                  <a:cubicBezTo>
                    <a:pt x="271" y="189"/>
                    <a:pt x="271" y="189"/>
                    <a:pt x="271" y="189"/>
                  </a:cubicBezTo>
                  <a:cubicBezTo>
                    <a:pt x="268" y="164"/>
                    <a:pt x="268" y="164"/>
                    <a:pt x="268" y="164"/>
                  </a:cubicBezTo>
                  <a:cubicBezTo>
                    <a:pt x="265" y="160"/>
                    <a:pt x="265" y="160"/>
                    <a:pt x="265" y="160"/>
                  </a:cubicBezTo>
                  <a:cubicBezTo>
                    <a:pt x="270" y="148"/>
                    <a:pt x="270" y="148"/>
                    <a:pt x="270" y="148"/>
                  </a:cubicBezTo>
                  <a:cubicBezTo>
                    <a:pt x="270" y="148"/>
                    <a:pt x="277" y="146"/>
                    <a:pt x="278" y="141"/>
                  </a:cubicBezTo>
                  <a:cubicBezTo>
                    <a:pt x="279" y="136"/>
                    <a:pt x="269" y="134"/>
                    <a:pt x="269" y="134"/>
                  </a:cubicBezTo>
                  <a:cubicBezTo>
                    <a:pt x="269" y="134"/>
                    <a:pt x="269" y="129"/>
                    <a:pt x="267" y="127"/>
                  </a:cubicBezTo>
                  <a:cubicBezTo>
                    <a:pt x="266" y="124"/>
                    <a:pt x="261" y="121"/>
                    <a:pt x="261" y="121"/>
                  </a:cubicBezTo>
                  <a:cubicBezTo>
                    <a:pt x="261" y="121"/>
                    <a:pt x="265" y="118"/>
                    <a:pt x="266" y="117"/>
                  </a:cubicBezTo>
                  <a:cubicBezTo>
                    <a:pt x="268" y="116"/>
                    <a:pt x="267" y="111"/>
                    <a:pt x="267" y="111"/>
                  </a:cubicBezTo>
                  <a:cubicBezTo>
                    <a:pt x="271" y="109"/>
                    <a:pt x="271" y="109"/>
                    <a:pt x="271" y="109"/>
                  </a:cubicBezTo>
                  <a:cubicBezTo>
                    <a:pt x="271" y="111"/>
                    <a:pt x="271" y="111"/>
                    <a:pt x="271" y="111"/>
                  </a:cubicBezTo>
                  <a:cubicBezTo>
                    <a:pt x="271" y="111"/>
                    <a:pt x="281" y="109"/>
                    <a:pt x="286" y="106"/>
                  </a:cubicBezTo>
                  <a:cubicBezTo>
                    <a:pt x="293" y="102"/>
                    <a:pt x="296" y="97"/>
                    <a:pt x="296" y="97"/>
                  </a:cubicBezTo>
                  <a:cubicBezTo>
                    <a:pt x="303" y="97"/>
                    <a:pt x="303" y="97"/>
                    <a:pt x="303" y="97"/>
                  </a:cubicBezTo>
                  <a:cubicBezTo>
                    <a:pt x="306" y="94"/>
                    <a:pt x="306" y="94"/>
                    <a:pt x="306" y="94"/>
                  </a:cubicBezTo>
                  <a:cubicBezTo>
                    <a:pt x="302" y="93"/>
                    <a:pt x="302" y="93"/>
                    <a:pt x="302" y="93"/>
                  </a:cubicBezTo>
                  <a:cubicBezTo>
                    <a:pt x="305" y="89"/>
                    <a:pt x="305" y="89"/>
                    <a:pt x="305" y="89"/>
                  </a:cubicBezTo>
                  <a:cubicBezTo>
                    <a:pt x="323" y="93"/>
                    <a:pt x="323" y="93"/>
                    <a:pt x="323" y="93"/>
                  </a:cubicBezTo>
                  <a:cubicBezTo>
                    <a:pt x="322" y="90"/>
                    <a:pt x="322" y="90"/>
                    <a:pt x="322" y="90"/>
                  </a:cubicBezTo>
                  <a:cubicBezTo>
                    <a:pt x="322" y="90"/>
                    <a:pt x="326" y="90"/>
                    <a:pt x="329" y="91"/>
                  </a:cubicBezTo>
                  <a:cubicBezTo>
                    <a:pt x="332" y="91"/>
                    <a:pt x="334" y="99"/>
                    <a:pt x="334" y="99"/>
                  </a:cubicBezTo>
                  <a:cubicBezTo>
                    <a:pt x="334" y="99"/>
                    <a:pt x="339" y="96"/>
                    <a:pt x="339" y="92"/>
                  </a:cubicBezTo>
                  <a:cubicBezTo>
                    <a:pt x="339" y="86"/>
                    <a:pt x="327" y="86"/>
                    <a:pt x="327" y="86"/>
                  </a:cubicBezTo>
                  <a:cubicBezTo>
                    <a:pt x="327" y="86"/>
                    <a:pt x="331" y="75"/>
                    <a:pt x="330" y="73"/>
                  </a:cubicBezTo>
                  <a:cubicBezTo>
                    <a:pt x="329" y="70"/>
                    <a:pt x="321" y="76"/>
                    <a:pt x="321" y="76"/>
                  </a:cubicBezTo>
                  <a:cubicBezTo>
                    <a:pt x="320" y="70"/>
                    <a:pt x="320" y="70"/>
                    <a:pt x="320" y="70"/>
                  </a:cubicBezTo>
                  <a:cubicBezTo>
                    <a:pt x="320" y="70"/>
                    <a:pt x="330" y="65"/>
                    <a:pt x="330" y="61"/>
                  </a:cubicBezTo>
                  <a:cubicBezTo>
                    <a:pt x="329" y="55"/>
                    <a:pt x="319" y="59"/>
                    <a:pt x="319" y="59"/>
                  </a:cubicBezTo>
                  <a:cubicBezTo>
                    <a:pt x="316" y="53"/>
                    <a:pt x="316" y="53"/>
                    <a:pt x="316" y="53"/>
                  </a:cubicBezTo>
                  <a:cubicBezTo>
                    <a:pt x="326" y="44"/>
                    <a:pt x="326" y="44"/>
                    <a:pt x="326" y="44"/>
                  </a:cubicBezTo>
                  <a:cubicBezTo>
                    <a:pt x="331" y="44"/>
                    <a:pt x="331" y="44"/>
                    <a:pt x="331" y="44"/>
                  </a:cubicBezTo>
                  <a:cubicBezTo>
                    <a:pt x="332" y="43"/>
                    <a:pt x="331" y="39"/>
                    <a:pt x="330" y="38"/>
                  </a:cubicBezTo>
                  <a:cubicBezTo>
                    <a:pt x="315" y="35"/>
                    <a:pt x="315" y="35"/>
                    <a:pt x="315" y="35"/>
                  </a:cubicBezTo>
                  <a:cubicBezTo>
                    <a:pt x="309" y="37"/>
                    <a:pt x="309" y="37"/>
                    <a:pt x="309" y="37"/>
                  </a:cubicBezTo>
                  <a:cubicBezTo>
                    <a:pt x="306" y="34"/>
                    <a:pt x="306" y="34"/>
                    <a:pt x="306" y="34"/>
                  </a:cubicBezTo>
                  <a:cubicBezTo>
                    <a:pt x="290" y="34"/>
                    <a:pt x="290" y="34"/>
                    <a:pt x="290" y="34"/>
                  </a:cubicBezTo>
                  <a:cubicBezTo>
                    <a:pt x="288" y="31"/>
                    <a:pt x="288" y="31"/>
                    <a:pt x="288" y="31"/>
                  </a:cubicBezTo>
                  <a:cubicBezTo>
                    <a:pt x="271" y="30"/>
                    <a:pt x="271" y="30"/>
                    <a:pt x="271" y="30"/>
                  </a:cubicBezTo>
                  <a:cubicBezTo>
                    <a:pt x="268" y="22"/>
                    <a:pt x="268" y="22"/>
                    <a:pt x="268" y="22"/>
                  </a:cubicBezTo>
                  <a:cubicBezTo>
                    <a:pt x="265" y="21"/>
                    <a:pt x="265" y="21"/>
                    <a:pt x="265" y="21"/>
                  </a:cubicBezTo>
                  <a:cubicBezTo>
                    <a:pt x="265" y="21"/>
                    <a:pt x="266" y="17"/>
                    <a:pt x="264" y="16"/>
                  </a:cubicBezTo>
                  <a:cubicBezTo>
                    <a:pt x="262" y="15"/>
                    <a:pt x="260" y="17"/>
                    <a:pt x="260" y="17"/>
                  </a:cubicBezTo>
                  <a:cubicBezTo>
                    <a:pt x="257" y="8"/>
                    <a:pt x="257" y="8"/>
                    <a:pt x="257" y="8"/>
                  </a:cubicBezTo>
                  <a:cubicBezTo>
                    <a:pt x="257" y="8"/>
                    <a:pt x="264" y="4"/>
                    <a:pt x="262" y="2"/>
                  </a:cubicBezTo>
                  <a:cubicBezTo>
                    <a:pt x="260" y="0"/>
                    <a:pt x="254" y="6"/>
                    <a:pt x="254" y="6"/>
                  </a:cubicBezTo>
                  <a:cubicBezTo>
                    <a:pt x="250" y="4"/>
                    <a:pt x="250" y="4"/>
                    <a:pt x="250" y="4"/>
                  </a:cubicBezTo>
                  <a:cubicBezTo>
                    <a:pt x="241" y="13"/>
                    <a:pt x="241" y="13"/>
                    <a:pt x="241" y="13"/>
                  </a:cubicBezTo>
                  <a:cubicBezTo>
                    <a:pt x="227" y="7"/>
                    <a:pt x="227" y="7"/>
                    <a:pt x="227" y="7"/>
                  </a:cubicBezTo>
                  <a:cubicBezTo>
                    <a:pt x="224" y="12"/>
                    <a:pt x="224" y="12"/>
                    <a:pt x="224" y="12"/>
                  </a:cubicBezTo>
                  <a:cubicBezTo>
                    <a:pt x="224" y="12"/>
                    <a:pt x="222" y="11"/>
                    <a:pt x="213" y="12"/>
                  </a:cubicBezTo>
                  <a:cubicBezTo>
                    <a:pt x="204" y="13"/>
                    <a:pt x="210" y="21"/>
                    <a:pt x="210" y="21"/>
                  </a:cubicBezTo>
                  <a:cubicBezTo>
                    <a:pt x="206" y="26"/>
                    <a:pt x="206" y="26"/>
                    <a:pt x="206" y="26"/>
                  </a:cubicBezTo>
                  <a:cubicBezTo>
                    <a:pt x="194" y="23"/>
                    <a:pt x="194" y="23"/>
                    <a:pt x="194" y="23"/>
                  </a:cubicBezTo>
                  <a:cubicBezTo>
                    <a:pt x="194" y="23"/>
                    <a:pt x="194" y="19"/>
                    <a:pt x="190" y="17"/>
                  </a:cubicBezTo>
                  <a:cubicBezTo>
                    <a:pt x="187" y="16"/>
                    <a:pt x="185" y="20"/>
                    <a:pt x="185" y="20"/>
                  </a:cubicBezTo>
                  <a:cubicBezTo>
                    <a:pt x="182" y="20"/>
                    <a:pt x="182" y="20"/>
                    <a:pt x="182" y="20"/>
                  </a:cubicBezTo>
                  <a:cubicBezTo>
                    <a:pt x="179" y="34"/>
                    <a:pt x="179" y="34"/>
                    <a:pt x="179" y="34"/>
                  </a:cubicBezTo>
                  <a:cubicBezTo>
                    <a:pt x="182" y="34"/>
                    <a:pt x="182" y="34"/>
                    <a:pt x="182" y="34"/>
                  </a:cubicBezTo>
                  <a:cubicBezTo>
                    <a:pt x="182" y="41"/>
                    <a:pt x="182" y="41"/>
                    <a:pt x="182" y="41"/>
                  </a:cubicBezTo>
                  <a:cubicBezTo>
                    <a:pt x="172" y="38"/>
                    <a:pt x="172" y="38"/>
                    <a:pt x="172" y="38"/>
                  </a:cubicBezTo>
                  <a:cubicBezTo>
                    <a:pt x="171" y="32"/>
                    <a:pt x="171" y="32"/>
                    <a:pt x="171" y="32"/>
                  </a:cubicBezTo>
                  <a:cubicBezTo>
                    <a:pt x="171" y="32"/>
                    <a:pt x="169" y="31"/>
                    <a:pt x="163" y="37"/>
                  </a:cubicBezTo>
                  <a:cubicBezTo>
                    <a:pt x="157" y="43"/>
                    <a:pt x="163" y="47"/>
                    <a:pt x="163" y="47"/>
                  </a:cubicBezTo>
                  <a:cubicBezTo>
                    <a:pt x="166" y="47"/>
                    <a:pt x="166" y="47"/>
                    <a:pt x="166" y="47"/>
                  </a:cubicBezTo>
                  <a:cubicBezTo>
                    <a:pt x="168" y="48"/>
                    <a:pt x="168" y="48"/>
                    <a:pt x="168" y="48"/>
                  </a:cubicBezTo>
                  <a:cubicBezTo>
                    <a:pt x="165" y="53"/>
                    <a:pt x="165" y="53"/>
                    <a:pt x="165" y="53"/>
                  </a:cubicBezTo>
                  <a:cubicBezTo>
                    <a:pt x="165" y="60"/>
                    <a:pt x="165" y="60"/>
                    <a:pt x="165" y="60"/>
                  </a:cubicBezTo>
                  <a:cubicBezTo>
                    <a:pt x="163" y="60"/>
                    <a:pt x="163" y="60"/>
                    <a:pt x="163" y="60"/>
                  </a:cubicBezTo>
                  <a:cubicBezTo>
                    <a:pt x="162" y="58"/>
                    <a:pt x="162" y="58"/>
                    <a:pt x="162" y="58"/>
                  </a:cubicBezTo>
                  <a:cubicBezTo>
                    <a:pt x="159" y="54"/>
                    <a:pt x="159" y="54"/>
                    <a:pt x="159" y="54"/>
                  </a:cubicBezTo>
                  <a:cubicBezTo>
                    <a:pt x="157" y="50"/>
                    <a:pt x="157" y="50"/>
                    <a:pt x="157" y="50"/>
                  </a:cubicBezTo>
                  <a:cubicBezTo>
                    <a:pt x="148" y="52"/>
                    <a:pt x="148" y="52"/>
                    <a:pt x="148" y="52"/>
                  </a:cubicBezTo>
                  <a:cubicBezTo>
                    <a:pt x="148" y="52"/>
                    <a:pt x="145" y="57"/>
                    <a:pt x="139" y="54"/>
                  </a:cubicBezTo>
                  <a:cubicBezTo>
                    <a:pt x="134" y="51"/>
                    <a:pt x="135" y="41"/>
                    <a:pt x="135" y="41"/>
                  </a:cubicBezTo>
                  <a:cubicBezTo>
                    <a:pt x="132" y="43"/>
                    <a:pt x="132" y="43"/>
                    <a:pt x="132" y="43"/>
                  </a:cubicBezTo>
                  <a:cubicBezTo>
                    <a:pt x="128" y="41"/>
                    <a:pt x="128" y="41"/>
                    <a:pt x="128" y="41"/>
                  </a:cubicBezTo>
                  <a:cubicBezTo>
                    <a:pt x="125" y="46"/>
                    <a:pt x="125" y="46"/>
                    <a:pt x="125" y="46"/>
                  </a:cubicBezTo>
                  <a:cubicBezTo>
                    <a:pt x="128" y="48"/>
                    <a:pt x="128" y="48"/>
                    <a:pt x="128" y="48"/>
                  </a:cubicBezTo>
                  <a:cubicBezTo>
                    <a:pt x="128" y="48"/>
                    <a:pt x="128" y="51"/>
                    <a:pt x="125" y="57"/>
                  </a:cubicBezTo>
                  <a:cubicBezTo>
                    <a:pt x="123" y="62"/>
                    <a:pt x="117" y="66"/>
                    <a:pt x="117" y="66"/>
                  </a:cubicBezTo>
                  <a:cubicBezTo>
                    <a:pt x="116" y="69"/>
                    <a:pt x="116" y="69"/>
                    <a:pt x="116" y="69"/>
                  </a:cubicBezTo>
                  <a:cubicBezTo>
                    <a:pt x="112" y="73"/>
                    <a:pt x="112" y="73"/>
                    <a:pt x="112" y="73"/>
                  </a:cubicBezTo>
                  <a:cubicBezTo>
                    <a:pt x="113" y="77"/>
                    <a:pt x="113" y="77"/>
                    <a:pt x="113" y="77"/>
                  </a:cubicBezTo>
                  <a:cubicBezTo>
                    <a:pt x="115" y="79"/>
                    <a:pt x="115" y="79"/>
                    <a:pt x="115" y="79"/>
                  </a:cubicBezTo>
                  <a:cubicBezTo>
                    <a:pt x="114" y="84"/>
                    <a:pt x="114" y="84"/>
                    <a:pt x="114" y="84"/>
                  </a:cubicBezTo>
                  <a:cubicBezTo>
                    <a:pt x="110" y="83"/>
                    <a:pt x="110" y="83"/>
                    <a:pt x="110" y="83"/>
                  </a:cubicBezTo>
                  <a:cubicBezTo>
                    <a:pt x="106" y="74"/>
                    <a:pt x="106" y="74"/>
                    <a:pt x="106" y="74"/>
                  </a:cubicBezTo>
                  <a:cubicBezTo>
                    <a:pt x="104" y="71"/>
                    <a:pt x="104" y="71"/>
                    <a:pt x="104" y="71"/>
                  </a:cubicBezTo>
                  <a:cubicBezTo>
                    <a:pt x="107" y="69"/>
                    <a:pt x="107" y="69"/>
                    <a:pt x="107" y="69"/>
                  </a:cubicBezTo>
                  <a:cubicBezTo>
                    <a:pt x="104" y="66"/>
                    <a:pt x="104" y="66"/>
                    <a:pt x="104" y="66"/>
                  </a:cubicBezTo>
                  <a:cubicBezTo>
                    <a:pt x="104" y="66"/>
                    <a:pt x="99" y="67"/>
                    <a:pt x="96" y="65"/>
                  </a:cubicBezTo>
                  <a:cubicBezTo>
                    <a:pt x="92" y="63"/>
                    <a:pt x="93" y="61"/>
                    <a:pt x="93" y="60"/>
                  </a:cubicBezTo>
                  <a:cubicBezTo>
                    <a:pt x="93" y="59"/>
                    <a:pt x="89" y="58"/>
                    <a:pt x="87" y="54"/>
                  </a:cubicBezTo>
                  <a:cubicBezTo>
                    <a:pt x="85" y="51"/>
                    <a:pt x="91" y="45"/>
                    <a:pt x="91" y="45"/>
                  </a:cubicBezTo>
                  <a:cubicBezTo>
                    <a:pt x="87" y="43"/>
                    <a:pt x="87" y="43"/>
                    <a:pt x="87" y="43"/>
                  </a:cubicBezTo>
                  <a:cubicBezTo>
                    <a:pt x="80" y="45"/>
                    <a:pt x="80" y="45"/>
                    <a:pt x="80" y="45"/>
                  </a:cubicBezTo>
                  <a:cubicBezTo>
                    <a:pt x="82" y="48"/>
                    <a:pt x="82" y="48"/>
                    <a:pt x="82" y="48"/>
                  </a:cubicBezTo>
                  <a:cubicBezTo>
                    <a:pt x="76" y="52"/>
                    <a:pt x="76" y="52"/>
                    <a:pt x="76" y="52"/>
                  </a:cubicBezTo>
                  <a:cubicBezTo>
                    <a:pt x="74" y="51"/>
                    <a:pt x="74" y="51"/>
                    <a:pt x="74" y="51"/>
                  </a:cubicBezTo>
                  <a:cubicBezTo>
                    <a:pt x="72" y="54"/>
                    <a:pt x="72" y="54"/>
                    <a:pt x="72" y="54"/>
                  </a:cubicBezTo>
                  <a:cubicBezTo>
                    <a:pt x="75" y="62"/>
                    <a:pt x="75" y="62"/>
                    <a:pt x="75" y="62"/>
                  </a:cubicBezTo>
                  <a:cubicBezTo>
                    <a:pt x="75" y="62"/>
                    <a:pt x="72" y="65"/>
                    <a:pt x="69" y="66"/>
                  </a:cubicBezTo>
                  <a:cubicBezTo>
                    <a:pt x="67" y="67"/>
                    <a:pt x="68" y="70"/>
                    <a:pt x="67" y="71"/>
                  </a:cubicBezTo>
                  <a:cubicBezTo>
                    <a:pt x="66" y="73"/>
                    <a:pt x="63" y="73"/>
                    <a:pt x="61" y="73"/>
                  </a:cubicBezTo>
                  <a:cubicBezTo>
                    <a:pt x="60" y="73"/>
                    <a:pt x="61" y="77"/>
                    <a:pt x="57" y="77"/>
                  </a:cubicBezTo>
                  <a:cubicBezTo>
                    <a:pt x="54" y="77"/>
                    <a:pt x="47" y="71"/>
                    <a:pt x="46" y="71"/>
                  </a:cubicBezTo>
                  <a:cubicBezTo>
                    <a:pt x="43" y="71"/>
                    <a:pt x="42" y="76"/>
                    <a:pt x="39" y="76"/>
                  </a:cubicBezTo>
                  <a:cubicBezTo>
                    <a:pt x="36" y="77"/>
                    <a:pt x="35" y="76"/>
                    <a:pt x="33" y="75"/>
                  </a:cubicBezTo>
                  <a:cubicBezTo>
                    <a:pt x="32" y="75"/>
                    <a:pt x="32" y="78"/>
                    <a:pt x="27" y="79"/>
                  </a:cubicBezTo>
                  <a:cubicBezTo>
                    <a:pt x="25" y="79"/>
                    <a:pt x="23" y="78"/>
                    <a:pt x="23" y="77"/>
                  </a:cubicBezTo>
                  <a:cubicBezTo>
                    <a:pt x="21" y="80"/>
                    <a:pt x="15" y="79"/>
                    <a:pt x="11" y="84"/>
                  </a:cubicBezTo>
                  <a:cubicBezTo>
                    <a:pt x="8" y="91"/>
                    <a:pt x="19" y="92"/>
                    <a:pt x="19" y="92"/>
                  </a:cubicBezTo>
                  <a:cubicBezTo>
                    <a:pt x="19" y="104"/>
                    <a:pt x="19" y="104"/>
                    <a:pt x="19" y="104"/>
                  </a:cubicBezTo>
                  <a:cubicBezTo>
                    <a:pt x="19" y="106"/>
                    <a:pt x="21" y="104"/>
                    <a:pt x="24" y="106"/>
                  </a:cubicBezTo>
                  <a:cubicBezTo>
                    <a:pt x="26" y="108"/>
                    <a:pt x="26" y="109"/>
                    <a:pt x="24" y="116"/>
                  </a:cubicBezTo>
                  <a:cubicBezTo>
                    <a:pt x="23" y="123"/>
                    <a:pt x="10" y="126"/>
                    <a:pt x="10" y="126"/>
                  </a:cubicBezTo>
                  <a:cubicBezTo>
                    <a:pt x="6" y="125"/>
                    <a:pt x="6" y="125"/>
                    <a:pt x="6" y="125"/>
                  </a:cubicBezTo>
                  <a:cubicBezTo>
                    <a:pt x="6" y="125"/>
                    <a:pt x="1" y="126"/>
                    <a:pt x="1" y="131"/>
                  </a:cubicBezTo>
                  <a:cubicBezTo>
                    <a:pt x="0" y="138"/>
                    <a:pt x="5" y="132"/>
                    <a:pt x="5" y="132"/>
                  </a:cubicBezTo>
                  <a:cubicBezTo>
                    <a:pt x="5" y="132"/>
                    <a:pt x="5" y="133"/>
                    <a:pt x="8" y="141"/>
                  </a:cubicBezTo>
                  <a:cubicBezTo>
                    <a:pt x="10" y="147"/>
                    <a:pt x="17" y="143"/>
                    <a:pt x="17" y="143"/>
                  </a:cubicBezTo>
                  <a:cubicBezTo>
                    <a:pt x="18" y="155"/>
                    <a:pt x="18" y="155"/>
                    <a:pt x="18" y="155"/>
                  </a:cubicBezTo>
                  <a:cubicBezTo>
                    <a:pt x="18" y="155"/>
                    <a:pt x="17" y="158"/>
                    <a:pt x="14" y="159"/>
                  </a:cubicBezTo>
                  <a:cubicBezTo>
                    <a:pt x="11" y="161"/>
                    <a:pt x="8" y="170"/>
                    <a:pt x="14" y="178"/>
                  </a:cubicBezTo>
                  <a:cubicBezTo>
                    <a:pt x="18" y="187"/>
                    <a:pt x="23" y="190"/>
                    <a:pt x="30" y="192"/>
                  </a:cubicBezTo>
                  <a:cubicBezTo>
                    <a:pt x="35" y="194"/>
                    <a:pt x="43" y="190"/>
                    <a:pt x="46" y="190"/>
                  </a:cubicBezTo>
                  <a:cubicBezTo>
                    <a:pt x="47" y="190"/>
                    <a:pt x="49" y="192"/>
                    <a:pt x="47" y="200"/>
                  </a:cubicBezTo>
                  <a:cubicBezTo>
                    <a:pt x="43" y="208"/>
                    <a:pt x="36" y="209"/>
                    <a:pt x="36" y="209"/>
                  </a:cubicBezTo>
                  <a:cubicBezTo>
                    <a:pt x="40" y="218"/>
                    <a:pt x="40" y="218"/>
                    <a:pt x="40" y="218"/>
                  </a:cubicBezTo>
                  <a:cubicBezTo>
                    <a:pt x="40" y="218"/>
                    <a:pt x="51" y="218"/>
                    <a:pt x="57" y="216"/>
                  </a:cubicBezTo>
                  <a:cubicBezTo>
                    <a:pt x="63" y="213"/>
                    <a:pt x="71" y="208"/>
                    <a:pt x="71" y="208"/>
                  </a:cubicBezTo>
                  <a:cubicBezTo>
                    <a:pt x="71" y="208"/>
                    <a:pt x="73" y="200"/>
                    <a:pt x="76" y="195"/>
                  </a:cubicBezTo>
                  <a:cubicBezTo>
                    <a:pt x="79" y="191"/>
                    <a:pt x="89" y="180"/>
                    <a:pt x="97" y="177"/>
                  </a:cubicBezTo>
                  <a:cubicBezTo>
                    <a:pt x="104" y="175"/>
                    <a:pt x="116" y="180"/>
                    <a:pt x="116" y="180"/>
                  </a:cubicBezTo>
                  <a:cubicBezTo>
                    <a:pt x="118" y="184"/>
                    <a:pt x="118" y="184"/>
                    <a:pt x="118" y="184"/>
                  </a:cubicBezTo>
                  <a:cubicBezTo>
                    <a:pt x="122" y="183"/>
                    <a:pt x="122" y="183"/>
                    <a:pt x="122" y="183"/>
                  </a:cubicBezTo>
                  <a:cubicBezTo>
                    <a:pt x="133" y="189"/>
                    <a:pt x="133" y="189"/>
                    <a:pt x="133" y="189"/>
                  </a:cubicBezTo>
                  <a:cubicBezTo>
                    <a:pt x="149" y="199"/>
                    <a:pt x="149" y="199"/>
                    <a:pt x="149" y="199"/>
                  </a:cubicBezTo>
                  <a:cubicBezTo>
                    <a:pt x="152" y="197"/>
                    <a:pt x="152" y="197"/>
                    <a:pt x="152" y="197"/>
                  </a:cubicBezTo>
                  <a:cubicBezTo>
                    <a:pt x="168" y="211"/>
                    <a:pt x="168" y="211"/>
                    <a:pt x="168" y="211"/>
                  </a:cubicBezTo>
                  <a:cubicBezTo>
                    <a:pt x="168" y="217"/>
                    <a:pt x="168" y="217"/>
                    <a:pt x="168" y="217"/>
                  </a:cubicBezTo>
                  <a:cubicBezTo>
                    <a:pt x="171" y="238"/>
                    <a:pt x="171" y="238"/>
                    <a:pt x="171" y="238"/>
                  </a:cubicBezTo>
                  <a:cubicBezTo>
                    <a:pt x="171" y="238"/>
                    <a:pt x="179" y="248"/>
                    <a:pt x="182" y="257"/>
                  </a:cubicBezTo>
                  <a:cubicBezTo>
                    <a:pt x="186" y="267"/>
                    <a:pt x="179" y="271"/>
                    <a:pt x="179" y="271"/>
                  </a:cubicBezTo>
                  <a:cubicBezTo>
                    <a:pt x="182" y="275"/>
                    <a:pt x="182" y="275"/>
                    <a:pt x="182" y="275"/>
                  </a:cubicBezTo>
                  <a:cubicBezTo>
                    <a:pt x="182" y="275"/>
                    <a:pt x="188" y="273"/>
                    <a:pt x="192" y="275"/>
                  </a:cubicBezTo>
                  <a:cubicBezTo>
                    <a:pt x="198" y="278"/>
                    <a:pt x="192" y="284"/>
                    <a:pt x="192" y="284"/>
                  </a:cubicBezTo>
                  <a:cubicBezTo>
                    <a:pt x="201" y="286"/>
                    <a:pt x="201" y="286"/>
                    <a:pt x="201" y="286"/>
                  </a:cubicBezTo>
                  <a:cubicBezTo>
                    <a:pt x="212" y="298"/>
                    <a:pt x="212" y="298"/>
                    <a:pt x="212" y="298"/>
                  </a:cubicBezTo>
                  <a:cubicBezTo>
                    <a:pt x="217" y="303"/>
                    <a:pt x="217" y="303"/>
                    <a:pt x="217" y="303"/>
                  </a:cubicBezTo>
                  <a:cubicBezTo>
                    <a:pt x="217" y="303"/>
                    <a:pt x="214" y="303"/>
                    <a:pt x="211" y="306"/>
                  </a:cubicBezTo>
                  <a:cubicBezTo>
                    <a:pt x="208" y="310"/>
                    <a:pt x="215" y="312"/>
                    <a:pt x="215" y="312"/>
                  </a:cubicBezTo>
                  <a:cubicBezTo>
                    <a:pt x="216" y="306"/>
                    <a:pt x="216" y="306"/>
                    <a:pt x="216" y="306"/>
                  </a:cubicBezTo>
                  <a:cubicBezTo>
                    <a:pt x="220" y="306"/>
                    <a:pt x="220" y="306"/>
                    <a:pt x="220" y="306"/>
                  </a:cubicBezTo>
                  <a:cubicBezTo>
                    <a:pt x="220" y="306"/>
                    <a:pt x="227" y="310"/>
                    <a:pt x="233" y="314"/>
                  </a:cubicBezTo>
                  <a:cubicBezTo>
                    <a:pt x="240" y="318"/>
                    <a:pt x="246" y="333"/>
                    <a:pt x="246" y="333"/>
                  </a:cubicBezTo>
                  <a:cubicBezTo>
                    <a:pt x="250" y="332"/>
                    <a:pt x="250" y="332"/>
                    <a:pt x="250" y="332"/>
                  </a:cubicBezTo>
                  <a:cubicBezTo>
                    <a:pt x="252" y="334"/>
                    <a:pt x="252" y="334"/>
                    <a:pt x="252" y="334"/>
                  </a:cubicBezTo>
                  <a:cubicBezTo>
                    <a:pt x="252" y="334"/>
                    <a:pt x="257" y="335"/>
                    <a:pt x="263" y="341"/>
                  </a:cubicBezTo>
                  <a:cubicBezTo>
                    <a:pt x="267" y="345"/>
                    <a:pt x="266" y="351"/>
                    <a:pt x="266" y="351"/>
                  </a:cubicBezTo>
                  <a:cubicBezTo>
                    <a:pt x="266" y="351"/>
                    <a:pt x="273" y="353"/>
                    <a:pt x="277" y="356"/>
                  </a:cubicBezTo>
                  <a:cubicBezTo>
                    <a:pt x="280" y="359"/>
                    <a:pt x="286" y="369"/>
                    <a:pt x="286" y="369"/>
                  </a:cubicBezTo>
                  <a:cubicBezTo>
                    <a:pt x="290" y="369"/>
                    <a:pt x="290" y="369"/>
                    <a:pt x="290" y="369"/>
                  </a:cubicBezTo>
                  <a:cubicBezTo>
                    <a:pt x="290" y="369"/>
                    <a:pt x="300" y="373"/>
                    <a:pt x="303" y="375"/>
                  </a:cubicBezTo>
                  <a:cubicBezTo>
                    <a:pt x="305" y="376"/>
                    <a:pt x="309" y="383"/>
                    <a:pt x="309" y="383"/>
                  </a:cubicBezTo>
                  <a:cubicBezTo>
                    <a:pt x="310" y="384"/>
                    <a:pt x="310" y="384"/>
                    <a:pt x="310" y="384"/>
                  </a:cubicBezTo>
                  <a:cubicBezTo>
                    <a:pt x="310" y="384"/>
                    <a:pt x="314" y="380"/>
                    <a:pt x="319" y="378"/>
                  </a:cubicBezTo>
                  <a:cubicBezTo>
                    <a:pt x="325" y="377"/>
                    <a:pt x="335" y="383"/>
                    <a:pt x="335" y="383"/>
                  </a:cubicBezTo>
                  <a:cubicBezTo>
                    <a:pt x="335" y="383"/>
                    <a:pt x="338" y="377"/>
                    <a:pt x="346" y="384"/>
                  </a:cubicBezTo>
                  <a:cubicBezTo>
                    <a:pt x="353" y="391"/>
                    <a:pt x="354" y="398"/>
                    <a:pt x="354" y="398"/>
                  </a:cubicBezTo>
                  <a:cubicBezTo>
                    <a:pt x="354" y="398"/>
                    <a:pt x="359" y="400"/>
                    <a:pt x="360" y="402"/>
                  </a:cubicBezTo>
                  <a:cubicBezTo>
                    <a:pt x="361" y="405"/>
                    <a:pt x="359" y="410"/>
                    <a:pt x="359" y="410"/>
                  </a:cubicBezTo>
                  <a:cubicBezTo>
                    <a:pt x="361" y="411"/>
                    <a:pt x="361" y="411"/>
                    <a:pt x="361" y="411"/>
                  </a:cubicBezTo>
                  <a:cubicBezTo>
                    <a:pt x="362" y="408"/>
                    <a:pt x="362" y="408"/>
                    <a:pt x="362" y="408"/>
                  </a:cubicBezTo>
                  <a:cubicBezTo>
                    <a:pt x="367" y="410"/>
                    <a:pt x="367" y="410"/>
                    <a:pt x="367" y="410"/>
                  </a:cubicBezTo>
                  <a:cubicBezTo>
                    <a:pt x="371" y="406"/>
                    <a:pt x="371" y="406"/>
                    <a:pt x="371" y="406"/>
                  </a:cubicBezTo>
                  <a:cubicBezTo>
                    <a:pt x="378" y="413"/>
                    <a:pt x="378" y="413"/>
                    <a:pt x="378" y="413"/>
                  </a:cubicBezTo>
                  <a:cubicBezTo>
                    <a:pt x="381" y="414"/>
                    <a:pt x="381" y="414"/>
                    <a:pt x="381" y="414"/>
                  </a:cubicBezTo>
                  <a:cubicBezTo>
                    <a:pt x="372" y="422"/>
                    <a:pt x="372" y="422"/>
                    <a:pt x="372" y="422"/>
                  </a:cubicBezTo>
                  <a:cubicBezTo>
                    <a:pt x="375" y="423"/>
                    <a:pt x="375" y="423"/>
                    <a:pt x="375" y="423"/>
                  </a:cubicBezTo>
                  <a:cubicBezTo>
                    <a:pt x="381" y="420"/>
                    <a:pt x="381" y="420"/>
                    <a:pt x="381" y="420"/>
                  </a:cubicBezTo>
                  <a:cubicBezTo>
                    <a:pt x="384" y="421"/>
                    <a:pt x="384" y="421"/>
                    <a:pt x="384" y="421"/>
                  </a:cubicBezTo>
                  <a:cubicBezTo>
                    <a:pt x="388" y="419"/>
                    <a:pt x="388" y="419"/>
                    <a:pt x="388" y="419"/>
                  </a:cubicBezTo>
                  <a:cubicBezTo>
                    <a:pt x="391" y="420"/>
                    <a:pt x="391" y="420"/>
                    <a:pt x="391" y="420"/>
                  </a:cubicBezTo>
                  <a:cubicBezTo>
                    <a:pt x="395" y="416"/>
                    <a:pt x="395" y="416"/>
                    <a:pt x="395" y="416"/>
                  </a:cubicBezTo>
                  <a:cubicBezTo>
                    <a:pt x="395" y="416"/>
                    <a:pt x="400" y="420"/>
                    <a:pt x="404" y="424"/>
                  </a:cubicBezTo>
                  <a:cubicBezTo>
                    <a:pt x="408" y="428"/>
                    <a:pt x="408" y="437"/>
                    <a:pt x="408" y="437"/>
                  </a:cubicBezTo>
                  <a:cubicBezTo>
                    <a:pt x="404" y="437"/>
                    <a:pt x="404" y="437"/>
                    <a:pt x="404" y="437"/>
                  </a:cubicBezTo>
                  <a:cubicBezTo>
                    <a:pt x="404" y="444"/>
                    <a:pt x="404" y="444"/>
                    <a:pt x="404" y="444"/>
                  </a:cubicBezTo>
                  <a:cubicBezTo>
                    <a:pt x="413" y="448"/>
                    <a:pt x="413" y="448"/>
                    <a:pt x="413" y="448"/>
                  </a:cubicBezTo>
                  <a:cubicBezTo>
                    <a:pt x="413" y="448"/>
                    <a:pt x="416" y="448"/>
                    <a:pt x="419" y="449"/>
                  </a:cubicBezTo>
                  <a:cubicBezTo>
                    <a:pt x="423" y="451"/>
                    <a:pt x="425" y="456"/>
                    <a:pt x="425" y="456"/>
                  </a:cubicBezTo>
                  <a:cubicBezTo>
                    <a:pt x="429" y="459"/>
                    <a:pt x="429" y="459"/>
                    <a:pt x="429" y="459"/>
                  </a:cubicBezTo>
                  <a:cubicBezTo>
                    <a:pt x="429" y="459"/>
                    <a:pt x="435" y="452"/>
                    <a:pt x="440" y="452"/>
                  </a:cubicBezTo>
                  <a:cubicBezTo>
                    <a:pt x="444" y="451"/>
                    <a:pt x="445" y="459"/>
                    <a:pt x="445" y="459"/>
                  </a:cubicBezTo>
                  <a:cubicBezTo>
                    <a:pt x="449" y="464"/>
                    <a:pt x="449" y="464"/>
                    <a:pt x="449" y="464"/>
                  </a:cubicBezTo>
                  <a:cubicBezTo>
                    <a:pt x="449" y="464"/>
                    <a:pt x="452" y="478"/>
                    <a:pt x="456" y="484"/>
                  </a:cubicBezTo>
                  <a:cubicBezTo>
                    <a:pt x="459" y="489"/>
                    <a:pt x="462" y="490"/>
                    <a:pt x="465" y="498"/>
                  </a:cubicBezTo>
                  <a:cubicBezTo>
                    <a:pt x="468" y="505"/>
                    <a:pt x="469" y="518"/>
                    <a:pt x="469" y="518"/>
                  </a:cubicBezTo>
                  <a:cubicBezTo>
                    <a:pt x="473" y="523"/>
                    <a:pt x="473" y="523"/>
                    <a:pt x="473" y="523"/>
                  </a:cubicBezTo>
                  <a:cubicBezTo>
                    <a:pt x="473" y="523"/>
                    <a:pt x="475" y="523"/>
                    <a:pt x="476" y="527"/>
                  </a:cubicBezTo>
                  <a:cubicBezTo>
                    <a:pt x="477" y="532"/>
                    <a:pt x="473" y="537"/>
                    <a:pt x="473" y="537"/>
                  </a:cubicBezTo>
                  <a:cubicBezTo>
                    <a:pt x="465" y="537"/>
                    <a:pt x="465" y="537"/>
                    <a:pt x="465" y="537"/>
                  </a:cubicBezTo>
                  <a:cubicBezTo>
                    <a:pt x="465" y="537"/>
                    <a:pt x="458" y="542"/>
                    <a:pt x="457" y="544"/>
                  </a:cubicBezTo>
                  <a:cubicBezTo>
                    <a:pt x="454" y="548"/>
                    <a:pt x="461" y="550"/>
                    <a:pt x="462" y="552"/>
                  </a:cubicBezTo>
                  <a:cubicBezTo>
                    <a:pt x="464" y="554"/>
                    <a:pt x="461" y="555"/>
                    <a:pt x="459" y="559"/>
                  </a:cubicBezTo>
                  <a:cubicBezTo>
                    <a:pt x="456" y="564"/>
                    <a:pt x="457" y="568"/>
                    <a:pt x="457" y="568"/>
                  </a:cubicBezTo>
                  <a:cubicBezTo>
                    <a:pt x="448" y="573"/>
                    <a:pt x="448" y="573"/>
                    <a:pt x="448" y="573"/>
                  </a:cubicBezTo>
                  <a:cubicBezTo>
                    <a:pt x="450" y="579"/>
                    <a:pt x="450" y="579"/>
                    <a:pt x="450" y="579"/>
                  </a:cubicBezTo>
                  <a:cubicBezTo>
                    <a:pt x="450" y="579"/>
                    <a:pt x="449" y="586"/>
                    <a:pt x="452" y="590"/>
                  </a:cubicBezTo>
                  <a:cubicBezTo>
                    <a:pt x="457" y="595"/>
                    <a:pt x="464" y="590"/>
                    <a:pt x="464" y="590"/>
                  </a:cubicBezTo>
                  <a:cubicBezTo>
                    <a:pt x="464" y="590"/>
                    <a:pt x="470" y="590"/>
                    <a:pt x="475" y="588"/>
                  </a:cubicBezTo>
                  <a:cubicBezTo>
                    <a:pt x="479" y="587"/>
                    <a:pt x="478" y="571"/>
                    <a:pt x="482" y="567"/>
                  </a:cubicBezTo>
                  <a:cubicBezTo>
                    <a:pt x="486" y="563"/>
                    <a:pt x="494" y="558"/>
                    <a:pt x="497" y="556"/>
                  </a:cubicBezTo>
                  <a:cubicBezTo>
                    <a:pt x="500" y="553"/>
                    <a:pt x="495" y="541"/>
                    <a:pt x="495" y="535"/>
                  </a:cubicBezTo>
                  <a:cubicBezTo>
                    <a:pt x="494" y="528"/>
                    <a:pt x="508" y="523"/>
                    <a:pt x="511" y="522"/>
                  </a:cubicBezTo>
                  <a:cubicBezTo>
                    <a:pt x="515" y="521"/>
                    <a:pt x="519" y="522"/>
                    <a:pt x="523" y="521"/>
                  </a:cubicBezTo>
                  <a:cubicBezTo>
                    <a:pt x="526" y="520"/>
                    <a:pt x="526" y="514"/>
                    <a:pt x="526" y="514"/>
                  </a:cubicBezTo>
                  <a:cubicBezTo>
                    <a:pt x="521" y="507"/>
                    <a:pt x="521" y="507"/>
                    <a:pt x="521" y="507"/>
                  </a:cubicBezTo>
                  <a:cubicBezTo>
                    <a:pt x="522" y="501"/>
                    <a:pt x="522" y="501"/>
                    <a:pt x="522" y="501"/>
                  </a:cubicBezTo>
                  <a:cubicBezTo>
                    <a:pt x="519" y="498"/>
                    <a:pt x="519" y="498"/>
                    <a:pt x="519" y="498"/>
                  </a:cubicBezTo>
                  <a:cubicBezTo>
                    <a:pt x="521" y="490"/>
                    <a:pt x="521" y="490"/>
                    <a:pt x="521" y="490"/>
                  </a:cubicBezTo>
                  <a:cubicBezTo>
                    <a:pt x="512" y="483"/>
                    <a:pt x="512" y="483"/>
                    <a:pt x="512" y="483"/>
                  </a:cubicBezTo>
                  <a:cubicBezTo>
                    <a:pt x="509" y="483"/>
                    <a:pt x="509" y="483"/>
                    <a:pt x="509" y="483"/>
                  </a:cubicBezTo>
                  <a:cubicBezTo>
                    <a:pt x="502" y="475"/>
                    <a:pt x="502" y="475"/>
                    <a:pt x="502" y="475"/>
                  </a:cubicBezTo>
                  <a:cubicBezTo>
                    <a:pt x="502" y="475"/>
                    <a:pt x="496" y="477"/>
                    <a:pt x="489" y="476"/>
                  </a:cubicBezTo>
                  <a:cubicBezTo>
                    <a:pt x="482" y="475"/>
                    <a:pt x="486" y="464"/>
                    <a:pt x="486" y="464"/>
                  </a:cubicBezTo>
                  <a:cubicBezTo>
                    <a:pt x="486" y="464"/>
                    <a:pt x="491" y="458"/>
                    <a:pt x="492" y="456"/>
                  </a:cubicBezTo>
                  <a:cubicBezTo>
                    <a:pt x="494" y="453"/>
                    <a:pt x="491" y="449"/>
                    <a:pt x="491" y="449"/>
                  </a:cubicBezTo>
                  <a:cubicBezTo>
                    <a:pt x="495" y="444"/>
                    <a:pt x="495" y="444"/>
                    <a:pt x="495" y="444"/>
                  </a:cubicBezTo>
                  <a:cubicBezTo>
                    <a:pt x="498" y="436"/>
                    <a:pt x="498" y="436"/>
                    <a:pt x="498" y="436"/>
                  </a:cubicBezTo>
                  <a:cubicBezTo>
                    <a:pt x="498" y="436"/>
                    <a:pt x="503" y="424"/>
                    <a:pt x="507" y="422"/>
                  </a:cubicBezTo>
                  <a:cubicBezTo>
                    <a:pt x="509" y="420"/>
                    <a:pt x="516" y="417"/>
                    <a:pt x="516" y="417"/>
                  </a:cubicBezTo>
                  <a:cubicBezTo>
                    <a:pt x="518" y="421"/>
                    <a:pt x="518" y="421"/>
                    <a:pt x="518" y="421"/>
                  </a:cubicBezTo>
                  <a:cubicBezTo>
                    <a:pt x="523" y="422"/>
                    <a:pt x="523" y="422"/>
                    <a:pt x="523" y="422"/>
                  </a:cubicBezTo>
                  <a:cubicBezTo>
                    <a:pt x="523" y="425"/>
                    <a:pt x="523" y="425"/>
                    <a:pt x="523" y="425"/>
                  </a:cubicBezTo>
                  <a:cubicBezTo>
                    <a:pt x="523" y="425"/>
                    <a:pt x="533" y="430"/>
                    <a:pt x="538" y="430"/>
                  </a:cubicBezTo>
                  <a:cubicBezTo>
                    <a:pt x="542" y="431"/>
                    <a:pt x="545" y="428"/>
                    <a:pt x="545" y="428"/>
                  </a:cubicBezTo>
                  <a:cubicBezTo>
                    <a:pt x="545" y="428"/>
                    <a:pt x="550" y="429"/>
                    <a:pt x="556" y="432"/>
                  </a:cubicBezTo>
                  <a:cubicBezTo>
                    <a:pt x="562" y="437"/>
                    <a:pt x="562" y="446"/>
                    <a:pt x="562" y="451"/>
                  </a:cubicBezTo>
                  <a:cubicBezTo>
                    <a:pt x="563" y="455"/>
                    <a:pt x="575" y="456"/>
                    <a:pt x="575" y="456"/>
                  </a:cubicBezTo>
                  <a:cubicBezTo>
                    <a:pt x="575" y="456"/>
                    <a:pt x="580" y="460"/>
                    <a:pt x="583" y="458"/>
                  </a:cubicBezTo>
                  <a:cubicBezTo>
                    <a:pt x="587" y="456"/>
                    <a:pt x="582" y="446"/>
                    <a:pt x="582" y="446"/>
                  </a:cubicBezTo>
                  <a:lnTo>
                    <a:pt x="589" y="436"/>
                  </a:lnTo>
                  <a:close/>
                  <a:moveTo>
                    <a:pt x="280" y="207"/>
                  </a:moveTo>
                  <a:cubicBezTo>
                    <a:pt x="279" y="208"/>
                    <a:pt x="278" y="213"/>
                    <a:pt x="278" y="213"/>
                  </a:cubicBezTo>
                  <a:cubicBezTo>
                    <a:pt x="278" y="213"/>
                    <a:pt x="274" y="216"/>
                    <a:pt x="273" y="215"/>
                  </a:cubicBezTo>
                  <a:cubicBezTo>
                    <a:pt x="271" y="214"/>
                    <a:pt x="271" y="214"/>
                    <a:pt x="271" y="214"/>
                  </a:cubicBezTo>
                  <a:cubicBezTo>
                    <a:pt x="271" y="210"/>
                    <a:pt x="271" y="210"/>
                    <a:pt x="271" y="210"/>
                  </a:cubicBezTo>
                  <a:cubicBezTo>
                    <a:pt x="275" y="209"/>
                    <a:pt x="275" y="209"/>
                    <a:pt x="275" y="209"/>
                  </a:cubicBezTo>
                  <a:cubicBezTo>
                    <a:pt x="275" y="209"/>
                    <a:pt x="275" y="207"/>
                    <a:pt x="278" y="206"/>
                  </a:cubicBezTo>
                  <a:cubicBezTo>
                    <a:pt x="281" y="205"/>
                    <a:pt x="280" y="206"/>
                    <a:pt x="280" y="207"/>
                  </a:cubicBezTo>
                  <a:close/>
                  <a:moveTo>
                    <a:pt x="412" y="554"/>
                  </a:moveTo>
                  <a:cubicBezTo>
                    <a:pt x="409" y="551"/>
                    <a:pt x="409" y="556"/>
                    <a:pt x="409" y="556"/>
                  </a:cubicBezTo>
                  <a:cubicBezTo>
                    <a:pt x="412" y="559"/>
                    <a:pt x="416" y="557"/>
                    <a:pt x="412" y="554"/>
                  </a:cubicBezTo>
                  <a:close/>
                  <a:moveTo>
                    <a:pt x="446" y="568"/>
                  </a:moveTo>
                  <a:cubicBezTo>
                    <a:pt x="445" y="567"/>
                    <a:pt x="445" y="567"/>
                    <a:pt x="445" y="567"/>
                  </a:cubicBezTo>
                  <a:cubicBezTo>
                    <a:pt x="445" y="567"/>
                    <a:pt x="434" y="574"/>
                    <a:pt x="432" y="574"/>
                  </a:cubicBezTo>
                  <a:cubicBezTo>
                    <a:pt x="430" y="574"/>
                    <a:pt x="427" y="572"/>
                    <a:pt x="427" y="572"/>
                  </a:cubicBezTo>
                  <a:cubicBezTo>
                    <a:pt x="427" y="572"/>
                    <a:pt x="423" y="579"/>
                    <a:pt x="421" y="580"/>
                  </a:cubicBezTo>
                  <a:cubicBezTo>
                    <a:pt x="419" y="580"/>
                    <a:pt x="418" y="579"/>
                    <a:pt x="418" y="579"/>
                  </a:cubicBezTo>
                  <a:cubicBezTo>
                    <a:pt x="414" y="578"/>
                    <a:pt x="414" y="578"/>
                    <a:pt x="414" y="578"/>
                  </a:cubicBezTo>
                  <a:cubicBezTo>
                    <a:pt x="411" y="577"/>
                    <a:pt x="411" y="577"/>
                    <a:pt x="411" y="577"/>
                  </a:cubicBezTo>
                  <a:cubicBezTo>
                    <a:pt x="411" y="577"/>
                    <a:pt x="409" y="580"/>
                    <a:pt x="408" y="580"/>
                  </a:cubicBezTo>
                  <a:cubicBezTo>
                    <a:pt x="405" y="579"/>
                    <a:pt x="403" y="578"/>
                    <a:pt x="403" y="578"/>
                  </a:cubicBezTo>
                  <a:cubicBezTo>
                    <a:pt x="403" y="578"/>
                    <a:pt x="397" y="583"/>
                    <a:pt x="395" y="585"/>
                  </a:cubicBezTo>
                  <a:cubicBezTo>
                    <a:pt x="393" y="586"/>
                    <a:pt x="388" y="586"/>
                    <a:pt x="388" y="586"/>
                  </a:cubicBezTo>
                  <a:cubicBezTo>
                    <a:pt x="384" y="589"/>
                    <a:pt x="384" y="589"/>
                    <a:pt x="384" y="589"/>
                  </a:cubicBezTo>
                  <a:cubicBezTo>
                    <a:pt x="370" y="590"/>
                    <a:pt x="370" y="590"/>
                    <a:pt x="370" y="590"/>
                  </a:cubicBezTo>
                  <a:cubicBezTo>
                    <a:pt x="370" y="590"/>
                    <a:pt x="368" y="588"/>
                    <a:pt x="365" y="588"/>
                  </a:cubicBezTo>
                  <a:cubicBezTo>
                    <a:pt x="362" y="588"/>
                    <a:pt x="355" y="594"/>
                    <a:pt x="352" y="594"/>
                  </a:cubicBezTo>
                  <a:cubicBezTo>
                    <a:pt x="348" y="594"/>
                    <a:pt x="341" y="589"/>
                    <a:pt x="341" y="589"/>
                  </a:cubicBezTo>
                  <a:cubicBezTo>
                    <a:pt x="339" y="585"/>
                    <a:pt x="339" y="585"/>
                    <a:pt x="339" y="585"/>
                  </a:cubicBezTo>
                  <a:cubicBezTo>
                    <a:pt x="339" y="585"/>
                    <a:pt x="332" y="587"/>
                    <a:pt x="331" y="586"/>
                  </a:cubicBezTo>
                  <a:cubicBezTo>
                    <a:pt x="330" y="584"/>
                    <a:pt x="331" y="581"/>
                    <a:pt x="331" y="581"/>
                  </a:cubicBezTo>
                  <a:cubicBezTo>
                    <a:pt x="327" y="579"/>
                    <a:pt x="327" y="579"/>
                    <a:pt x="327" y="579"/>
                  </a:cubicBezTo>
                  <a:cubicBezTo>
                    <a:pt x="316" y="581"/>
                    <a:pt x="316" y="581"/>
                    <a:pt x="316" y="581"/>
                  </a:cubicBezTo>
                  <a:cubicBezTo>
                    <a:pt x="314" y="583"/>
                    <a:pt x="314" y="583"/>
                    <a:pt x="314" y="583"/>
                  </a:cubicBezTo>
                  <a:cubicBezTo>
                    <a:pt x="315" y="587"/>
                    <a:pt x="315" y="587"/>
                    <a:pt x="315" y="587"/>
                  </a:cubicBezTo>
                  <a:cubicBezTo>
                    <a:pt x="306" y="591"/>
                    <a:pt x="306" y="591"/>
                    <a:pt x="306" y="591"/>
                  </a:cubicBezTo>
                  <a:cubicBezTo>
                    <a:pt x="301" y="588"/>
                    <a:pt x="301" y="588"/>
                    <a:pt x="301" y="588"/>
                  </a:cubicBezTo>
                  <a:cubicBezTo>
                    <a:pt x="301" y="588"/>
                    <a:pt x="301" y="585"/>
                    <a:pt x="299" y="583"/>
                  </a:cubicBezTo>
                  <a:cubicBezTo>
                    <a:pt x="296" y="581"/>
                    <a:pt x="294" y="581"/>
                    <a:pt x="294" y="581"/>
                  </a:cubicBezTo>
                  <a:cubicBezTo>
                    <a:pt x="294" y="583"/>
                    <a:pt x="294" y="583"/>
                    <a:pt x="294" y="583"/>
                  </a:cubicBezTo>
                  <a:cubicBezTo>
                    <a:pt x="294" y="583"/>
                    <a:pt x="297" y="584"/>
                    <a:pt x="297" y="585"/>
                  </a:cubicBezTo>
                  <a:cubicBezTo>
                    <a:pt x="296" y="586"/>
                    <a:pt x="288" y="588"/>
                    <a:pt x="288" y="588"/>
                  </a:cubicBezTo>
                  <a:cubicBezTo>
                    <a:pt x="284" y="595"/>
                    <a:pt x="284" y="595"/>
                    <a:pt x="284" y="595"/>
                  </a:cubicBezTo>
                  <a:cubicBezTo>
                    <a:pt x="285" y="602"/>
                    <a:pt x="285" y="602"/>
                    <a:pt x="285" y="602"/>
                  </a:cubicBezTo>
                  <a:cubicBezTo>
                    <a:pt x="282" y="606"/>
                    <a:pt x="282" y="606"/>
                    <a:pt x="282" y="606"/>
                  </a:cubicBezTo>
                  <a:cubicBezTo>
                    <a:pt x="285" y="616"/>
                    <a:pt x="285" y="616"/>
                    <a:pt x="285" y="616"/>
                  </a:cubicBezTo>
                  <a:cubicBezTo>
                    <a:pt x="292" y="615"/>
                    <a:pt x="292" y="615"/>
                    <a:pt x="292" y="615"/>
                  </a:cubicBezTo>
                  <a:cubicBezTo>
                    <a:pt x="295" y="622"/>
                    <a:pt x="295" y="622"/>
                    <a:pt x="295" y="622"/>
                  </a:cubicBezTo>
                  <a:cubicBezTo>
                    <a:pt x="295" y="622"/>
                    <a:pt x="303" y="620"/>
                    <a:pt x="310" y="622"/>
                  </a:cubicBezTo>
                  <a:cubicBezTo>
                    <a:pt x="312" y="624"/>
                    <a:pt x="313" y="625"/>
                    <a:pt x="315" y="626"/>
                  </a:cubicBezTo>
                  <a:cubicBezTo>
                    <a:pt x="319" y="627"/>
                    <a:pt x="321" y="626"/>
                    <a:pt x="321" y="626"/>
                  </a:cubicBezTo>
                  <a:cubicBezTo>
                    <a:pt x="321" y="626"/>
                    <a:pt x="333" y="638"/>
                    <a:pt x="335" y="638"/>
                  </a:cubicBezTo>
                  <a:cubicBezTo>
                    <a:pt x="337" y="638"/>
                    <a:pt x="341" y="637"/>
                    <a:pt x="343" y="640"/>
                  </a:cubicBezTo>
                  <a:cubicBezTo>
                    <a:pt x="344" y="641"/>
                    <a:pt x="346" y="644"/>
                    <a:pt x="350" y="646"/>
                  </a:cubicBezTo>
                  <a:cubicBezTo>
                    <a:pt x="354" y="649"/>
                    <a:pt x="362" y="650"/>
                    <a:pt x="366" y="650"/>
                  </a:cubicBezTo>
                  <a:cubicBezTo>
                    <a:pt x="370" y="650"/>
                    <a:pt x="381" y="650"/>
                    <a:pt x="384" y="656"/>
                  </a:cubicBezTo>
                  <a:cubicBezTo>
                    <a:pt x="388" y="660"/>
                    <a:pt x="391" y="667"/>
                    <a:pt x="392" y="668"/>
                  </a:cubicBezTo>
                  <a:cubicBezTo>
                    <a:pt x="394" y="669"/>
                    <a:pt x="398" y="667"/>
                    <a:pt x="401" y="669"/>
                  </a:cubicBezTo>
                  <a:cubicBezTo>
                    <a:pt x="403" y="672"/>
                    <a:pt x="404" y="673"/>
                    <a:pt x="404" y="673"/>
                  </a:cubicBezTo>
                  <a:cubicBezTo>
                    <a:pt x="404" y="673"/>
                    <a:pt x="411" y="672"/>
                    <a:pt x="414" y="672"/>
                  </a:cubicBezTo>
                  <a:cubicBezTo>
                    <a:pt x="416" y="672"/>
                    <a:pt x="419" y="674"/>
                    <a:pt x="419" y="674"/>
                  </a:cubicBezTo>
                  <a:cubicBezTo>
                    <a:pt x="420" y="673"/>
                    <a:pt x="420" y="673"/>
                    <a:pt x="420" y="673"/>
                  </a:cubicBezTo>
                  <a:cubicBezTo>
                    <a:pt x="420" y="673"/>
                    <a:pt x="426" y="677"/>
                    <a:pt x="427" y="675"/>
                  </a:cubicBezTo>
                  <a:cubicBezTo>
                    <a:pt x="428" y="673"/>
                    <a:pt x="425" y="669"/>
                    <a:pt x="427" y="662"/>
                  </a:cubicBezTo>
                  <a:cubicBezTo>
                    <a:pt x="430" y="654"/>
                    <a:pt x="436" y="652"/>
                    <a:pt x="436" y="652"/>
                  </a:cubicBezTo>
                  <a:cubicBezTo>
                    <a:pt x="436" y="649"/>
                    <a:pt x="436" y="649"/>
                    <a:pt x="436" y="649"/>
                  </a:cubicBezTo>
                  <a:cubicBezTo>
                    <a:pt x="434" y="649"/>
                    <a:pt x="434" y="649"/>
                    <a:pt x="434" y="649"/>
                  </a:cubicBezTo>
                  <a:cubicBezTo>
                    <a:pt x="434" y="646"/>
                    <a:pt x="434" y="646"/>
                    <a:pt x="434" y="646"/>
                  </a:cubicBezTo>
                  <a:cubicBezTo>
                    <a:pt x="429" y="640"/>
                    <a:pt x="429" y="640"/>
                    <a:pt x="429" y="640"/>
                  </a:cubicBezTo>
                  <a:cubicBezTo>
                    <a:pt x="431" y="638"/>
                    <a:pt x="431" y="638"/>
                    <a:pt x="431" y="638"/>
                  </a:cubicBezTo>
                  <a:cubicBezTo>
                    <a:pt x="429" y="633"/>
                    <a:pt x="429" y="633"/>
                    <a:pt x="429" y="633"/>
                  </a:cubicBezTo>
                  <a:cubicBezTo>
                    <a:pt x="427" y="634"/>
                    <a:pt x="427" y="634"/>
                    <a:pt x="427" y="634"/>
                  </a:cubicBezTo>
                  <a:cubicBezTo>
                    <a:pt x="427" y="634"/>
                    <a:pt x="423" y="631"/>
                    <a:pt x="423" y="626"/>
                  </a:cubicBezTo>
                  <a:cubicBezTo>
                    <a:pt x="423" y="620"/>
                    <a:pt x="425" y="618"/>
                    <a:pt x="425" y="618"/>
                  </a:cubicBezTo>
                  <a:cubicBezTo>
                    <a:pt x="428" y="603"/>
                    <a:pt x="428" y="603"/>
                    <a:pt x="428" y="603"/>
                  </a:cubicBezTo>
                  <a:cubicBezTo>
                    <a:pt x="428" y="603"/>
                    <a:pt x="436" y="590"/>
                    <a:pt x="440" y="585"/>
                  </a:cubicBezTo>
                  <a:cubicBezTo>
                    <a:pt x="444" y="580"/>
                    <a:pt x="445" y="575"/>
                    <a:pt x="445" y="575"/>
                  </a:cubicBezTo>
                  <a:cubicBezTo>
                    <a:pt x="445" y="573"/>
                    <a:pt x="445" y="573"/>
                    <a:pt x="445" y="573"/>
                  </a:cubicBezTo>
                  <a:cubicBezTo>
                    <a:pt x="448" y="569"/>
                    <a:pt x="448" y="569"/>
                    <a:pt x="448" y="569"/>
                  </a:cubicBezTo>
                  <a:lnTo>
                    <a:pt x="446" y="568"/>
                  </a:lnTo>
                  <a:close/>
                  <a:moveTo>
                    <a:pt x="405" y="550"/>
                  </a:moveTo>
                  <a:cubicBezTo>
                    <a:pt x="401" y="550"/>
                    <a:pt x="404" y="553"/>
                    <a:pt x="404" y="553"/>
                  </a:cubicBezTo>
                  <a:cubicBezTo>
                    <a:pt x="407" y="554"/>
                    <a:pt x="410" y="550"/>
                    <a:pt x="405" y="550"/>
                  </a:cubicBez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5" name="Freeform 56"/>
            <p:cNvSpPr/>
            <p:nvPr/>
          </p:nvSpPr>
          <p:spPr bwMode="auto">
            <a:xfrm>
              <a:off x="3973810" y="4815755"/>
              <a:ext cx="25400" cy="23813"/>
            </a:xfrm>
            <a:custGeom>
              <a:avLst/>
              <a:gdLst/>
              <a:ahLst/>
              <a:cxnLst>
                <a:cxn ang="0">
                  <a:pos x="2" y="10"/>
                </a:cxn>
                <a:cxn ang="0">
                  <a:pos x="7" y="8"/>
                </a:cxn>
                <a:cxn ang="0">
                  <a:pos x="9" y="2"/>
                </a:cxn>
                <a:cxn ang="0">
                  <a:pos x="7" y="1"/>
                </a:cxn>
                <a:cxn ang="0">
                  <a:pos x="4" y="4"/>
                </a:cxn>
                <a:cxn ang="0">
                  <a:pos x="0" y="5"/>
                </a:cxn>
                <a:cxn ang="0">
                  <a:pos x="0" y="9"/>
                </a:cxn>
                <a:cxn ang="0">
                  <a:pos x="2" y="10"/>
                </a:cxn>
              </a:cxnLst>
              <a:rect l="0" t="0" r="r" b="b"/>
              <a:pathLst>
                <a:path w="10" h="11" extrusionOk="0">
                  <a:moveTo>
                    <a:pt x="2" y="10"/>
                  </a:moveTo>
                  <a:cubicBezTo>
                    <a:pt x="3" y="11"/>
                    <a:pt x="7" y="8"/>
                    <a:pt x="7" y="8"/>
                  </a:cubicBezTo>
                  <a:cubicBezTo>
                    <a:pt x="7" y="8"/>
                    <a:pt x="8" y="3"/>
                    <a:pt x="9" y="2"/>
                  </a:cubicBezTo>
                  <a:cubicBezTo>
                    <a:pt x="9" y="1"/>
                    <a:pt x="10" y="0"/>
                    <a:pt x="7" y="1"/>
                  </a:cubicBezTo>
                  <a:cubicBezTo>
                    <a:pt x="4" y="2"/>
                    <a:pt x="4" y="4"/>
                    <a:pt x="4" y="4"/>
                  </a:cubicBezTo>
                  <a:cubicBezTo>
                    <a:pt x="0" y="5"/>
                    <a:pt x="0" y="5"/>
                    <a:pt x="0" y="5"/>
                  </a:cubicBezTo>
                  <a:cubicBezTo>
                    <a:pt x="0" y="9"/>
                    <a:pt x="0" y="9"/>
                    <a:pt x="0" y="9"/>
                  </a:cubicBezTo>
                  <a:lnTo>
                    <a:pt x="2" y="10"/>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6" name="Freeform 57"/>
            <p:cNvSpPr/>
            <p:nvPr/>
          </p:nvSpPr>
          <p:spPr bwMode="auto">
            <a:xfrm>
              <a:off x="2740322" y="4952281"/>
              <a:ext cx="46038" cy="39687"/>
            </a:xfrm>
            <a:custGeom>
              <a:avLst/>
              <a:gdLst/>
              <a:ahLst/>
              <a:cxnLst>
                <a:cxn ang="0">
                  <a:pos x="15" y="2"/>
                </a:cxn>
                <a:cxn ang="0">
                  <a:pos x="13" y="3"/>
                </a:cxn>
                <a:cxn ang="0">
                  <a:pos x="9" y="0"/>
                </a:cxn>
                <a:cxn ang="0">
                  <a:pos x="5" y="2"/>
                </a:cxn>
                <a:cxn ang="0">
                  <a:pos x="3" y="6"/>
                </a:cxn>
                <a:cxn ang="0">
                  <a:pos x="0" y="10"/>
                </a:cxn>
                <a:cxn ang="0">
                  <a:pos x="3" y="13"/>
                </a:cxn>
                <a:cxn ang="0">
                  <a:pos x="6" y="17"/>
                </a:cxn>
                <a:cxn ang="0">
                  <a:pos x="10" y="14"/>
                </a:cxn>
                <a:cxn ang="0">
                  <a:pos x="12" y="15"/>
                </a:cxn>
                <a:cxn ang="0">
                  <a:pos x="17" y="11"/>
                </a:cxn>
                <a:cxn ang="0">
                  <a:pos x="20" y="5"/>
                </a:cxn>
                <a:cxn ang="0">
                  <a:pos x="15" y="2"/>
                </a:cxn>
              </a:cxnLst>
              <a:rect l="0" t="0" r="r" b="b"/>
              <a:pathLst>
                <a:path w="20" h="17" extrusionOk="0">
                  <a:moveTo>
                    <a:pt x="15" y="2"/>
                  </a:moveTo>
                  <a:cubicBezTo>
                    <a:pt x="13" y="3"/>
                    <a:pt x="13" y="3"/>
                    <a:pt x="13" y="3"/>
                  </a:cubicBezTo>
                  <a:cubicBezTo>
                    <a:pt x="9" y="0"/>
                    <a:pt x="9" y="0"/>
                    <a:pt x="9" y="0"/>
                  </a:cubicBezTo>
                  <a:cubicBezTo>
                    <a:pt x="5" y="2"/>
                    <a:pt x="5" y="2"/>
                    <a:pt x="5" y="2"/>
                  </a:cubicBezTo>
                  <a:cubicBezTo>
                    <a:pt x="3" y="6"/>
                    <a:pt x="3" y="6"/>
                    <a:pt x="3" y="6"/>
                  </a:cubicBezTo>
                  <a:cubicBezTo>
                    <a:pt x="0" y="10"/>
                    <a:pt x="0" y="10"/>
                    <a:pt x="0" y="10"/>
                  </a:cubicBezTo>
                  <a:cubicBezTo>
                    <a:pt x="3" y="13"/>
                    <a:pt x="3" y="13"/>
                    <a:pt x="3" y="13"/>
                  </a:cubicBezTo>
                  <a:cubicBezTo>
                    <a:pt x="6" y="17"/>
                    <a:pt x="6" y="17"/>
                    <a:pt x="6" y="17"/>
                  </a:cubicBezTo>
                  <a:cubicBezTo>
                    <a:pt x="10" y="14"/>
                    <a:pt x="10" y="14"/>
                    <a:pt x="10" y="14"/>
                  </a:cubicBezTo>
                  <a:cubicBezTo>
                    <a:pt x="10" y="14"/>
                    <a:pt x="11" y="15"/>
                    <a:pt x="12" y="15"/>
                  </a:cubicBezTo>
                  <a:cubicBezTo>
                    <a:pt x="13" y="15"/>
                    <a:pt x="17" y="11"/>
                    <a:pt x="17" y="11"/>
                  </a:cubicBezTo>
                  <a:cubicBezTo>
                    <a:pt x="20" y="5"/>
                    <a:pt x="20" y="5"/>
                    <a:pt x="20" y="5"/>
                  </a:cubicBezTo>
                  <a:lnTo>
                    <a:pt x="15" y="2"/>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sp>
          <p:nvSpPr>
            <p:cNvPr id="57" name="Freeform 58"/>
            <p:cNvSpPr>
              <a:spLocks noEditPoints="1"/>
            </p:cNvSpPr>
            <p:nvPr/>
          </p:nvSpPr>
          <p:spPr bwMode="auto">
            <a:xfrm>
              <a:off x="3337223" y="3140944"/>
              <a:ext cx="874713" cy="1181099"/>
            </a:xfrm>
            <a:custGeom>
              <a:avLst/>
              <a:gdLst/>
              <a:ahLst/>
              <a:cxnLst>
                <a:cxn ang="0">
                  <a:pos x="296" y="88"/>
                </a:cxn>
                <a:cxn ang="0">
                  <a:pos x="316" y="94"/>
                </a:cxn>
                <a:cxn ang="0">
                  <a:pos x="301" y="195"/>
                </a:cxn>
                <a:cxn ang="0">
                  <a:pos x="291" y="184"/>
                </a:cxn>
                <a:cxn ang="0">
                  <a:pos x="772" y="96"/>
                </a:cxn>
                <a:cxn ang="0">
                  <a:pos x="777" y="96"/>
                </a:cxn>
                <a:cxn ang="0">
                  <a:pos x="793" y="138"/>
                </a:cxn>
                <a:cxn ang="0">
                  <a:pos x="821" y="130"/>
                </a:cxn>
                <a:cxn ang="0">
                  <a:pos x="775" y="70"/>
                </a:cxn>
                <a:cxn ang="0">
                  <a:pos x="783" y="91"/>
                </a:cxn>
                <a:cxn ang="0">
                  <a:pos x="847" y="179"/>
                </a:cxn>
                <a:cxn ang="0">
                  <a:pos x="834" y="171"/>
                </a:cxn>
                <a:cxn ang="0">
                  <a:pos x="596" y="180"/>
                </a:cxn>
                <a:cxn ang="0">
                  <a:pos x="550" y="109"/>
                </a:cxn>
                <a:cxn ang="0">
                  <a:pos x="749" y="104"/>
                </a:cxn>
                <a:cxn ang="0">
                  <a:pos x="146" y="231"/>
                </a:cxn>
                <a:cxn ang="0">
                  <a:pos x="210" y="221"/>
                </a:cxn>
                <a:cxn ang="0">
                  <a:pos x="972" y="618"/>
                </a:cxn>
                <a:cxn ang="0">
                  <a:pos x="928" y="434"/>
                </a:cxn>
                <a:cxn ang="0">
                  <a:pos x="853" y="221"/>
                </a:cxn>
                <a:cxn ang="0">
                  <a:pos x="788" y="151"/>
                </a:cxn>
                <a:cxn ang="0">
                  <a:pos x="689" y="130"/>
                </a:cxn>
                <a:cxn ang="0">
                  <a:pos x="656" y="158"/>
                </a:cxn>
                <a:cxn ang="0">
                  <a:pos x="575" y="200"/>
                </a:cxn>
                <a:cxn ang="0">
                  <a:pos x="550" y="161"/>
                </a:cxn>
                <a:cxn ang="0">
                  <a:pos x="464" y="130"/>
                </a:cxn>
                <a:cxn ang="0">
                  <a:pos x="397" y="47"/>
                </a:cxn>
                <a:cxn ang="0">
                  <a:pos x="348" y="94"/>
                </a:cxn>
                <a:cxn ang="0">
                  <a:pos x="332" y="158"/>
                </a:cxn>
                <a:cxn ang="0">
                  <a:pos x="384" y="221"/>
                </a:cxn>
                <a:cxn ang="0">
                  <a:pos x="272" y="255"/>
                </a:cxn>
                <a:cxn ang="0">
                  <a:pos x="174" y="231"/>
                </a:cxn>
                <a:cxn ang="0">
                  <a:pos x="148" y="374"/>
                </a:cxn>
                <a:cxn ang="0">
                  <a:pos x="102" y="532"/>
                </a:cxn>
                <a:cxn ang="0">
                  <a:pos x="37" y="590"/>
                </a:cxn>
                <a:cxn ang="0">
                  <a:pos x="24" y="709"/>
                </a:cxn>
                <a:cxn ang="0">
                  <a:pos x="21" y="841"/>
                </a:cxn>
                <a:cxn ang="0">
                  <a:pos x="76" y="992"/>
                </a:cxn>
                <a:cxn ang="0">
                  <a:pos x="153" y="1005"/>
                </a:cxn>
                <a:cxn ang="0">
                  <a:pos x="195" y="1104"/>
                </a:cxn>
                <a:cxn ang="0">
                  <a:pos x="213" y="1285"/>
                </a:cxn>
                <a:cxn ang="0">
                  <a:pos x="283" y="1249"/>
                </a:cxn>
                <a:cxn ang="0">
                  <a:pos x="417" y="1285"/>
                </a:cxn>
                <a:cxn ang="0">
                  <a:pos x="503" y="1291"/>
                </a:cxn>
                <a:cxn ang="0">
                  <a:pos x="599" y="1306"/>
                </a:cxn>
                <a:cxn ang="0">
                  <a:pos x="762" y="1267"/>
                </a:cxn>
                <a:cxn ang="0">
                  <a:pos x="757" y="1189"/>
                </a:cxn>
                <a:cxn ang="0">
                  <a:pos x="824" y="1031"/>
                </a:cxn>
                <a:cxn ang="0">
                  <a:pos x="720" y="880"/>
                </a:cxn>
                <a:cxn ang="0">
                  <a:pos x="736" y="800"/>
                </a:cxn>
                <a:cxn ang="0">
                  <a:pos x="902" y="712"/>
                </a:cxn>
                <a:cxn ang="0">
                  <a:pos x="967" y="704"/>
                </a:cxn>
                <a:cxn ang="0">
                  <a:pos x="138" y="234"/>
                </a:cxn>
                <a:cxn ang="0">
                  <a:pos x="239" y="216"/>
                </a:cxn>
                <a:cxn ang="0">
                  <a:pos x="278" y="68"/>
                </a:cxn>
                <a:cxn ang="0">
                  <a:pos x="280" y="49"/>
                </a:cxn>
                <a:cxn ang="0">
                  <a:pos x="291" y="26"/>
                </a:cxn>
                <a:cxn ang="0">
                  <a:pos x="296" y="0"/>
                </a:cxn>
                <a:cxn ang="0">
                  <a:pos x="265" y="229"/>
                </a:cxn>
                <a:cxn ang="0">
                  <a:pos x="241" y="151"/>
                </a:cxn>
              </a:cxnLst>
              <a:rect l="0" t="0" r="r" b="b"/>
              <a:pathLst>
                <a:path w="987" h="1337" extrusionOk="0">
                  <a:moveTo>
                    <a:pt x="285" y="1267"/>
                  </a:moveTo>
                  <a:cubicBezTo>
                    <a:pt x="293" y="1267"/>
                    <a:pt x="293" y="1267"/>
                    <a:pt x="293" y="1267"/>
                  </a:cubicBezTo>
                  <a:cubicBezTo>
                    <a:pt x="293" y="1262"/>
                    <a:pt x="293" y="1262"/>
                    <a:pt x="293" y="1262"/>
                  </a:cubicBezTo>
                  <a:cubicBezTo>
                    <a:pt x="288" y="1262"/>
                    <a:pt x="288" y="1262"/>
                    <a:pt x="288" y="1262"/>
                  </a:cubicBezTo>
                  <a:cubicBezTo>
                    <a:pt x="285" y="1267"/>
                    <a:pt x="285" y="1267"/>
                    <a:pt x="285" y="1267"/>
                  </a:cubicBezTo>
                  <a:close/>
                  <a:moveTo>
                    <a:pt x="296" y="94"/>
                  </a:moveTo>
                  <a:cubicBezTo>
                    <a:pt x="298" y="91"/>
                    <a:pt x="298" y="88"/>
                    <a:pt x="296" y="88"/>
                  </a:cubicBezTo>
                  <a:cubicBezTo>
                    <a:pt x="283" y="91"/>
                    <a:pt x="301" y="96"/>
                    <a:pt x="296" y="94"/>
                  </a:cubicBezTo>
                  <a:close/>
                  <a:moveTo>
                    <a:pt x="319" y="101"/>
                  </a:moveTo>
                  <a:cubicBezTo>
                    <a:pt x="322" y="101"/>
                    <a:pt x="322" y="99"/>
                    <a:pt x="322" y="99"/>
                  </a:cubicBezTo>
                  <a:cubicBezTo>
                    <a:pt x="319" y="99"/>
                    <a:pt x="316" y="101"/>
                    <a:pt x="319" y="101"/>
                  </a:cubicBezTo>
                  <a:close/>
                  <a:moveTo>
                    <a:pt x="316" y="94"/>
                  </a:moveTo>
                  <a:cubicBezTo>
                    <a:pt x="319" y="91"/>
                    <a:pt x="322" y="91"/>
                    <a:pt x="319" y="86"/>
                  </a:cubicBezTo>
                  <a:cubicBezTo>
                    <a:pt x="314" y="83"/>
                    <a:pt x="298" y="101"/>
                    <a:pt x="316" y="94"/>
                  </a:cubicBezTo>
                  <a:close/>
                  <a:moveTo>
                    <a:pt x="314" y="68"/>
                  </a:moveTo>
                  <a:cubicBezTo>
                    <a:pt x="311" y="70"/>
                    <a:pt x="309" y="70"/>
                    <a:pt x="306" y="70"/>
                  </a:cubicBezTo>
                  <a:cubicBezTo>
                    <a:pt x="311" y="78"/>
                    <a:pt x="311" y="70"/>
                    <a:pt x="314" y="68"/>
                  </a:cubicBezTo>
                  <a:close/>
                  <a:moveTo>
                    <a:pt x="296" y="83"/>
                  </a:moveTo>
                  <a:cubicBezTo>
                    <a:pt x="296" y="81"/>
                    <a:pt x="293" y="81"/>
                    <a:pt x="293" y="83"/>
                  </a:cubicBezTo>
                  <a:cubicBezTo>
                    <a:pt x="293" y="88"/>
                    <a:pt x="296" y="83"/>
                    <a:pt x="296" y="83"/>
                  </a:cubicBezTo>
                  <a:close/>
                  <a:moveTo>
                    <a:pt x="301" y="195"/>
                  </a:moveTo>
                  <a:cubicBezTo>
                    <a:pt x="306" y="195"/>
                    <a:pt x="301" y="192"/>
                    <a:pt x="301" y="192"/>
                  </a:cubicBezTo>
                  <a:cubicBezTo>
                    <a:pt x="296" y="192"/>
                    <a:pt x="296" y="195"/>
                    <a:pt x="301" y="195"/>
                  </a:cubicBezTo>
                  <a:close/>
                  <a:moveTo>
                    <a:pt x="301" y="101"/>
                  </a:moveTo>
                  <a:cubicBezTo>
                    <a:pt x="301" y="104"/>
                    <a:pt x="306" y="101"/>
                    <a:pt x="306" y="101"/>
                  </a:cubicBezTo>
                  <a:cubicBezTo>
                    <a:pt x="306" y="96"/>
                    <a:pt x="301" y="99"/>
                    <a:pt x="301" y="101"/>
                  </a:cubicBezTo>
                  <a:close/>
                  <a:moveTo>
                    <a:pt x="296" y="187"/>
                  </a:moveTo>
                  <a:cubicBezTo>
                    <a:pt x="298" y="184"/>
                    <a:pt x="291" y="184"/>
                    <a:pt x="291" y="184"/>
                  </a:cubicBezTo>
                  <a:cubicBezTo>
                    <a:pt x="288" y="182"/>
                    <a:pt x="293" y="200"/>
                    <a:pt x="296" y="187"/>
                  </a:cubicBezTo>
                  <a:close/>
                  <a:moveTo>
                    <a:pt x="298" y="107"/>
                  </a:moveTo>
                  <a:cubicBezTo>
                    <a:pt x="298" y="107"/>
                    <a:pt x="298" y="104"/>
                    <a:pt x="296" y="101"/>
                  </a:cubicBezTo>
                  <a:cubicBezTo>
                    <a:pt x="291" y="96"/>
                    <a:pt x="293" y="109"/>
                    <a:pt x="298" y="107"/>
                  </a:cubicBezTo>
                  <a:close/>
                  <a:moveTo>
                    <a:pt x="772" y="96"/>
                  </a:moveTo>
                  <a:cubicBezTo>
                    <a:pt x="765" y="91"/>
                    <a:pt x="765" y="99"/>
                    <a:pt x="759" y="101"/>
                  </a:cubicBezTo>
                  <a:cubicBezTo>
                    <a:pt x="762" y="101"/>
                    <a:pt x="767" y="99"/>
                    <a:pt x="772" y="96"/>
                  </a:cubicBezTo>
                  <a:close/>
                  <a:moveTo>
                    <a:pt x="845" y="135"/>
                  </a:moveTo>
                  <a:cubicBezTo>
                    <a:pt x="842" y="132"/>
                    <a:pt x="842" y="132"/>
                    <a:pt x="840" y="135"/>
                  </a:cubicBezTo>
                  <a:cubicBezTo>
                    <a:pt x="840" y="140"/>
                    <a:pt x="842" y="135"/>
                    <a:pt x="845" y="135"/>
                  </a:cubicBezTo>
                  <a:close/>
                  <a:moveTo>
                    <a:pt x="759" y="75"/>
                  </a:moveTo>
                  <a:cubicBezTo>
                    <a:pt x="752" y="68"/>
                    <a:pt x="754" y="96"/>
                    <a:pt x="754" y="99"/>
                  </a:cubicBezTo>
                  <a:cubicBezTo>
                    <a:pt x="757" y="94"/>
                    <a:pt x="759" y="75"/>
                    <a:pt x="759" y="75"/>
                  </a:cubicBezTo>
                  <a:close/>
                  <a:moveTo>
                    <a:pt x="777" y="96"/>
                  </a:moveTo>
                  <a:cubicBezTo>
                    <a:pt x="777" y="99"/>
                    <a:pt x="762" y="101"/>
                    <a:pt x="765" y="104"/>
                  </a:cubicBezTo>
                  <a:cubicBezTo>
                    <a:pt x="765" y="107"/>
                    <a:pt x="775" y="101"/>
                    <a:pt x="775" y="107"/>
                  </a:cubicBezTo>
                  <a:cubicBezTo>
                    <a:pt x="775" y="112"/>
                    <a:pt x="777" y="117"/>
                    <a:pt x="767" y="117"/>
                  </a:cubicBezTo>
                  <a:cubicBezTo>
                    <a:pt x="759" y="117"/>
                    <a:pt x="759" y="125"/>
                    <a:pt x="762" y="127"/>
                  </a:cubicBezTo>
                  <a:cubicBezTo>
                    <a:pt x="765" y="130"/>
                    <a:pt x="780" y="135"/>
                    <a:pt x="783" y="135"/>
                  </a:cubicBezTo>
                  <a:cubicBezTo>
                    <a:pt x="785" y="138"/>
                    <a:pt x="783" y="138"/>
                    <a:pt x="783" y="138"/>
                  </a:cubicBezTo>
                  <a:cubicBezTo>
                    <a:pt x="785" y="140"/>
                    <a:pt x="793" y="140"/>
                    <a:pt x="793" y="138"/>
                  </a:cubicBezTo>
                  <a:cubicBezTo>
                    <a:pt x="793" y="132"/>
                    <a:pt x="788" y="138"/>
                    <a:pt x="788" y="132"/>
                  </a:cubicBezTo>
                  <a:cubicBezTo>
                    <a:pt x="788" y="127"/>
                    <a:pt x="798" y="127"/>
                    <a:pt x="793" y="122"/>
                  </a:cubicBezTo>
                  <a:cubicBezTo>
                    <a:pt x="796" y="122"/>
                    <a:pt x="816" y="117"/>
                    <a:pt x="816" y="120"/>
                  </a:cubicBezTo>
                  <a:cubicBezTo>
                    <a:pt x="816" y="120"/>
                    <a:pt x="809" y="122"/>
                    <a:pt x="809" y="125"/>
                  </a:cubicBezTo>
                  <a:cubicBezTo>
                    <a:pt x="814" y="122"/>
                    <a:pt x="816" y="122"/>
                    <a:pt x="819" y="122"/>
                  </a:cubicBezTo>
                  <a:cubicBezTo>
                    <a:pt x="814" y="127"/>
                    <a:pt x="814" y="127"/>
                    <a:pt x="814" y="127"/>
                  </a:cubicBezTo>
                  <a:cubicBezTo>
                    <a:pt x="816" y="127"/>
                    <a:pt x="821" y="130"/>
                    <a:pt x="821" y="130"/>
                  </a:cubicBezTo>
                  <a:cubicBezTo>
                    <a:pt x="821" y="127"/>
                    <a:pt x="827" y="120"/>
                    <a:pt x="827" y="120"/>
                  </a:cubicBezTo>
                  <a:cubicBezTo>
                    <a:pt x="827" y="112"/>
                    <a:pt x="806" y="107"/>
                    <a:pt x="806" y="101"/>
                  </a:cubicBezTo>
                  <a:cubicBezTo>
                    <a:pt x="803" y="91"/>
                    <a:pt x="829" y="70"/>
                    <a:pt x="798" y="81"/>
                  </a:cubicBezTo>
                  <a:cubicBezTo>
                    <a:pt x="796" y="81"/>
                    <a:pt x="788" y="75"/>
                    <a:pt x="788" y="68"/>
                  </a:cubicBezTo>
                  <a:cubicBezTo>
                    <a:pt x="788" y="65"/>
                    <a:pt x="798" y="60"/>
                    <a:pt x="788" y="60"/>
                  </a:cubicBezTo>
                  <a:cubicBezTo>
                    <a:pt x="783" y="60"/>
                    <a:pt x="757" y="78"/>
                    <a:pt x="765" y="83"/>
                  </a:cubicBezTo>
                  <a:cubicBezTo>
                    <a:pt x="767" y="86"/>
                    <a:pt x="775" y="70"/>
                    <a:pt x="775" y="70"/>
                  </a:cubicBezTo>
                  <a:cubicBezTo>
                    <a:pt x="780" y="68"/>
                    <a:pt x="775" y="83"/>
                    <a:pt x="775" y="83"/>
                  </a:cubicBezTo>
                  <a:cubicBezTo>
                    <a:pt x="780" y="83"/>
                    <a:pt x="783" y="75"/>
                    <a:pt x="785" y="75"/>
                  </a:cubicBezTo>
                  <a:cubicBezTo>
                    <a:pt x="785" y="75"/>
                    <a:pt x="798" y="88"/>
                    <a:pt x="798" y="86"/>
                  </a:cubicBezTo>
                  <a:cubicBezTo>
                    <a:pt x="798" y="109"/>
                    <a:pt x="790" y="83"/>
                    <a:pt x="788" y="83"/>
                  </a:cubicBezTo>
                  <a:cubicBezTo>
                    <a:pt x="785" y="86"/>
                    <a:pt x="788" y="88"/>
                    <a:pt x="785" y="88"/>
                  </a:cubicBezTo>
                  <a:cubicBezTo>
                    <a:pt x="785" y="88"/>
                    <a:pt x="788" y="81"/>
                    <a:pt x="785" y="81"/>
                  </a:cubicBezTo>
                  <a:cubicBezTo>
                    <a:pt x="780" y="78"/>
                    <a:pt x="780" y="88"/>
                    <a:pt x="783" y="91"/>
                  </a:cubicBezTo>
                  <a:cubicBezTo>
                    <a:pt x="780" y="88"/>
                    <a:pt x="762" y="81"/>
                    <a:pt x="762" y="88"/>
                  </a:cubicBezTo>
                  <a:cubicBezTo>
                    <a:pt x="762" y="94"/>
                    <a:pt x="775" y="91"/>
                    <a:pt x="777" y="96"/>
                  </a:cubicBezTo>
                  <a:close/>
                  <a:moveTo>
                    <a:pt x="834" y="171"/>
                  </a:moveTo>
                  <a:cubicBezTo>
                    <a:pt x="837" y="174"/>
                    <a:pt x="840" y="174"/>
                    <a:pt x="840" y="177"/>
                  </a:cubicBezTo>
                  <a:cubicBezTo>
                    <a:pt x="842" y="169"/>
                    <a:pt x="860" y="171"/>
                    <a:pt x="858" y="187"/>
                  </a:cubicBezTo>
                  <a:cubicBezTo>
                    <a:pt x="850" y="184"/>
                    <a:pt x="853" y="187"/>
                    <a:pt x="847" y="187"/>
                  </a:cubicBezTo>
                  <a:cubicBezTo>
                    <a:pt x="847" y="179"/>
                    <a:pt x="847" y="179"/>
                    <a:pt x="847" y="179"/>
                  </a:cubicBezTo>
                  <a:cubicBezTo>
                    <a:pt x="842" y="187"/>
                    <a:pt x="850" y="195"/>
                    <a:pt x="837" y="203"/>
                  </a:cubicBezTo>
                  <a:cubicBezTo>
                    <a:pt x="847" y="203"/>
                    <a:pt x="847" y="203"/>
                    <a:pt x="847" y="203"/>
                  </a:cubicBezTo>
                  <a:cubicBezTo>
                    <a:pt x="850" y="203"/>
                    <a:pt x="878" y="192"/>
                    <a:pt x="881" y="203"/>
                  </a:cubicBezTo>
                  <a:cubicBezTo>
                    <a:pt x="878" y="192"/>
                    <a:pt x="873" y="179"/>
                    <a:pt x="863" y="174"/>
                  </a:cubicBezTo>
                  <a:cubicBezTo>
                    <a:pt x="850" y="171"/>
                    <a:pt x="840" y="151"/>
                    <a:pt x="829" y="148"/>
                  </a:cubicBezTo>
                  <a:cubicBezTo>
                    <a:pt x="829" y="148"/>
                    <a:pt x="832" y="169"/>
                    <a:pt x="830" y="173"/>
                  </a:cubicBezTo>
                  <a:cubicBezTo>
                    <a:pt x="831" y="173"/>
                    <a:pt x="834" y="176"/>
                    <a:pt x="834" y="171"/>
                  </a:cubicBezTo>
                  <a:close/>
                  <a:moveTo>
                    <a:pt x="829" y="174"/>
                  </a:moveTo>
                  <a:cubicBezTo>
                    <a:pt x="829" y="174"/>
                    <a:pt x="830" y="174"/>
                    <a:pt x="830" y="173"/>
                  </a:cubicBezTo>
                  <a:cubicBezTo>
                    <a:pt x="829" y="173"/>
                    <a:pt x="829" y="174"/>
                    <a:pt x="829" y="174"/>
                  </a:cubicBezTo>
                  <a:close/>
                  <a:moveTo>
                    <a:pt x="585" y="188"/>
                  </a:moveTo>
                  <a:cubicBezTo>
                    <a:pt x="588" y="193"/>
                    <a:pt x="590" y="188"/>
                    <a:pt x="593" y="188"/>
                  </a:cubicBezTo>
                  <a:cubicBezTo>
                    <a:pt x="590" y="190"/>
                    <a:pt x="590" y="190"/>
                    <a:pt x="593" y="190"/>
                  </a:cubicBezTo>
                  <a:cubicBezTo>
                    <a:pt x="593" y="190"/>
                    <a:pt x="598" y="180"/>
                    <a:pt x="596" y="180"/>
                  </a:cubicBezTo>
                  <a:cubicBezTo>
                    <a:pt x="596" y="180"/>
                    <a:pt x="580" y="185"/>
                    <a:pt x="585" y="188"/>
                  </a:cubicBezTo>
                  <a:close/>
                  <a:moveTo>
                    <a:pt x="322" y="70"/>
                  </a:moveTo>
                  <a:cubicBezTo>
                    <a:pt x="316" y="78"/>
                    <a:pt x="322" y="75"/>
                    <a:pt x="322" y="75"/>
                  </a:cubicBezTo>
                  <a:cubicBezTo>
                    <a:pt x="322" y="75"/>
                    <a:pt x="327" y="65"/>
                    <a:pt x="322" y="70"/>
                  </a:cubicBezTo>
                  <a:close/>
                  <a:moveTo>
                    <a:pt x="560" y="109"/>
                  </a:moveTo>
                  <a:cubicBezTo>
                    <a:pt x="568" y="117"/>
                    <a:pt x="573" y="120"/>
                    <a:pt x="581" y="120"/>
                  </a:cubicBezTo>
                  <a:cubicBezTo>
                    <a:pt x="581" y="101"/>
                    <a:pt x="547" y="86"/>
                    <a:pt x="550" y="109"/>
                  </a:cubicBezTo>
                  <a:cubicBezTo>
                    <a:pt x="552" y="112"/>
                    <a:pt x="555" y="112"/>
                    <a:pt x="560" y="109"/>
                  </a:cubicBezTo>
                  <a:close/>
                  <a:moveTo>
                    <a:pt x="301" y="86"/>
                  </a:moveTo>
                  <a:cubicBezTo>
                    <a:pt x="301" y="86"/>
                    <a:pt x="311" y="88"/>
                    <a:pt x="306" y="83"/>
                  </a:cubicBezTo>
                  <a:cubicBezTo>
                    <a:pt x="306" y="83"/>
                    <a:pt x="301" y="83"/>
                    <a:pt x="301" y="81"/>
                  </a:cubicBezTo>
                  <a:cubicBezTo>
                    <a:pt x="296" y="83"/>
                    <a:pt x="298" y="86"/>
                    <a:pt x="301" y="86"/>
                  </a:cubicBezTo>
                  <a:close/>
                  <a:moveTo>
                    <a:pt x="757" y="101"/>
                  </a:moveTo>
                  <a:cubicBezTo>
                    <a:pt x="749" y="104"/>
                    <a:pt x="749" y="104"/>
                    <a:pt x="749" y="104"/>
                  </a:cubicBezTo>
                  <a:cubicBezTo>
                    <a:pt x="749" y="104"/>
                    <a:pt x="754" y="107"/>
                    <a:pt x="757" y="101"/>
                  </a:cubicBezTo>
                  <a:close/>
                  <a:moveTo>
                    <a:pt x="190" y="221"/>
                  </a:moveTo>
                  <a:cubicBezTo>
                    <a:pt x="187" y="221"/>
                    <a:pt x="190" y="226"/>
                    <a:pt x="190" y="226"/>
                  </a:cubicBezTo>
                  <a:cubicBezTo>
                    <a:pt x="192" y="226"/>
                    <a:pt x="195" y="223"/>
                    <a:pt x="190" y="221"/>
                  </a:cubicBezTo>
                  <a:close/>
                  <a:moveTo>
                    <a:pt x="158" y="229"/>
                  </a:moveTo>
                  <a:cubicBezTo>
                    <a:pt x="156" y="223"/>
                    <a:pt x="143" y="231"/>
                    <a:pt x="138" y="231"/>
                  </a:cubicBezTo>
                  <a:cubicBezTo>
                    <a:pt x="146" y="231"/>
                    <a:pt x="146" y="231"/>
                    <a:pt x="146" y="231"/>
                  </a:cubicBezTo>
                  <a:cubicBezTo>
                    <a:pt x="148" y="231"/>
                    <a:pt x="153" y="231"/>
                    <a:pt x="158" y="229"/>
                  </a:cubicBezTo>
                  <a:close/>
                  <a:moveTo>
                    <a:pt x="174" y="226"/>
                  </a:moveTo>
                  <a:cubicBezTo>
                    <a:pt x="179" y="226"/>
                    <a:pt x="184" y="229"/>
                    <a:pt x="184" y="223"/>
                  </a:cubicBezTo>
                  <a:cubicBezTo>
                    <a:pt x="184" y="216"/>
                    <a:pt x="158" y="226"/>
                    <a:pt x="161" y="229"/>
                  </a:cubicBezTo>
                  <a:cubicBezTo>
                    <a:pt x="164" y="229"/>
                    <a:pt x="171" y="226"/>
                    <a:pt x="174" y="226"/>
                  </a:cubicBezTo>
                  <a:close/>
                  <a:moveTo>
                    <a:pt x="197" y="226"/>
                  </a:moveTo>
                  <a:cubicBezTo>
                    <a:pt x="200" y="226"/>
                    <a:pt x="208" y="221"/>
                    <a:pt x="210" y="221"/>
                  </a:cubicBezTo>
                  <a:cubicBezTo>
                    <a:pt x="210" y="218"/>
                    <a:pt x="208" y="216"/>
                    <a:pt x="200" y="218"/>
                  </a:cubicBezTo>
                  <a:cubicBezTo>
                    <a:pt x="202" y="218"/>
                    <a:pt x="190" y="226"/>
                    <a:pt x="197" y="226"/>
                  </a:cubicBezTo>
                  <a:close/>
                  <a:moveTo>
                    <a:pt x="234" y="218"/>
                  </a:moveTo>
                  <a:cubicBezTo>
                    <a:pt x="236" y="216"/>
                    <a:pt x="223" y="216"/>
                    <a:pt x="223" y="216"/>
                  </a:cubicBezTo>
                  <a:cubicBezTo>
                    <a:pt x="223" y="216"/>
                    <a:pt x="213" y="216"/>
                    <a:pt x="215" y="221"/>
                  </a:cubicBezTo>
                  <a:cubicBezTo>
                    <a:pt x="221" y="223"/>
                    <a:pt x="228" y="218"/>
                    <a:pt x="234" y="218"/>
                  </a:cubicBezTo>
                  <a:close/>
                  <a:moveTo>
                    <a:pt x="972" y="618"/>
                  </a:moveTo>
                  <a:cubicBezTo>
                    <a:pt x="972" y="600"/>
                    <a:pt x="959" y="603"/>
                    <a:pt x="948" y="597"/>
                  </a:cubicBezTo>
                  <a:cubicBezTo>
                    <a:pt x="938" y="592"/>
                    <a:pt x="954" y="582"/>
                    <a:pt x="948" y="577"/>
                  </a:cubicBezTo>
                  <a:cubicBezTo>
                    <a:pt x="943" y="561"/>
                    <a:pt x="923" y="551"/>
                    <a:pt x="933" y="538"/>
                  </a:cubicBezTo>
                  <a:cubicBezTo>
                    <a:pt x="938" y="530"/>
                    <a:pt x="951" y="504"/>
                    <a:pt x="935" y="501"/>
                  </a:cubicBezTo>
                  <a:cubicBezTo>
                    <a:pt x="933" y="501"/>
                    <a:pt x="943" y="475"/>
                    <a:pt x="933" y="473"/>
                  </a:cubicBezTo>
                  <a:cubicBezTo>
                    <a:pt x="923" y="467"/>
                    <a:pt x="923" y="465"/>
                    <a:pt x="920" y="455"/>
                  </a:cubicBezTo>
                  <a:cubicBezTo>
                    <a:pt x="917" y="439"/>
                    <a:pt x="928" y="444"/>
                    <a:pt x="928" y="434"/>
                  </a:cubicBezTo>
                  <a:cubicBezTo>
                    <a:pt x="928" y="416"/>
                    <a:pt x="894" y="379"/>
                    <a:pt x="871" y="377"/>
                  </a:cubicBezTo>
                  <a:cubicBezTo>
                    <a:pt x="873" y="371"/>
                    <a:pt x="873" y="356"/>
                    <a:pt x="876" y="353"/>
                  </a:cubicBezTo>
                  <a:cubicBezTo>
                    <a:pt x="881" y="345"/>
                    <a:pt x="891" y="345"/>
                    <a:pt x="894" y="335"/>
                  </a:cubicBezTo>
                  <a:cubicBezTo>
                    <a:pt x="899" y="317"/>
                    <a:pt x="904" y="301"/>
                    <a:pt x="894" y="286"/>
                  </a:cubicBezTo>
                  <a:cubicBezTo>
                    <a:pt x="884" y="268"/>
                    <a:pt x="891" y="239"/>
                    <a:pt x="873" y="229"/>
                  </a:cubicBezTo>
                  <a:cubicBezTo>
                    <a:pt x="873" y="226"/>
                    <a:pt x="881" y="223"/>
                    <a:pt x="878" y="221"/>
                  </a:cubicBezTo>
                  <a:cubicBezTo>
                    <a:pt x="876" y="218"/>
                    <a:pt x="863" y="223"/>
                    <a:pt x="853" y="221"/>
                  </a:cubicBezTo>
                  <a:cubicBezTo>
                    <a:pt x="850" y="221"/>
                    <a:pt x="842" y="216"/>
                    <a:pt x="840" y="213"/>
                  </a:cubicBezTo>
                  <a:cubicBezTo>
                    <a:pt x="837" y="210"/>
                    <a:pt x="829" y="208"/>
                    <a:pt x="834" y="200"/>
                  </a:cubicBezTo>
                  <a:cubicBezTo>
                    <a:pt x="845" y="190"/>
                    <a:pt x="834" y="195"/>
                    <a:pt x="834" y="184"/>
                  </a:cubicBezTo>
                  <a:cubicBezTo>
                    <a:pt x="834" y="174"/>
                    <a:pt x="824" y="182"/>
                    <a:pt x="827" y="166"/>
                  </a:cubicBezTo>
                  <a:cubicBezTo>
                    <a:pt x="829" y="161"/>
                    <a:pt x="821" y="161"/>
                    <a:pt x="821" y="153"/>
                  </a:cubicBezTo>
                  <a:cubicBezTo>
                    <a:pt x="821" y="148"/>
                    <a:pt x="796" y="166"/>
                    <a:pt x="796" y="166"/>
                  </a:cubicBezTo>
                  <a:cubicBezTo>
                    <a:pt x="796" y="166"/>
                    <a:pt x="788" y="153"/>
                    <a:pt x="788" y="151"/>
                  </a:cubicBezTo>
                  <a:cubicBezTo>
                    <a:pt x="788" y="151"/>
                    <a:pt x="759" y="138"/>
                    <a:pt x="757" y="132"/>
                  </a:cubicBezTo>
                  <a:cubicBezTo>
                    <a:pt x="757" y="127"/>
                    <a:pt x="749" y="109"/>
                    <a:pt x="749" y="107"/>
                  </a:cubicBezTo>
                  <a:cubicBezTo>
                    <a:pt x="746" y="112"/>
                    <a:pt x="736" y="112"/>
                    <a:pt x="736" y="120"/>
                  </a:cubicBezTo>
                  <a:cubicBezTo>
                    <a:pt x="739" y="130"/>
                    <a:pt x="723" y="120"/>
                    <a:pt x="726" y="120"/>
                  </a:cubicBezTo>
                  <a:cubicBezTo>
                    <a:pt x="720" y="122"/>
                    <a:pt x="713" y="117"/>
                    <a:pt x="708" y="125"/>
                  </a:cubicBezTo>
                  <a:cubicBezTo>
                    <a:pt x="697" y="120"/>
                    <a:pt x="692" y="143"/>
                    <a:pt x="695" y="143"/>
                  </a:cubicBezTo>
                  <a:cubicBezTo>
                    <a:pt x="676" y="143"/>
                    <a:pt x="695" y="130"/>
                    <a:pt x="689" y="130"/>
                  </a:cubicBezTo>
                  <a:cubicBezTo>
                    <a:pt x="687" y="127"/>
                    <a:pt x="702" y="120"/>
                    <a:pt x="708" y="120"/>
                  </a:cubicBezTo>
                  <a:cubicBezTo>
                    <a:pt x="705" y="120"/>
                    <a:pt x="718" y="112"/>
                    <a:pt x="718" y="112"/>
                  </a:cubicBezTo>
                  <a:cubicBezTo>
                    <a:pt x="726" y="112"/>
                    <a:pt x="741" y="117"/>
                    <a:pt x="744" y="107"/>
                  </a:cubicBezTo>
                  <a:cubicBezTo>
                    <a:pt x="741" y="112"/>
                    <a:pt x="726" y="109"/>
                    <a:pt x="715" y="107"/>
                  </a:cubicBezTo>
                  <a:cubicBezTo>
                    <a:pt x="708" y="107"/>
                    <a:pt x="697" y="96"/>
                    <a:pt x="697" y="112"/>
                  </a:cubicBezTo>
                  <a:cubicBezTo>
                    <a:pt x="697" y="120"/>
                    <a:pt x="682" y="122"/>
                    <a:pt x="676" y="127"/>
                  </a:cubicBezTo>
                  <a:cubicBezTo>
                    <a:pt x="669" y="140"/>
                    <a:pt x="664" y="158"/>
                    <a:pt x="656" y="158"/>
                  </a:cubicBezTo>
                  <a:cubicBezTo>
                    <a:pt x="648" y="158"/>
                    <a:pt x="640" y="164"/>
                    <a:pt x="632" y="164"/>
                  </a:cubicBezTo>
                  <a:cubicBezTo>
                    <a:pt x="625" y="164"/>
                    <a:pt x="622" y="158"/>
                    <a:pt x="617" y="161"/>
                  </a:cubicBezTo>
                  <a:cubicBezTo>
                    <a:pt x="614" y="161"/>
                    <a:pt x="594" y="177"/>
                    <a:pt x="596" y="179"/>
                  </a:cubicBezTo>
                  <a:cubicBezTo>
                    <a:pt x="604" y="182"/>
                    <a:pt x="607" y="171"/>
                    <a:pt x="612" y="171"/>
                  </a:cubicBezTo>
                  <a:cubicBezTo>
                    <a:pt x="609" y="171"/>
                    <a:pt x="596" y="190"/>
                    <a:pt x="596" y="192"/>
                  </a:cubicBezTo>
                  <a:cubicBezTo>
                    <a:pt x="594" y="208"/>
                    <a:pt x="594" y="200"/>
                    <a:pt x="586" y="200"/>
                  </a:cubicBezTo>
                  <a:cubicBezTo>
                    <a:pt x="575" y="200"/>
                    <a:pt x="575" y="200"/>
                    <a:pt x="575" y="200"/>
                  </a:cubicBezTo>
                  <a:cubicBezTo>
                    <a:pt x="578" y="200"/>
                    <a:pt x="570" y="187"/>
                    <a:pt x="568" y="184"/>
                  </a:cubicBezTo>
                  <a:cubicBezTo>
                    <a:pt x="565" y="184"/>
                    <a:pt x="550" y="184"/>
                    <a:pt x="547" y="187"/>
                  </a:cubicBezTo>
                  <a:cubicBezTo>
                    <a:pt x="537" y="195"/>
                    <a:pt x="531" y="192"/>
                    <a:pt x="547" y="203"/>
                  </a:cubicBezTo>
                  <a:cubicBezTo>
                    <a:pt x="534" y="195"/>
                    <a:pt x="521" y="221"/>
                    <a:pt x="511" y="221"/>
                  </a:cubicBezTo>
                  <a:cubicBezTo>
                    <a:pt x="506" y="221"/>
                    <a:pt x="534" y="200"/>
                    <a:pt x="534" y="200"/>
                  </a:cubicBezTo>
                  <a:cubicBezTo>
                    <a:pt x="534" y="187"/>
                    <a:pt x="531" y="190"/>
                    <a:pt x="524" y="179"/>
                  </a:cubicBezTo>
                  <a:cubicBezTo>
                    <a:pt x="524" y="179"/>
                    <a:pt x="547" y="161"/>
                    <a:pt x="550" y="161"/>
                  </a:cubicBezTo>
                  <a:cubicBezTo>
                    <a:pt x="563" y="153"/>
                    <a:pt x="555" y="148"/>
                    <a:pt x="555" y="140"/>
                  </a:cubicBezTo>
                  <a:cubicBezTo>
                    <a:pt x="555" y="122"/>
                    <a:pt x="560" y="132"/>
                    <a:pt x="563" y="122"/>
                  </a:cubicBezTo>
                  <a:cubicBezTo>
                    <a:pt x="565" y="117"/>
                    <a:pt x="550" y="125"/>
                    <a:pt x="547" y="125"/>
                  </a:cubicBezTo>
                  <a:cubicBezTo>
                    <a:pt x="547" y="125"/>
                    <a:pt x="542" y="120"/>
                    <a:pt x="531" y="130"/>
                  </a:cubicBezTo>
                  <a:cubicBezTo>
                    <a:pt x="521" y="138"/>
                    <a:pt x="521" y="130"/>
                    <a:pt x="508" y="125"/>
                  </a:cubicBezTo>
                  <a:cubicBezTo>
                    <a:pt x="503" y="120"/>
                    <a:pt x="493" y="117"/>
                    <a:pt x="485" y="112"/>
                  </a:cubicBezTo>
                  <a:cubicBezTo>
                    <a:pt x="469" y="107"/>
                    <a:pt x="474" y="130"/>
                    <a:pt x="464" y="130"/>
                  </a:cubicBezTo>
                  <a:cubicBezTo>
                    <a:pt x="467" y="109"/>
                    <a:pt x="467" y="109"/>
                    <a:pt x="467" y="109"/>
                  </a:cubicBezTo>
                  <a:cubicBezTo>
                    <a:pt x="467" y="99"/>
                    <a:pt x="443" y="109"/>
                    <a:pt x="438" y="107"/>
                  </a:cubicBezTo>
                  <a:cubicBezTo>
                    <a:pt x="446" y="109"/>
                    <a:pt x="459" y="78"/>
                    <a:pt x="449" y="68"/>
                  </a:cubicBezTo>
                  <a:cubicBezTo>
                    <a:pt x="456" y="75"/>
                    <a:pt x="449" y="57"/>
                    <a:pt x="449" y="57"/>
                  </a:cubicBezTo>
                  <a:cubicBezTo>
                    <a:pt x="449" y="44"/>
                    <a:pt x="441" y="55"/>
                    <a:pt x="438" y="55"/>
                  </a:cubicBezTo>
                  <a:cubicBezTo>
                    <a:pt x="428" y="57"/>
                    <a:pt x="415" y="39"/>
                    <a:pt x="410" y="39"/>
                  </a:cubicBezTo>
                  <a:cubicBezTo>
                    <a:pt x="410" y="36"/>
                    <a:pt x="397" y="47"/>
                    <a:pt x="397" y="47"/>
                  </a:cubicBezTo>
                  <a:cubicBezTo>
                    <a:pt x="394" y="31"/>
                    <a:pt x="392" y="42"/>
                    <a:pt x="384" y="47"/>
                  </a:cubicBezTo>
                  <a:cubicBezTo>
                    <a:pt x="373" y="49"/>
                    <a:pt x="376" y="36"/>
                    <a:pt x="371" y="36"/>
                  </a:cubicBezTo>
                  <a:cubicBezTo>
                    <a:pt x="355" y="31"/>
                    <a:pt x="342" y="26"/>
                    <a:pt x="327" y="29"/>
                  </a:cubicBezTo>
                  <a:cubicBezTo>
                    <a:pt x="319" y="29"/>
                    <a:pt x="319" y="21"/>
                    <a:pt x="314" y="31"/>
                  </a:cubicBezTo>
                  <a:cubicBezTo>
                    <a:pt x="311" y="39"/>
                    <a:pt x="324" y="55"/>
                    <a:pt x="322" y="57"/>
                  </a:cubicBezTo>
                  <a:cubicBezTo>
                    <a:pt x="322" y="55"/>
                    <a:pt x="332" y="83"/>
                    <a:pt x="332" y="83"/>
                  </a:cubicBezTo>
                  <a:cubicBezTo>
                    <a:pt x="332" y="83"/>
                    <a:pt x="350" y="88"/>
                    <a:pt x="348" y="94"/>
                  </a:cubicBezTo>
                  <a:cubicBezTo>
                    <a:pt x="342" y="99"/>
                    <a:pt x="329" y="91"/>
                    <a:pt x="329" y="101"/>
                  </a:cubicBezTo>
                  <a:cubicBezTo>
                    <a:pt x="332" y="112"/>
                    <a:pt x="348" y="99"/>
                    <a:pt x="348" y="99"/>
                  </a:cubicBezTo>
                  <a:cubicBezTo>
                    <a:pt x="348" y="99"/>
                    <a:pt x="342" y="109"/>
                    <a:pt x="337" y="117"/>
                  </a:cubicBezTo>
                  <a:cubicBezTo>
                    <a:pt x="337" y="117"/>
                    <a:pt x="309" y="112"/>
                    <a:pt x="314" y="120"/>
                  </a:cubicBezTo>
                  <a:cubicBezTo>
                    <a:pt x="316" y="120"/>
                    <a:pt x="316" y="122"/>
                    <a:pt x="316" y="122"/>
                  </a:cubicBezTo>
                  <a:cubicBezTo>
                    <a:pt x="283" y="135"/>
                    <a:pt x="342" y="143"/>
                    <a:pt x="342" y="132"/>
                  </a:cubicBezTo>
                  <a:cubicBezTo>
                    <a:pt x="342" y="143"/>
                    <a:pt x="324" y="140"/>
                    <a:pt x="332" y="158"/>
                  </a:cubicBezTo>
                  <a:cubicBezTo>
                    <a:pt x="332" y="161"/>
                    <a:pt x="340" y="164"/>
                    <a:pt x="342" y="169"/>
                  </a:cubicBezTo>
                  <a:cubicBezTo>
                    <a:pt x="353" y="182"/>
                    <a:pt x="337" y="174"/>
                    <a:pt x="332" y="179"/>
                  </a:cubicBezTo>
                  <a:cubicBezTo>
                    <a:pt x="329" y="182"/>
                    <a:pt x="335" y="187"/>
                    <a:pt x="337" y="190"/>
                  </a:cubicBezTo>
                  <a:cubicBezTo>
                    <a:pt x="340" y="210"/>
                    <a:pt x="358" y="200"/>
                    <a:pt x="371" y="203"/>
                  </a:cubicBezTo>
                  <a:cubicBezTo>
                    <a:pt x="381" y="205"/>
                    <a:pt x="386" y="213"/>
                    <a:pt x="392" y="223"/>
                  </a:cubicBezTo>
                  <a:cubicBezTo>
                    <a:pt x="397" y="234"/>
                    <a:pt x="412" y="265"/>
                    <a:pt x="428" y="262"/>
                  </a:cubicBezTo>
                  <a:cubicBezTo>
                    <a:pt x="405" y="265"/>
                    <a:pt x="392" y="242"/>
                    <a:pt x="384" y="221"/>
                  </a:cubicBezTo>
                  <a:cubicBezTo>
                    <a:pt x="376" y="192"/>
                    <a:pt x="350" y="221"/>
                    <a:pt x="332" y="213"/>
                  </a:cubicBezTo>
                  <a:cubicBezTo>
                    <a:pt x="309" y="203"/>
                    <a:pt x="314" y="200"/>
                    <a:pt x="298" y="226"/>
                  </a:cubicBezTo>
                  <a:cubicBezTo>
                    <a:pt x="291" y="242"/>
                    <a:pt x="311" y="255"/>
                    <a:pt x="306" y="262"/>
                  </a:cubicBezTo>
                  <a:cubicBezTo>
                    <a:pt x="306" y="265"/>
                    <a:pt x="293" y="286"/>
                    <a:pt x="296" y="286"/>
                  </a:cubicBezTo>
                  <a:cubicBezTo>
                    <a:pt x="291" y="286"/>
                    <a:pt x="296" y="268"/>
                    <a:pt x="296" y="268"/>
                  </a:cubicBezTo>
                  <a:cubicBezTo>
                    <a:pt x="298" y="257"/>
                    <a:pt x="296" y="260"/>
                    <a:pt x="285" y="257"/>
                  </a:cubicBezTo>
                  <a:cubicBezTo>
                    <a:pt x="280" y="255"/>
                    <a:pt x="278" y="239"/>
                    <a:pt x="272" y="255"/>
                  </a:cubicBezTo>
                  <a:cubicBezTo>
                    <a:pt x="267" y="265"/>
                    <a:pt x="272" y="262"/>
                    <a:pt x="278" y="262"/>
                  </a:cubicBezTo>
                  <a:cubicBezTo>
                    <a:pt x="280" y="262"/>
                    <a:pt x="275" y="281"/>
                    <a:pt x="275" y="281"/>
                  </a:cubicBezTo>
                  <a:cubicBezTo>
                    <a:pt x="270" y="291"/>
                    <a:pt x="265" y="275"/>
                    <a:pt x="257" y="273"/>
                  </a:cubicBezTo>
                  <a:cubicBezTo>
                    <a:pt x="254" y="273"/>
                    <a:pt x="244" y="270"/>
                    <a:pt x="257" y="265"/>
                  </a:cubicBezTo>
                  <a:cubicBezTo>
                    <a:pt x="272" y="257"/>
                    <a:pt x="247" y="229"/>
                    <a:pt x="239" y="229"/>
                  </a:cubicBezTo>
                  <a:cubicBezTo>
                    <a:pt x="226" y="226"/>
                    <a:pt x="210" y="234"/>
                    <a:pt x="197" y="234"/>
                  </a:cubicBezTo>
                  <a:cubicBezTo>
                    <a:pt x="192" y="234"/>
                    <a:pt x="184" y="231"/>
                    <a:pt x="174" y="231"/>
                  </a:cubicBezTo>
                  <a:cubicBezTo>
                    <a:pt x="164" y="231"/>
                    <a:pt x="151" y="249"/>
                    <a:pt x="156" y="257"/>
                  </a:cubicBezTo>
                  <a:cubicBezTo>
                    <a:pt x="153" y="257"/>
                    <a:pt x="156" y="260"/>
                    <a:pt x="153" y="262"/>
                  </a:cubicBezTo>
                  <a:cubicBezTo>
                    <a:pt x="148" y="257"/>
                    <a:pt x="151" y="260"/>
                    <a:pt x="146" y="257"/>
                  </a:cubicBezTo>
                  <a:cubicBezTo>
                    <a:pt x="148" y="268"/>
                    <a:pt x="146" y="281"/>
                    <a:pt x="143" y="291"/>
                  </a:cubicBezTo>
                  <a:cubicBezTo>
                    <a:pt x="169" y="294"/>
                    <a:pt x="161" y="296"/>
                    <a:pt x="164" y="314"/>
                  </a:cubicBezTo>
                  <a:cubicBezTo>
                    <a:pt x="164" y="322"/>
                    <a:pt x="158" y="335"/>
                    <a:pt x="158" y="343"/>
                  </a:cubicBezTo>
                  <a:cubicBezTo>
                    <a:pt x="161" y="353"/>
                    <a:pt x="153" y="366"/>
                    <a:pt x="148" y="374"/>
                  </a:cubicBezTo>
                  <a:cubicBezTo>
                    <a:pt x="140" y="384"/>
                    <a:pt x="148" y="405"/>
                    <a:pt x="135" y="410"/>
                  </a:cubicBezTo>
                  <a:cubicBezTo>
                    <a:pt x="127" y="413"/>
                    <a:pt x="96" y="395"/>
                    <a:pt x="109" y="418"/>
                  </a:cubicBezTo>
                  <a:cubicBezTo>
                    <a:pt x="86" y="429"/>
                    <a:pt x="122" y="455"/>
                    <a:pt x="130" y="436"/>
                  </a:cubicBezTo>
                  <a:cubicBezTo>
                    <a:pt x="146" y="452"/>
                    <a:pt x="127" y="467"/>
                    <a:pt x="140" y="475"/>
                  </a:cubicBezTo>
                  <a:cubicBezTo>
                    <a:pt x="135" y="478"/>
                    <a:pt x="117" y="496"/>
                    <a:pt x="117" y="496"/>
                  </a:cubicBezTo>
                  <a:cubicBezTo>
                    <a:pt x="107" y="496"/>
                    <a:pt x="102" y="501"/>
                    <a:pt x="96" y="509"/>
                  </a:cubicBezTo>
                  <a:cubicBezTo>
                    <a:pt x="117" y="509"/>
                    <a:pt x="107" y="535"/>
                    <a:pt x="102" y="532"/>
                  </a:cubicBezTo>
                  <a:cubicBezTo>
                    <a:pt x="89" y="522"/>
                    <a:pt x="78" y="540"/>
                    <a:pt x="68" y="538"/>
                  </a:cubicBezTo>
                  <a:cubicBezTo>
                    <a:pt x="68" y="543"/>
                    <a:pt x="68" y="543"/>
                    <a:pt x="68" y="543"/>
                  </a:cubicBezTo>
                  <a:cubicBezTo>
                    <a:pt x="60" y="538"/>
                    <a:pt x="45" y="532"/>
                    <a:pt x="34" y="532"/>
                  </a:cubicBezTo>
                  <a:cubicBezTo>
                    <a:pt x="37" y="535"/>
                    <a:pt x="37" y="540"/>
                    <a:pt x="39" y="543"/>
                  </a:cubicBezTo>
                  <a:cubicBezTo>
                    <a:pt x="32" y="538"/>
                    <a:pt x="26" y="540"/>
                    <a:pt x="19" y="540"/>
                  </a:cubicBezTo>
                  <a:cubicBezTo>
                    <a:pt x="19" y="540"/>
                    <a:pt x="26" y="566"/>
                    <a:pt x="26" y="561"/>
                  </a:cubicBezTo>
                  <a:cubicBezTo>
                    <a:pt x="26" y="571"/>
                    <a:pt x="32" y="582"/>
                    <a:pt x="37" y="590"/>
                  </a:cubicBezTo>
                  <a:cubicBezTo>
                    <a:pt x="42" y="597"/>
                    <a:pt x="42" y="610"/>
                    <a:pt x="42" y="621"/>
                  </a:cubicBezTo>
                  <a:cubicBezTo>
                    <a:pt x="42" y="634"/>
                    <a:pt x="21" y="636"/>
                    <a:pt x="26" y="657"/>
                  </a:cubicBezTo>
                  <a:cubicBezTo>
                    <a:pt x="34" y="655"/>
                    <a:pt x="34" y="655"/>
                    <a:pt x="34" y="655"/>
                  </a:cubicBezTo>
                  <a:cubicBezTo>
                    <a:pt x="32" y="667"/>
                    <a:pt x="16" y="665"/>
                    <a:pt x="13" y="678"/>
                  </a:cubicBezTo>
                  <a:cubicBezTo>
                    <a:pt x="11" y="675"/>
                    <a:pt x="11" y="673"/>
                    <a:pt x="8" y="670"/>
                  </a:cubicBezTo>
                  <a:cubicBezTo>
                    <a:pt x="0" y="673"/>
                    <a:pt x="0" y="680"/>
                    <a:pt x="3" y="686"/>
                  </a:cubicBezTo>
                  <a:cubicBezTo>
                    <a:pt x="21" y="680"/>
                    <a:pt x="21" y="699"/>
                    <a:pt x="24" y="709"/>
                  </a:cubicBezTo>
                  <a:cubicBezTo>
                    <a:pt x="19" y="709"/>
                    <a:pt x="16" y="712"/>
                    <a:pt x="11" y="717"/>
                  </a:cubicBezTo>
                  <a:cubicBezTo>
                    <a:pt x="13" y="727"/>
                    <a:pt x="29" y="748"/>
                    <a:pt x="39" y="751"/>
                  </a:cubicBezTo>
                  <a:cubicBezTo>
                    <a:pt x="37" y="753"/>
                    <a:pt x="29" y="758"/>
                    <a:pt x="29" y="761"/>
                  </a:cubicBezTo>
                  <a:cubicBezTo>
                    <a:pt x="29" y="777"/>
                    <a:pt x="39" y="766"/>
                    <a:pt x="45" y="774"/>
                  </a:cubicBezTo>
                  <a:cubicBezTo>
                    <a:pt x="47" y="777"/>
                    <a:pt x="55" y="797"/>
                    <a:pt x="52" y="802"/>
                  </a:cubicBezTo>
                  <a:cubicBezTo>
                    <a:pt x="47" y="805"/>
                    <a:pt x="34" y="808"/>
                    <a:pt x="29" y="815"/>
                  </a:cubicBezTo>
                  <a:cubicBezTo>
                    <a:pt x="24" y="821"/>
                    <a:pt x="21" y="834"/>
                    <a:pt x="21" y="841"/>
                  </a:cubicBezTo>
                  <a:cubicBezTo>
                    <a:pt x="21" y="860"/>
                    <a:pt x="32" y="886"/>
                    <a:pt x="45" y="883"/>
                  </a:cubicBezTo>
                  <a:cubicBezTo>
                    <a:pt x="47" y="896"/>
                    <a:pt x="63" y="886"/>
                    <a:pt x="60" y="906"/>
                  </a:cubicBezTo>
                  <a:cubicBezTo>
                    <a:pt x="57" y="909"/>
                    <a:pt x="45" y="922"/>
                    <a:pt x="42" y="925"/>
                  </a:cubicBezTo>
                  <a:cubicBezTo>
                    <a:pt x="37" y="927"/>
                    <a:pt x="39" y="935"/>
                    <a:pt x="39" y="940"/>
                  </a:cubicBezTo>
                  <a:cubicBezTo>
                    <a:pt x="37" y="953"/>
                    <a:pt x="47" y="945"/>
                    <a:pt x="60" y="956"/>
                  </a:cubicBezTo>
                  <a:cubicBezTo>
                    <a:pt x="63" y="958"/>
                    <a:pt x="63" y="966"/>
                    <a:pt x="57" y="969"/>
                  </a:cubicBezTo>
                  <a:cubicBezTo>
                    <a:pt x="60" y="966"/>
                    <a:pt x="76" y="995"/>
                    <a:pt x="76" y="992"/>
                  </a:cubicBezTo>
                  <a:cubicBezTo>
                    <a:pt x="78" y="997"/>
                    <a:pt x="73" y="1000"/>
                    <a:pt x="81" y="1002"/>
                  </a:cubicBezTo>
                  <a:cubicBezTo>
                    <a:pt x="89" y="1002"/>
                    <a:pt x="94" y="1002"/>
                    <a:pt x="89" y="995"/>
                  </a:cubicBezTo>
                  <a:cubicBezTo>
                    <a:pt x="96" y="995"/>
                    <a:pt x="109" y="997"/>
                    <a:pt x="109" y="1002"/>
                  </a:cubicBezTo>
                  <a:cubicBezTo>
                    <a:pt x="112" y="1021"/>
                    <a:pt x="114" y="1005"/>
                    <a:pt x="120" y="1005"/>
                  </a:cubicBezTo>
                  <a:cubicBezTo>
                    <a:pt x="120" y="1005"/>
                    <a:pt x="135" y="1013"/>
                    <a:pt x="140" y="1013"/>
                  </a:cubicBezTo>
                  <a:cubicBezTo>
                    <a:pt x="143" y="1013"/>
                    <a:pt x="143" y="1010"/>
                    <a:pt x="151" y="1008"/>
                  </a:cubicBezTo>
                  <a:cubicBezTo>
                    <a:pt x="151" y="1008"/>
                    <a:pt x="146" y="1005"/>
                    <a:pt x="153" y="1005"/>
                  </a:cubicBezTo>
                  <a:cubicBezTo>
                    <a:pt x="156" y="1005"/>
                    <a:pt x="158" y="1008"/>
                    <a:pt x="161" y="1008"/>
                  </a:cubicBezTo>
                  <a:cubicBezTo>
                    <a:pt x="156" y="1008"/>
                    <a:pt x="166" y="1021"/>
                    <a:pt x="169" y="1021"/>
                  </a:cubicBezTo>
                  <a:cubicBezTo>
                    <a:pt x="174" y="1023"/>
                    <a:pt x="200" y="1036"/>
                    <a:pt x="202" y="1031"/>
                  </a:cubicBezTo>
                  <a:cubicBezTo>
                    <a:pt x="210" y="1023"/>
                    <a:pt x="234" y="1041"/>
                    <a:pt x="241" y="1044"/>
                  </a:cubicBezTo>
                  <a:cubicBezTo>
                    <a:pt x="231" y="1049"/>
                    <a:pt x="234" y="1065"/>
                    <a:pt x="228" y="1073"/>
                  </a:cubicBezTo>
                  <a:cubicBezTo>
                    <a:pt x="223" y="1078"/>
                    <a:pt x="210" y="1075"/>
                    <a:pt x="208" y="1086"/>
                  </a:cubicBezTo>
                  <a:cubicBezTo>
                    <a:pt x="195" y="1104"/>
                    <a:pt x="195" y="1104"/>
                    <a:pt x="195" y="1104"/>
                  </a:cubicBezTo>
                  <a:cubicBezTo>
                    <a:pt x="182" y="1143"/>
                    <a:pt x="182" y="1143"/>
                    <a:pt x="182" y="1143"/>
                  </a:cubicBezTo>
                  <a:cubicBezTo>
                    <a:pt x="184" y="1150"/>
                    <a:pt x="179" y="1161"/>
                    <a:pt x="171" y="1169"/>
                  </a:cubicBezTo>
                  <a:cubicBezTo>
                    <a:pt x="166" y="1176"/>
                    <a:pt x="166" y="1208"/>
                    <a:pt x="164" y="1213"/>
                  </a:cubicBezTo>
                  <a:cubicBezTo>
                    <a:pt x="156" y="1234"/>
                    <a:pt x="151" y="1262"/>
                    <a:pt x="161" y="1278"/>
                  </a:cubicBezTo>
                  <a:cubicBezTo>
                    <a:pt x="164" y="1278"/>
                    <a:pt x="169" y="1280"/>
                    <a:pt x="171" y="1280"/>
                  </a:cubicBezTo>
                  <a:cubicBezTo>
                    <a:pt x="169" y="1280"/>
                    <a:pt x="166" y="1280"/>
                    <a:pt x="166" y="1283"/>
                  </a:cubicBezTo>
                  <a:cubicBezTo>
                    <a:pt x="174" y="1291"/>
                    <a:pt x="187" y="1275"/>
                    <a:pt x="213" y="1285"/>
                  </a:cubicBezTo>
                  <a:cubicBezTo>
                    <a:pt x="223" y="1291"/>
                    <a:pt x="228" y="1275"/>
                    <a:pt x="241" y="1278"/>
                  </a:cubicBezTo>
                  <a:cubicBezTo>
                    <a:pt x="249" y="1278"/>
                    <a:pt x="252" y="1288"/>
                    <a:pt x="267" y="1283"/>
                  </a:cubicBezTo>
                  <a:cubicBezTo>
                    <a:pt x="267" y="1275"/>
                    <a:pt x="272" y="1273"/>
                    <a:pt x="275" y="1280"/>
                  </a:cubicBezTo>
                  <a:cubicBezTo>
                    <a:pt x="293" y="1267"/>
                    <a:pt x="270" y="1273"/>
                    <a:pt x="267" y="1270"/>
                  </a:cubicBezTo>
                  <a:cubicBezTo>
                    <a:pt x="262" y="1267"/>
                    <a:pt x="257" y="1273"/>
                    <a:pt x="257" y="1265"/>
                  </a:cubicBezTo>
                  <a:cubicBezTo>
                    <a:pt x="254" y="1254"/>
                    <a:pt x="270" y="1249"/>
                    <a:pt x="275" y="1247"/>
                  </a:cubicBezTo>
                  <a:cubicBezTo>
                    <a:pt x="275" y="1247"/>
                    <a:pt x="280" y="1244"/>
                    <a:pt x="283" y="1249"/>
                  </a:cubicBezTo>
                  <a:cubicBezTo>
                    <a:pt x="291" y="1244"/>
                    <a:pt x="293" y="1257"/>
                    <a:pt x="298" y="1267"/>
                  </a:cubicBezTo>
                  <a:cubicBezTo>
                    <a:pt x="301" y="1265"/>
                    <a:pt x="301" y="1257"/>
                    <a:pt x="301" y="1254"/>
                  </a:cubicBezTo>
                  <a:cubicBezTo>
                    <a:pt x="306" y="1262"/>
                    <a:pt x="309" y="1270"/>
                    <a:pt x="314" y="1273"/>
                  </a:cubicBezTo>
                  <a:cubicBezTo>
                    <a:pt x="316" y="1273"/>
                    <a:pt x="327" y="1265"/>
                    <a:pt x="335" y="1267"/>
                  </a:cubicBezTo>
                  <a:cubicBezTo>
                    <a:pt x="342" y="1270"/>
                    <a:pt x="353" y="1273"/>
                    <a:pt x="360" y="1275"/>
                  </a:cubicBezTo>
                  <a:cubicBezTo>
                    <a:pt x="379" y="1280"/>
                    <a:pt x="381" y="1291"/>
                    <a:pt x="402" y="1293"/>
                  </a:cubicBezTo>
                  <a:cubicBezTo>
                    <a:pt x="412" y="1293"/>
                    <a:pt x="407" y="1280"/>
                    <a:pt x="417" y="1285"/>
                  </a:cubicBezTo>
                  <a:cubicBezTo>
                    <a:pt x="420" y="1285"/>
                    <a:pt x="433" y="1296"/>
                    <a:pt x="441" y="1304"/>
                  </a:cubicBezTo>
                  <a:cubicBezTo>
                    <a:pt x="449" y="1311"/>
                    <a:pt x="446" y="1311"/>
                    <a:pt x="451" y="1324"/>
                  </a:cubicBezTo>
                  <a:cubicBezTo>
                    <a:pt x="451" y="1322"/>
                    <a:pt x="459" y="1317"/>
                    <a:pt x="461" y="1319"/>
                  </a:cubicBezTo>
                  <a:cubicBezTo>
                    <a:pt x="469" y="1322"/>
                    <a:pt x="459" y="1335"/>
                    <a:pt x="459" y="1337"/>
                  </a:cubicBezTo>
                  <a:cubicBezTo>
                    <a:pt x="469" y="1335"/>
                    <a:pt x="493" y="1324"/>
                    <a:pt x="495" y="1311"/>
                  </a:cubicBezTo>
                  <a:cubicBezTo>
                    <a:pt x="495" y="1299"/>
                    <a:pt x="485" y="1291"/>
                    <a:pt x="495" y="1286"/>
                  </a:cubicBezTo>
                  <a:cubicBezTo>
                    <a:pt x="493" y="1288"/>
                    <a:pt x="498" y="1303"/>
                    <a:pt x="503" y="1291"/>
                  </a:cubicBezTo>
                  <a:cubicBezTo>
                    <a:pt x="508" y="1285"/>
                    <a:pt x="542" y="1293"/>
                    <a:pt x="539" y="1293"/>
                  </a:cubicBezTo>
                  <a:cubicBezTo>
                    <a:pt x="544" y="1296"/>
                    <a:pt x="542" y="1298"/>
                    <a:pt x="539" y="1304"/>
                  </a:cubicBezTo>
                  <a:cubicBezTo>
                    <a:pt x="544" y="1306"/>
                    <a:pt x="550" y="1311"/>
                    <a:pt x="550" y="1319"/>
                  </a:cubicBezTo>
                  <a:cubicBezTo>
                    <a:pt x="563" y="1319"/>
                    <a:pt x="573" y="1317"/>
                    <a:pt x="581" y="1311"/>
                  </a:cubicBezTo>
                  <a:cubicBezTo>
                    <a:pt x="578" y="1319"/>
                    <a:pt x="578" y="1319"/>
                    <a:pt x="578" y="1319"/>
                  </a:cubicBezTo>
                  <a:cubicBezTo>
                    <a:pt x="588" y="1317"/>
                    <a:pt x="591" y="1306"/>
                    <a:pt x="604" y="1311"/>
                  </a:cubicBezTo>
                  <a:cubicBezTo>
                    <a:pt x="604" y="1309"/>
                    <a:pt x="599" y="1306"/>
                    <a:pt x="599" y="1306"/>
                  </a:cubicBezTo>
                  <a:cubicBezTo>
                    <a:pt x="604" y="1298"/>
                    <a:pt x="619" y="1288"/>
                    <a:pt x="625" y="1285"/>
                  </a:cubicBezTo>
                  <a:cubicBezTo>
                    <a:pt x="635" y="1283"/>
                    <a:pt x="648" y="1283"/>
                    <a:pt x="656" y="1280"/>
                  </a:cubicBezTo>
                  <a:cubicBezTo>
                    <a:pt x="661" y="1280"/>
                    <a:pt x="689" y="1283"/>
                    <a:pt x="692" y="1280"/>
                  </a:cubicBezTo>
                  <a:cubicBezTo>
                    <a:pt x="700" y="1273"/>
                    <a:pt x="679" y="1267"/>
                    <a:pt x="697" y="1254"/>
                  </a:cubicBezTo>
                  <a:cubicBezTo>
                    <a:pt x="697" y="1270"/>
                    <a:pt x="697" y="1270"/>
                    <a:pt x="697" y="1270"/>
                  </a:cubicBezTo>
                  <a:cubicBezTo>
                    <a:pt x="710" y="1265"/>
                    <a:pt x="718" y="1270"/>
                    <a:pt x="731" y="1278"/>
                  </a:cubicBezTo>
                  <a:cubicBezTo>
                    <a:pt x="741" y="1285"/>
                    <a:pt x="744" y="1257"/>
                    <a:pt x="762" y="1267"/>
                  </a:cubicBezTo>
                  <a:cubicBezTo>
                    <a:pt x="759" y="1270"/>
                    <a:pt x="757" y="1285"/>
                    <a:pt x="759" y="1288"/>
                  </a:cubicBezTo>
                  <a:cubicBezTo>
                    <a:pt x="762" y="1293"/>
                    <a:pt x="785" y="1304"/>
                    <a:pt x="790" y="1298"/>
                  </a:cubicBezTo>
                  <a:cubicBezTo>
                    <a:pt x="793" y="1293"/>
                    <a:pt x="796" y="1273"/>
                    <a:pt x="796" y="1270"/>
                  </a:cubicBezTo>
                  <a:cubicBezTo>
                    <a:pt x="790" y="1262"/>
                    <a:pt x="788" y="1257"/>
                    <a:pt x="775" y="1262"/>
                  </a:cubicBezTo>
                  <a:cubicBezTo>
                    <a:pt x="777" y="1244"/>
                    <a:pt x="790" y="1241"/>
                    <a:pt x="780" y="1226"/>
                  </a:cubicBezTo>
                  <a:cubicBezTo>
                    <a:pt x="775" y="1215"/>
                    <a:pt x="767" y="1215"/>
                    <a:pt x="765" y="1208"/>
                  </a:cubicBezTo>
                  <a:cubicBezTo>
                    <a:pt x="762" y="1202"/>
                    <a:pt x="746" y="1195"/>
                    <a:pt x="757" y="1189"/>
                  </a:cubicBezTo>
                  <a:cubicBezTo>
                    <a:pt x="767" y="1187"/>
                    <a:pt x="780" y="1166"/>
                    <a:pt x="785" y="1163"/>
                  </a:cubicBezTo>
                  <a:cubicBezTo>
                    <a:pt x="793" y="1161"/>
                    <a:pt x="801" y="1158"/>
                    <a:pt x="809" y="1158"/>
                  </a:cubicBezTo>
                  <a:cubicBezTo>
                    <a:pt x="827" y="1158"/>
                    <a:pt x="834" y="1125"/>
                    <a:pt x="829" y="1114"/>
                  </a:cubicBezTo>
                  <a:cubicBezTo>
                    <a:pt x="840" y="1109"/>
                    <a:pt x="847" y="1109"/>
                    <a:pt x="863" y="1119"/>
                  </a:cubicBezTo>
                  <a:cubicBezTo>
                    <a:pt x="868" y="1112"/>
                    <a:pt x="873" y="1099"/>
                    <a:pt x="873" y="1086"/>
                  </a:cubicBezTo>
                  <a:cubicBezTo>
                    <a:pt x="871" y="1070"/>
                    <a:pt x="858" y="1060"/>
                    <a:pt x="850" y="1047"/>
                  </a:cubicBezTo>
                  <a:cubicBezTo>
                    <a:pt x="842" y="1034"/>
                    <a:pt x="827" y="1052"/>
                    <a:pt x="824" y="1031"/>
                  </a:cubicBezTo>
                  <a:cubicBezTo>
                    <a:pt x="824" y="1021"/>
                    <a:pt x="809" y="1018"/>
                    <a:pt x="801" y="1018"/>
                  </a:cubicBezTo>
                  <a:cubicBezTo>
                    <a:pt x="798" y="1018"/>
                    <a:pt x="775" y="984"/>
                    <a:pt x="757" y="982"/>
                  </a:cubicBezTo>
                  <a:cubicBezTo>
                    <a:pt x="746" y="979"/>
                    <a:pt x="733" y="956"/>
                    <a:pt x="731" y="948"/>
                  </a:cubicBezTo>
                  <a:cubicBezTo>
                    <a:pt x="726" y="940"/>
                    <a:pt x="726" y="930"/>
                    <a:pt x="720" y="922"/>
                  </a:cubicBezTo>
                  <a:cubicBezTo>
                    <a:pt x="718" y="919"/>
                    <a:pt x="708" y="919"/>
                    <a:pt x="708" y="909"/>
                  </a:cubicBezTo>
                  <a:cubicBezTo>
                    <a:pt x="715" y="899"/>
                    <a:pt x="715" y="899"/>
                    <a:pt x="715" y="899"/>
                  </a:cubicBezTo>
                  <a:cubicBezTo>
                    <a:pt x="718" y="899"/>
                    <a:pt x="720" y="886"/>
                    <a:pt x="720" y="880"/>
                  </a:cubicBezTo>
                  <a:cubicBezTo>
                    <a:pt x="718" y="880"/>
                    <a:pt x="715" y="878"/>
                    <a:pt x="713" y="878"/>
                  </a:cubicBezTo>
                  <a:cubicBezTo>
                    <a:pt x="718" y="867"/>
                    <a:pt x="695" y="862"/>
                    <a:pt x="689" y="854"/>
                  </a:cubicBezTo>
                  <a:cubicBezTo>
                    <a:pt x="682" y="844"/>
                    <a:pt x="671" y="828"/>
                    <a:pt x="671" y="815"/>
                  </a:cubicBezTo>
                  <a:cubicBezTo>
                    <a:pt x="676" y="815"/>
                    <a:pt x="676" y="815"/>
                    <a:pt x="676" y="815"/>
                  </a:cubicBezTo>
                  <a:cubicBezTo>
                    <a:pt x="679" y="821"/>
                    <a:pt x="695" y="841"/>
                    <a:pt x="697" y="841"/>
                  </a:cubicBezTo>
                  <a:cubicBezTo>
                    <a:pt x="700" y="839"/>
                    <a:pt x="708" y="815"/>
                    <a:pt x="713" y="808"/>
                  </a:cubicBezTo>
                  <a:cubicBezTo>
                    <a:pt x="718" y="805"/>
                    <a:pt x="720" y="792"/>
                    <a:pt x="736" y="800"/>
                  </a:cubicBezTo>
                  <a:cubicBezTo>
                    <a:pt x="736" y="800"/>
                    <a:pt x="746" y="795"/>
                    <a:pt x="749" y="795"/>
                  </a:cubicBezTo>
                  <a:cubicBezTo>
                    <a:pt x="757" y="790"/>
                    <a:pt x="775" y="805"/>
                    <a:pt x="777" y="782"/>
                  </a:cubicBezTo>
                  <a:cubicBezTo>
                    <a:pt x="783" y="784"/>
                    <a:pt x="788" y="782"/>
                    <a:pt x="793" y="777"/>
                  </a:cubicBezTo>
                  <a:cubicBezTo>
                    <a:pt x="801" y="764"/>
                    <a:pt x="809" y="758"/>
                    <a:pt x="809" y="758"/>
                  </a:cubicBezTo>
                  <a:cubicBezTo>
                    <a:pt x="821" y="771"/>
                    <a:pt x="827" y="745"/>
                    <a:pt x="837" y="740"/>
                  </a:cubicBezTo>
                  <a:cubicBezTo>
                    <a:pt x="842" y="738"/>
                    <a:pt x="863" y="727"/>
                    <a:pt x="871" y="727"/>
                  </a:cubicBezTo>
                  <a:cubicBezTo>
                    <a:pt x="878" y="727"/>
                    <a:pt x="889" y="717"/>
                    <a:pt x="902" y="712"/>
                  </a:cubicBezTo>
                  <a:cubicBezTo>
                    <a:pt x="910" y="706"/>
                    <a:pt x="917" y="712"/>
                    <a:pt x="917" y="701"/>
                  </a:cubicBezTo>
                  <a:cubicBezTo>
                    <a:pt x="917" y="699"/>
                    <a:pt x="904" y="693"/>
                    <a:pt x="902" y="693"/>
                  </a:cubicBezTo>
                  <a:cubicBezTo>
                    <a:pt x="902" y="691"/>
                    <a:pt x="904" y="683"/>
                    <a:pt x="907" y="680"/>
                  </a:cubicBezTo>
                  <a:cubicBezTo>
                    <a:pt x="915" y="686"/>
                    <a:pt x="948" y="683"/>
                    <a:pt x="933" y="704"/>
                  </a:cubicBezTo>
                  <a:cubicBezTo>
                    <a:pt x="935" y="704"/>
                    <a:pt x="943" y="704"/>
                    <a:pt x="946" y="701"/>
                  </a:cubicBezTo>
                  <a:cubicBezTo>
                    <a:pt x="933" y="717"/>
                    <a:pt x="948" y="712"/>
                    <a:pt x="956" y="717"/>
                  </a:cubicBezTo>
                  <a:cubicBezTo>
                    <a:pt x="964" y="722"/>
                    <a:pt x="964" y="706"/>
                    <a:pt x="967" y="704"/>
                  </a:cubicBezTo>
                  <a:cubicBezTo>
                    <a:pt x="974" y="699"/>
                    <a:pt x="979" y="670"/>
                    <a:pt x="979" y="660"/>
                  </a:cubicBezTo>
                  <a:cubicBezTo>
                    <a:pt x="987" y="642"/>
                    <a:pt x="972" y="634"/>
                    <a:pt x="972" y="618"/>
                  </a:cubicBezTo>
                  <a:close/>
                  <a:moveTo>
                    <a:pt x="322" y="174"/>
                  </a:moveTo>
                  <a:cubicBezTo>
                    <a:pt x="322" y="169"/>
                    <a:pt x="322" y="169"/>
                    <a:pt x="322" y="169"/>
                  </a:cubicBezTo>
                  <a:cubicBezTo>
                    <a:pt x="322" y="169"/>
                    <a:pt x="319" y="166"/>
                    <a:pt x="319" y="171"/>
                  </a:cubicBezTo>
                  <a:cubicBezTo>
                    <a:pt x="319" y="177"/>
                    <a:pt x="322" y="174"/>
                    <a:pt x="322" y="174"/>
                  </a:cubicBezTo>
                  <a:close/>
                  <a:moveTo>
                    <a:pt x="138" y="234"/>
                  </a:moveTo>
                  <a:cubicBezTo>
                    <a:pt x="135" y="231"/>
                    <a:pt x="130" y="234"/>
                    <a:pt x="135" y="239"/>
                  </a:cubicBezTo>
                  <a:cubicBezTo>
                    <a:pt x="138" y="242"/>
                    <a:pt x="138" y="234"/>
                    <a:pt x="138" y="234"/>
                  </a:cubicBezTo>
                  <a:close/>
                  <a:moveTo>
                    <a:pt x="329" y="86"/>
                  </a:moveTo>
                  <a:cubicBezTo>
                    <a:pt x="329" y="88"/>
                    <a:pt x="324" y="86"/>
                    <a:pt x="329" y="88"/>
                  </a:cubicBezTo>
                  <a:cubicBezTo>
                    <a:pt x="335" y="88"/>
                    <a:pt x="335" y="88"/>
                    <a:pt x="329" y="86"/>
                  </a:cubicBezTo>
                  <a:close/>
                  <a:moveTo>
                    <a:pt x="247" y="218"/>
                  </a:moveTo>
                  <a:cubicBezTo>
                    <a:pt x="252" y="213"/>
                    <a:pt x="228" y="216"/>
                    <a:pt x="239" y="216"/>
                  </a:cubicBezTo>
                  <a:cubicBezTo>
                    <a:pt x="241" y="218"/>
                    <a:pt x="244" y="218"/>
                    <a:pt x="247" y="218"/>
                  </a:cubicBezTo>
                  <a:close/>
                  <a:moveTo>
                    <a:pt x="244" y="148"/>
                  </a:moveTo>
                  <a:cubicBezTo>
                    <a:pt x="247" y="148"/>
                    <a:pt x="247" y="145"/>
                    <a:pt x="244" y="145"/>
                  </a:cubicBezTo>
                  <a:cubicBezTo>
                    <a:pt x="244" y="145"/>
                    <a:pt x="241" y="148"/>
                    <a:pt x="244" y="148"/>
                  </a:cubicBezTo>
                  <a:close/>
                  <a:moveTo>
                    <a:pt x="288" y="78"/>
                  </a:moveTo>
                  <a:cubicBezTo>
                    <a:pt x="288" y="75"/>
                    <a:pt x="283" y="57"/>
                    <a:pt x="285" y="57"/>
                  </a:cubicBezTo>
                  <a:cubicBezTo>
                    <a:pt x="283" y="57"/>
                    <a:pt x="280" y="65"/>
                    <a:pt x="278" y="68"/>
                  </a:cubicBezTo>
                  <a:cubicBezTo>
                    <a:pt x="278" y="68"/>
                    <a:pt x="285" y="83"/>
                    <a:pt x="288" y="78"/>
                  </a:cubicBezTo>
                  <a:close/>
                  <a:moveTo>
                    <a:pt x="288" y="213"/>
                  </a:moveTo>
                  <a:cubicBezTo>
                    <a:pt x="291" y="210"/>
                    <a:pt x="288" y="208"/>
                    <a:pt x="288" y="208"/>
                  </a:cubicBezTo>
                  <a:cubicBezTo>
                    <a:pt x="283" y="208"/>
                    <a:pt x="283" y="213"/>
                    <a:pt x="288" y="213"/>
                  </a:cubicBezTo>
                  <a:close/>
                  <a:moveTo>
                    <a:pt x="280" y="55"/>
                  </a:moveTo>
                  <a:cubicBezTo>
                    <a:pt x="280" y="52"/>
                    <a:pt x="280" y="52"/>
                    <a:pt x="280" y="52"/>
                  </a:cubicBezTo>
                  <a:cubicBezTo>
                    <a:pt x="280" y="49"/>
                    <a:pt x="280" y="49"/>
                    <a:pt x="280" y="49"/>
                  </a:cubicBezTo>
                  <a:cubicBezTo>
                    <a:pt x="280" y="42"/>
                    <a:pt x="280" y="42"/>
                    <a:pt x="280" y="42"/>
                  </a:cubicBezTo>
                  <a:cubicBezTo>
                    <a:pt x="280" y="42"/>
                    <a:pt x="280" y="36"/>
                    <a:pt x="283" y="36"/>
                  </a:cubicBezTo>
                  <a:cubicBezTo>
                    <a:pt x="283" y="31"/>
                    <a:pt x="283" y="31"/>
                    <a:pt x="283" y="31"/>
                  </a:cubicBezTo>
                  <a:cubicBezTo>
                    <a:pt x="285" y="31"/>
                    <a:pt x="285" y="29"/>
                    <a:pt x="285" y="29"/>
                  </a:cubicBezTo>
                  <a:cubicBezTo>
                    <a:pt x="285" y="31"/>
                    <a:pt x="285" y="36"/>
                    <a:pt x="288" y="36"/>
                  </a:cubicBezTo>
                  <a:cubicBezTo>
                    <a:pt x="291" y="36"/>
                    <a:pt x="296" y="36"/>
                    <a:pt x="298" y="31"/>
                  </a:cubicBezTo>
                  <a:cubicBezTo>
                    <a:pt x="298" y="29"/>
                    <a:pt x="293" y="29"/>
                    <a:pt x="291" y="26"/>
                  </a:cubicBezTo>
                  <a:cubicBezTo>
                    <a:pt x="288" y="26"/>
                    <a:pt x="288" y="21"/>
                    <a:pt x="288" y="21"/>
                  </a:cubicBezTo>
                  <a:cubicBezTo>
                    <a:pt x="288" y="16"/>
                    <a:pt x="288" y="16"/>
                    <a:pt x="288" y="16"/>
                  </a:cubicBezTo>
                  <a:cubicBezTo>
                    <a:pt x="288" y="16"/>
                    <a:pt x="288" y="13"/>
                    <a:pt x="291" y="10"/>
                  </a:cubicBezTo>
                  <a:cubicBezTo>
                    <a:pt x="291" y="10"/>
                    <a:pt x="293" y="8"/>
                    <a:pt x="296" y="8"/>
                  </a:cubicBezTo>
                  <a:cubicBezTo>
                    <a:pt x="296" y="5"/>
                    <a:pt x="293" y="3"/>
                    <a:pt x="293" y="3"/>
                  </a:cubicBezTo>
                  <a:cubicBezTo>
                    <a:pt x="298" y="3"/>
                    <a:pt x="298" y="3"/>
                    <a:pt x="298" y="3"/>
                  </a:cubicBezTo>
                  <a:cubicBezTo>
                    <a:pt x="298" y="3"/>
                    <a:pt x="298" y="0"/>
                    <a:pt x="296" y="0"/>
                  </a:cubicBezTo>
                  <a:cubicBezTo>
                    <a:pt x="291" y="0"/>
                    <a:pt x="291" y="3"/>
                    <a:pt x="291" y="3"/>
                  </a:cubicBezTo>
                  <a:cubicBezTo>
                    <a:pt x="288" y="5"/>
                    <a:pt x="285" y="13"/>
                    <a:pt x="283" y="18"/>
                  </a:cubicBezTo>
                  <a:cubicBezTo>
                    <a:pt x="280" y="23"/>
                    <a:pt x="278" y="36"/>
                    <a:pt x="278" y="36"/>
                  </a:cubicBezTo>
                  <a:cubicBezTo>
                    <a:pt x="278" y="44"/>
                    <a:pt x="278" y="44"/>
                    <a:pt x="278" y="44"/>
                  </a:cubicBezTo>
                  <a:cubicBezTo>
                    <a:pt x="278" y="52"/>
                    <a:pt x="278" y="52"/>
                    <a:pt x="278" y="52"/>
                  </a:cubicBezTo>
                  <a:cubicBezTo>
                    <a:pt x="278" y="55"/>
                    <a:pt x="280" y="55"/>
                    <a:pt x="280" y="55"/>
                  </a:cubicBezTo>
                  <a:close/>
                  <a:moveTo>
                    <a:pt x="265" y="229"/>
                  </a:moveTo>
                  <a:cubicBezTo>
                    <a:pt x="267" y="229"/>
                    <a:pt x="275" y="223"/>
                    <a:pt x="267" y="223"/>
                  </a:cubicBezTo>
                  <a:cubicBezTo>
                    <a:pt x="267" y="223"/>
                    <a:pt x="257" y="229"/>
                    <a:pt x="265" y="229"/>
                  </a:cubicBezTo>
                  <a:close/>
                  <a:moveTo>
                    <a:pt x="252" y="223"/>
                  </a:moveTo>
                  <a:cubicBezTo>
                    <a:pt x="254" y="223"/>
                    <a:pt x="254" y="221"/>
                    <a:pt x="252" y="221"/>
                  </a:cubicBezTo>
                  <a:cubicBezTo>
                    <a:pt x="252" y="221"/>
                    <a:pt x="249" y="223"/>
                    <a:pt x="252" y="223"/>
                  </a:cubicBezTo>
                  <a:close/>
                  <a:moveTo>
                    <a:pt x="241" y="143"/>
                  </a:moveTo>
                  <a:cubicBezTo>
                    <a:pt x="239" y="145"/>
                    <a:pt x="239" y="148"/>
                    <a:pt x="241" y="151"/>
                  </a:cubicBezTo>
                  <a:lnTo>
                    <a:pt x="241" y="143"/>
                  </a:lnTo>
                  <a:close/>
                </a:path>
              </a:pathLst>
            </a:custGeom>
            <a:solidFill>
              <a:schemeClr val="tx2">
                <a:lumMod val="40000"/>
                <a:lumOff val="60000"/>
              </a:schemeClr>
            </a:solidFill>
            <a:ln w="3175" cap="flat" cmpd="sng">
              <a:solidFill>
                <a:schemeClr val="bg1"/>
              </a:solidFill>
              <a:prstDash val="solid"/>
              <a:round/>
              <a:headEnd type="none" w="med" len="med"/>
              <a:tailEnd type="none" w="med" len="med"/>
            </a:ln>
          </p:spPr>
          <p:txBody>
            <a:bodyPr/>
            <a:lstStyle/>
            <a:p>
              <a:pPr>
                <a:defRPr/>
              </a:pPr>
              <a:endParaRPr/>
            </a:p>
          </p:txBody>
        </p:sp>
        <p:grpSp>
          <p:nvGrpSpPr>
            <p:cNvPr id="58" name="Group 151"/>
            <p:cNvGrpSpPr/>
            <p:nvPr/>
          </p:nvGrpSpPr>
          <p:grpSpPr bwMode="auto">
            <a:xfrm>
              <a:off x="4665961" y="4433169"/>
              <a:ext cx="500063" cy="647700"/>
              <a:chOff x="3571" y="2583"/>
              <a:chExt cx="315" cy="408"/>
            </a:xfrm>
            <a:solidFill>
              <a:schemeClr val="tx2">
                <a:lumMod val="40000"/>
                <a:lumOff val="60000"/>
              </a:schemeClr>
            </a:solidFill>
          </p:grpSpPr>
          <p:sp>
            <p:nvSpPr>
              <p:cNvPr id="90" name="Freeform 79"/>
              <p:cNvSpPr/>
              <p:nvPr/>
            </p:nvSpPr>
            <p:spPr bwMode="auto">
              <a:xfrm>
                <a:off x="3572" y="2833"/>
                <a:ext cx="126" cy="158"/>
              </a:xfrm>
              <a:custGeom>
                <a:avLst/>
                <a:gdLst/>
                <a:ahLst/>
                <a:cxnLst>
                  <a:cxn ang="0">
                    <a:pos x="60" y="0"/>
                  </a:cxn>
                  <a:cxn ang="0">
                    <a:pos x="59" y="9"/>
                  </a:cxn>
                  <a:cxn ang="0">
                    <a:pos x="44" y="9"/>
                  </a:cxn>
                  <a:cxn ang="0">
                    <a:pos x="34" y="2"/>
                  </a:cxn>
                  <a:cxn ang="0">
                    <a:pos x="32" y="13"/>
                  </a:cxn>
                  <a:cxn ang="0">
                    <a:pos x="49" y="36"/>
                  </a:cxn>
                  <a:cxn ang="0">
                    <a:pos x="30" y="32"/>
                  </a:cxn>
                  <a:cxn ang="0">
                    <a:pos x="13" y="43"/>
                  </a:cxn>
                  <a:cxn ang="0">
                    <a:pos x="15" y="70"/>
                  </a:cxn>
                  <a:cxn ang="0">
                    <a:pos x="2" y="78"/>
                  </a:cxn>
                  <a:cxn ang="0">
                    <a:pos x="3" y="108"/>
                  </a:cxn>
                  <a:cxn ang="0">
                    <a:pos x="9" y="108"/>
                  </a:cxn>
                  <a:cxn ang="0">
                    <a:pos x="9" y="127"/>
                  </a:cxn>
                  <a:cxn ang="0">
                    <a:pos x="0" y="133"/>
                  </a:cxn>
                  <a:cxn ang="0">
                    <a:pos x="0" y="144"/>
                  </a:cxn>
                  <a:cxn ang="0">
                    <a:pos x="7" y="148"/>
                  </a:cxn>
                  <a:cxn ang="0">
                    <a:pos x="19" y="136"/>
                  </a:cxn>
                  <a:cxn ang="0">
                    <a:pos x="28" y="138"/>
                  </a:cxn>
                  <a:cxn ang="0">
                    <a:pos x="25" y="159"/>
                  </a:cxn>
                  <a:cxn ang="0">
                    <a:pos x="34" y="165"/>
                  </a:cxn>
                  <a:cxn ang="0">
                    <a:pos x="47" y="163"/>
                  </a:cxn>
                  <a:cxn ang="0">
                    <a:pos x="49" y="170"/>
                  </a:cxn>
                  <a:cxn ang="0">
                    <a:pos x="72" y="189"/>
                  </a:cxn>
                  <a:cxn ang="0">
                    <a:pos x="72" y="199"/>
                  </a:cxn>
                  <a:cxn ang="0">
                    <a:pos x="82" y="205"/>
                  </a:cxn>
                  <a:cxn ang="0">
                    <a:pos x="93" y="208"/>
                  </a:cxn>
                  <a:cxn ang="0">
                    <a:pos x="91" y="193"/>
                  </a:cxn>
                  <a:cxn ang="0">
                    <a:pos x="87" y="174"/>
                  </a:cxn>
                  <a:cxn ang="0">
                    <a:pos x="82" y="172"/>
                  </a:cxn>
                  <a:cxn ang="0">
                    <a:pos x="116" y="106"/>
                  </a:cxn>
                  <a:cxn ang="0">
                    <a:pos x="121" y="108"/>
                  </a:cxn>
                  <a:cxn ang="0">
                    <a:pos x="121" y="121"/>
                  </a:cxn>
                  <a:cxn ang="0">
                    <a:pos x="135" y="129"/>
                  </a:cxn>
                  <a:cxn ang="0">
                    <a:pos x="145" y="122"/>
                  </a:cxn>
                  <a:cxn ang="0">
                    <a:pos x="140" y="116"/>
                  </a:cxn>
                  <a:cxn ang="0">
                    <a:pos x="130" y="96"/>
                  </a:cxn>
                  <a:cxn ang="0">
                    <a:pos x="138" y="90"/>
                  </a:cxn>
                  <a:cxn ang="0">
                    <a:pos x="146" y="90"/>
                  </a:cxn>
                  <a:cxn ang="0">
                    <a:pos x="153" y="92"/>
                  </a:cxn>
                  <a:cxn ang="0">
                    <a:pos x="158" y="83"/>
                  </a:cxn>
                  <a:cxn ang="0">
                    <a:pos x="164" y="78"/>
                  </a:cxn>
                  <a:cxn ang="0">
                    <a:pos x="166" y="66"/>
                  </a:cxn>
                  <a:cxn ang="0">
                    <a:pos x="153" y="63"/>
                  </a:cxn>
                  <a:cxn ang="0">
                    <a:pos x="120" y="47"/>
                  </a:cxn>
                  <a:cxn ang="0">
                    <a:pos x="109" y="43"/>
                  </a:cxn>
                  <a:cxn ang="0">
                    <a:pos x="94" y="30"/>
                  </a:cxn>
                  <a:cxn ang="0">
                    <a:pos x="78" y="19"/>
                  </a:cxn>
                  <a:cxn ang="0">
                    <a:pos x="66" y="10"/>
                  </a:cxn>
                  <a:cxn ang="0">
                    <a:pos x="60" y="0"/>
                  </a:cxn>
                </a:cxnLst>
                <a:rect l="0" t="0" r="r" b="b"/>
                <a:pathLst>
                  <a:path w="166" h="208" extrusionOk="0">
                    <a:moveTo>
                      <a:pt x="60" y="0"/>
                    </a:moveTo>
                    <a:cubicBezTo>
                      <a:pt x="59" y="9"/>
                      <a:pt x="59" y="9"/>
                      <a:pt x="59" y="9"/>
                    </a:cubicBezTo>
                    <a:cubicBezTo>
                      <a:pt x="44" y="9"/>
                      <a:pt x="44" y="9"/>
                      <a:pt x="44" y="9"/>
                    </a:cubicBezTo>
                    <a:cubicBezTo>
                      <a:pt x="34" y="2"/>
                      <a:pt x="34" y="2"/>
                      <a:pt x="34" y="2"/>
                    </a:cubicBezTo>
                    <a:cubicBezTo>
                      <a:pt x="32" y="13"/>
                      <a:pt x="32" y="13"/>
                      <a:pt x="32" y="13"/>
                    </a:cubicBezTo>
                    <a:cubicBezTo>
                      <a:pt x="32" y="13"/>
                      <a:pt x="53" y="30"/>
                      <a:pt x="49" y="36"/>
                    </a:cubicBezTo>
                    <a:cubicBezTo>
                      <a:pt x="44" y="42"/>
                      <a:pt x="36" y="32"/>
                      <a:pt x="30" y="32"/>
                    </a:cubicBezTo>
                    <a:cubicBezTo>
                      <a:pt x="21" y="32"/>
                      <a:pt x="15" y="40"/>
                      <a:pt x="13" y="43"/>
                    </a:cubicBezTo>
                    <a:cubicBezTo>
                      <a:pt x="9" y="49"/>
                      <a:pt x="19" y="66"/>
                      <a:pt x="15" y="70"/>
                    </a:cubicBezTo>
                    <a:cubicBezTo>
                      <a:pt x="11" y="72"/>
                      <a:pt x="6" y="72"/>
                      <a:pt x="2" y="78"/>
                    </a:cubicBezTo>
                    <a:cubicBezTo>
                      <a:pt x="0" y="83"/>
                      <a:pt x="3" y="108"/>
                      <a:pt x="3" y="108"/>
                    </a:cubicBezTo>
                    <a:cubicBezTo>
                      <a:pt x="9" y="108"/>
                      <a:pt x="9" y="108"/>
                      <a:pt x="9" y="108"/>
                    </a:cubicBezTo>
                    <a:cubicBezTo>
                      <a:pt x="9" y="127"/>
                      <a:pt x="9" y="127"/>
                      <a:pt x="9" y="127"/>
                    </a:cubicBezTo>
                    <a:cubicBezTo>
                      <a:pt x="0" y="133"/>
                      <a:pt x="0" y="133"/>
                      <a:pt x="0" y="133"/>
                    </a:cubicBezTo>
                    <a:cubicBezTo>
                      <a:pt x="0" y="144"/>
                      <a:pt x="0" y="144"/>
                      <a:pt x="0" y="144"/>
                    </a:cubicBezTo>
                    <a:cubicBezTo>
                      <a:pt x="7" y="148"/>
                      <a:pt x="7" y="148"/>
                      <a:pt x="7" y="148"/>
                    </a:cubicBezTo>
                    <a:cubicBezTo>
                      <a:pt x="19" y="136"/>
                      <a:pt x="19" y="136"/>
                      <a:pt x="19" y="136"/>
                    </a:cubicBezTo>
                    <a:cubicBezTo>
                      <a:pt x="28" y="138"/>
                      <a:pt x="28" y="138"/>
                      <a:pt x="28" y="138"/>
                    </a:cubicBezTo>
                    <a:cubicBezTo>
                      <a:pt x="25" y="159"/>
                      <a:pt x="25" y="159"/>
                      <a:pt x="25" y="159"/>
                    </a:cubicBezTo>
                    <a:cubicBezTo>
                      <a:pt x="34" y="165"/>
                      <a:pt x="34" y="165"/>
                      <a:pt x="34" y="165"/>
                    </a:cubicBezTo>
                    <a:cubicBezTo>
                      <a:pt x="47" y="163"/>
                      <a:pt x="47" y="163"/>
                      <a:pt x="47" y="163"/>
                    </a:cubicBezTo>
                    <a:cubicBezTo>
                      <a:pt x="49" y="170"/>
                      <a:pt x="49" y="170"/>
                      <a:pt x="49" y="170"/>
                    </a:cubicBezTo>
                    <a:cubicBezTo>
                      <a:pt x="72" y="189"/>
                      <a:pt x="72" y="189"/>
                      <a:pt x="72" y="189"/>
                    </a:cubicBezTo>
                    <a:cubicBezTo>
                      <a:pt x="72" y="199"/>
                      <a:pt x="72" y="199"/>
                      <a:pt x="72" y="199"/>
                    </a:cubicBezTo>
                    <a:cubicBezTo>
                      <a:pt x="82" y="205"/>
                      <a:pt x="82" y="205"/>
                      <a:pt x="82" y="205"/>
                    </a:cubicBezTo>
                    <a:cubicBezTo>
                      <a:pt x="93" y="208"/>
                      <a:pt x="93" y="208"/>
                      <a:pt x="93" y="208"/>
                    </a:cubicBezTo>
                    <a:cubicBezTo>
                      <a:pt x="91" y="193"/>
                      <a:pt x="91" y="193"/>
                      <a:pt x="91" y="193"/>
                    </a:cubicBezTo>
                    <a:cubicBezTo>
                      <a:pt x="87" y="174"/>
                      <a:pt x="87" y="174"/>
                      <a:pt x="87" y="174"/>
                    </a:cubicBezTo>
                    <a:cubicBezTo>
                      <a:pt x="82" y="172"/>
                      <a:pt x="82" y="172"/>
                      <a:pt x="82" y="172"/>
                    </a:cubicBezTo>
                    <a:cubicBezTo>
                      <a:pt x="116" y="106"/>
                      <a:pt x="116" y="106"/>
                      <a:pt x="116" y="106"/>
                    </a:cubicBezTo>
                    <a:cubicBezTo>
                      <a:pt x="121" y="108"/>
                      <a:pt x="121" y="108"/>
                      <a:pt x="121" y="108"/>
                    </a:cubicBezTo>
                    <a:cubicBezTo>
                      <a:pt x="121" y="121"/>
                      <a:pt x="121" y="121"/>
                      <a:pt x="121" y="121"/>
                    </a:cubicBezTo>
                    <a:cubicBezTo>
                      <a:pt x="135" y="129"/>
                      <a:pt x="135" y="129"/>
                      <a:pt x="135" y="129"/>
                    </a:cubicBezTo>
                    <a:cubicBezTo>
                      <a:pt x="145" y="122"/>
                      <a:pt x="145" y="122"/>
                      <a:pt x="145" y="122"/>
                    </a:cubicBezTo>
                    <a:cubicBezTo>
                      <a:pt x="140" y="116"/>
                      <a:pt x="140" y="116"/>
                      <a:pt x="140" y="116"/>
                    </a:cubicBezTo>
                    <a:cubicBezTo>
                      <a:pt x="130" y="96"/>
                      <a:pt x="130" y="96"/>
                      <a:pt x="130" y="96"/>
                    </a:cubicBezTo>
                    <a:cubicBezTo>
                      <a:pt x="138" y="90"/>
                      <a:pt x="138" y="90"/>
                      <a:pt x="138" y="90"/>
                    </a:cubicBezTo>
                    <a:cubicBezTo>
                      <a:pt x="146" y="90"/>
                      <a:pt x="146" y="90"/>
                      <a:pt x="146" y="90"/>
                    </a:cubicBezTo>
                    <a:cubicBezTo>
                      <a:pt x="153" y="92"/>
                      <a:pt x="153" y="92"/>
                      <a:pt x="153" y="92"/>
                    </a:cubicBezTo>
                    <a:cubicBezTo>
                      <a:pt x="158" y="83"/>
                      <a:pt x="158" y="83"/>
                      <a:pt x="158" y="83"/>
                    </a:cubicBezTo>
                    <a:cubicBezTo>
                      <a:pt x="164" y="78"/>
                      <a:pt x="164" y="78"/>
                      <a:pt x="164" y="78"/>
                    </a:cubicBezTo>
                    <a:cubicBezTo>
                      <a:pt x="166" y="66"/>
                      <a:pt x="166" y="66"/>
                      <a:pt x="166" y="66"/>
                    </a:cubicBezTo>
                    <a:cubicBezTo>
                      <a:pt x="153" y="63"/>
                      <a:pt x="153" y="63"/>
                      <a:pt x="153" y="63"/>
                    </a:cubicBezTo>
                    <a:cubicBezTo>
                      <a:pt x="120" y="47"/>
                      <a:pt x="120" y="47"/>
                      <a:pt x="120" y="47"/>
                    </a:cubicBezTo>
                    <a:cubicBezTo>
                      <a:pt x="109" y="43"/>
                      <a:pt x="109" y="43"/>
                      <a:pt x="109" y="43"/>
                    </a:cubicBezTo>
                    <a:cubicBezTo>
                      <a:pt x="94" y="30"/>
                      <a:pt x="94" y="30"/>
                      <a:pt x="94" y="30"/>
                    </a:cubicBezTo>
                    <a:cubicBezTo>
                      <a:pt x="78" y="19"/>
                      <a:pt x="78" y="19"/>
                      <a:pt x="78" y="19"/>
                    </a:cubicBezTo>
                    <a:cubicBezTo>
                      <a:pt x="66" y="10"/>
                      <a:pt x="66" y="10"/>
                      <a:pt x="66" y="10"/>
                    </a:cubicBezTo>
                    <a:lnTo>
                      <a:pt x="60" y="0"/>
                    </a:lnTo>
                    <a:close/>
                  </a:path>
                </a:pathLst>
              </a:custGeom>
              <a:grpFill/>
              <a:ln w="3175" cap="rnd" cmpd="sng">
                <a:solidFill>
                  <a:schemeClr val="bg1"/>
                </a:solidFill>
                <a:prstDash val="solid"/>
                <a:round/>
                <a:headEnd/>
                <a:tailEnd/>
              </a:ln>
            </p:spPr>
            <p:txBody>
              <a:bodyPr/>
              <a:lstStyle/>
              <a:p>
                <a:pPr>
                  <a:defRPr/>
                </a:pPr>
                <a:endParaRPr/>
              </a:p>
            </p:txBody>
          </p:sp>
          <p:grpSp>
            <p:nvGrpSpPr>
              <p:cNvPr id="91" name="Group 150"/>
              <p:cNvGrpSpPr/>
              <p:nvPr/>
            </p:nvGrpSpPr>
            <p:grpSpPr bwMode="auto">
              <a:xfrm>
                <a:off x="3571" y="2583"/>
                <a:ext cx="315" cy="406"/>
                <a:chOff x="3571" y="2583"/>
                <a:chExt cx="315" cy="406"/>
              </a:xfrm>
              <a:grpFill/>
            </p:grpSpPr>
            <p:sp>
              <p:nvSpPr>
                <p:cNvPr id="92" name="Freeform 141"/>
                <p:cNvSpPr/>
                <p:nvPr/>
              </p:nvSpPr>
              <p:spPr bwMode="auto">
                <a:xfrm>
                  <a:off x="3571" y="2583"/>
                  <a:ext cx="315" cy="354"/>
                </a:xfrm>
                <a:custGeom>
                  <a:avLst/>
                  <a:gdLst/>
                  <a:ahLst/>
                  <a:cxnLst>
                    <a:cxn ang="0">
                      <a:pos x="137" y="108"/>
                    </a:cxn>
                    <a:cxn ang="0">
                      <a:pos x="136" y="89"/>
                    </a:cxn>
                    <a:cxn ang="0">
                      <a:pos x="134" y="77"/>
                    </a:cxn>
                    <a:cxn ang="0">
                      <a:pos x="135" y="65"/>
                    </a:cxn>
                    <a:cxn ang="0">
                      <a:pos x="128" y="58"/>
                    </a:cxn>
                    <a:cxn ang="0">
                      <a:pos x="105" y="65"/>
                    </a:cxn>
                    <a:cxn ang="0">
                      <a:pos x="96" y="56"/>
                    </a:cxn>
                    <a:cxn ang="0">
                      <a:pos x="94" y="41"/>
                    </a:cxn>
                    <a:cxn ang="0">
                      <a:pos x="77" y="38"/>
                    </a:cxn>
                    <a:cxn ang="0">
                      <a:pos x="65" y="24"/>
                    </a:cxn>
                    <a:cxn ang="0">
                      <a:pos x="57" y="11"/>
                    </a:cxn>
                    <a:cxn ang="0">
                      <a:pos x="50" y="9"/>
                    </a:cxn>
                    <a:cxn ang="0">
                      <a:pos x="31" y="5"/>
                    </a:cxn>
                    <a:cxn ang="0">
                      <a:pos x="11" y="14"/>
                    </a:cxn>
                    <a:cxn ang="0">
                      <a:pos x="0" y="19"/>
                    </a:cxn>
                    <a:cxn ang="0">
                      <a:pos x="8" y="33"/>
                    </a:cxn>
                    <a:cxn ang="0">
                      <a:pos x="14" y="48"/>
                    </a:cxn>
                    <a:cxn ang="0">
                      <a:pos x="14" y="50"/>
                    </a:cxn>
                    <a:cxn ang="0">
                      <a:pos x="24" y="64"/>
                    </a:cxn>
                    <a:cxn ang="0">
                      <a:pos x="15" y="82"/>
                    </a:cxn>
                    <a:cxn ang="0">
                      <a:pos x="24" y="92"/>
                    </a:cxn>
                    <a:cxn ang="0">
                      <a:pos x="21" y="106"/>
                    </a:cxn>
                    <a:cxn ang="0">
                      <a:pos x="24" y="124"/>
                    </a:cxn>
                    <a:cxn ang="0">
                      <a:pos x="31" y="132"/>
                    </a:cxn>
                    <a:cxn ang="0">
                      <a:pos x="47" y="143"/>
                    </a:cxn>
                    <a:cxn ang="0">
                      <a:pos x="64" y="155"/>
                    </a:cxn>
                    <a:cxn ang="0">
                      <a:pos x="65" y="158"/>
                    </a:cxn>
                    <a:cxn ang="0">
                      <a:pos x="73" y="154"/>
                    </a:cxn>
                    <a:cxn ang="0">
                      <a:pos x="77" y="145"/>
                    </a:cxn>
                    <a:cxn ang="0">
                      <a:pos x="78" y="138"/>
                    </a:cxn>
                    <a:cxn ang="0">
                      <a:pos x="83" y="134"/>
                    </a:cxn>
                    <a:cxn ang="0">
                      <a:pos x="83" y="140"/>
                    </a:cxn>
                    <a:cxn ang="0">
                      <a:pos x="88" y="141"/>
                    </a:cxn>
                    <a:cxn ang="0">
                      <a:pos x="90" y="143"/>
                    </a:cxn>
                    <a:cxn ang="0">
                      <a:pos x="98" y="146"/>
                    </a:cxn>
                    <a:cxn ang="0">
                      <a:pos x="102" y="150"/>
                    </a:cxn>
                    <a:cxn ang="0">
                      <a:pos x="107" y="154"/>
                    </a:cxn>
                    <a:cxn ang="0">
                      <a:pos x="112" y="156"/>
                    </a:cxn>
                    <a:cxn ang="0">
                      <a:pos x="118" y="161"/>
                    </a:cxn>
                    <a:cxn ang="0">
                      <a:pos x="116" y="170"/>
                    </a:cxn>
                    <a:cxn ang="0">
                      <a:pos x="114" y="176"/>
                    </a:cxn>
                    <a:cxn ang="0">
                      <a:pos x="125" y="172"/>
                    </a:cxn>
                    <a:cxn ang="0">
                      <a:pos x="140" y="170"/>
                    </a:cxn>
                    <a:cxn ang="0">
                      <a:pos x="143" y="150"/>
                    </a:cxn>
                    <a:cxn ang="0">
                      <a:pos x="150" y="142"/>
                    </a:cxn>
                    <a:cxn ang="0">
                      <a:pos x="150" y="119"/>
                    </a:cxn>
                  </a:cxnLst>
                  <a:rect l="0" t="0" r="r" b="b"/>
                  <a:pathLst>
                    <a:path w="158" h="177" extrusionOk="0">
                      <a:moveTo>
                        <a:pt x="150" y="119"/>
                      </a:moveTo>
                      <a:cubicBezTo>
                        <a:pt x="148" y="117"/>
                        <a:pt x="139" y="115"/>
                        <a:pt x="139" y="115"/>
                      </a:cubicBezTo>
                      <a:cubicBezTo>
                        <a:pt x="137" y="108"/>
                        <a:pt x="137" y="108"/>
                        <a:pt x="137" y="108"/>
                      </a:cubicBezTo>
                      <a:cubicBezTo>
                        <a:pt x="131" y="102"/>
                        <a:pt x="131" y="102"/>
                        <a:pt x="131" y="102"/>
                      </a:cubicBezTo>
                      <a:cubicBezTo>
                        <a:pt x="132" y="91"/>
                        <a:pt x="132" y="91"/>
                        <a:pt x="132" y="91"/>
                      </a:cubicBezTo>
                      <a:cubicBezTo>
                        <a:pt x="132" y="91"/>
                        <a:pt x="135" y="90"/>
                        <a:pt x="136" y="89"/>
                      </a:cubicBezTo>
                      <a:cubicBezTo>
                        <a:pt x="137" y="87"/>
                        <a:pt x="137" y="83"/>
                        <a:pt x="137" y="83"/>
                      </a:cubicBezTo>
                      <a:cubicBezTo>
                        <a:pt x="137" y="83"/>
                        <a:pt x="140" y="80"/>
                        <a:pt x="139" y="77"/>
                      </a:cubicBezTo>
                      <a:cubicBezTo>
                        <a:pt x="138" y="74"/>
                        <a:pt x="134" y="77"/>
                        <a:pt x="134" y="77"/>
                      </a:cubicBezTo>
                      <a:cubicBezTo>
                        <a:pt x="132" y="69"/>
                        <a:pt x="132" y="69"/>
                        <a:pt x="132" y="69"/>
                      </a:cubicBezTo>
                      <a:cubicBezTo>
                        <a:pt x="134" y="69"/>
                        <a:pt x="134" y="69"/>
                        <a:pt x="134" y="69"/>
                      </a:cubicBezTo>
                      <a:cubicBezTo>
                        <a:pt x="135" y="65"/>
                        <a:pt x="135" y="65"/>
                        <a:pt x="135" y="65"/>
                      </a:cubicBezTo>
                      <a:cubicBezTo>
                        <a:pt x="138" y="66"/>
                        <a:pt x="138" y="66"/>
                        <a:pt x="138" y="66"/>
                      </a:cubicBezTo>
                      <a:cubicBezTo>
                        <a:pt x="139" y="63"/>
                        <a:pt x="139" y="63"/>
                        <a:pt x="139" y="63"/>
                      </a:cubicBezTo>
                      <a:cubicBezTo>
                        <a:pt x="139" y="63"/>
                        <a:pt x="135" y="60"/>
                        <a:pt x="128" y="58"/>
                      </a:cubicBezTo>
                      <a:cubicBezTo>
                        <a:pt x="123" y="58"/>
                        <a:pt x="122" y="71"/>
                        <a:pt x="119" y="71"/>
                      </a:cubicBezTo>
                      <a:cubicBezTo>
                        <a:pt x="116" y="72"/>
                        <a:pt x="116" y="65"/>
                        <a:pt x="113" y="64"/>
                      </a:cubicBezTo>
                      <a:cubicBezTo>
                        <a:pt x="111" y="62"/>
                        <a:pt x="108" y="67"/>
                        <a:pt x="105" y="65"/>
                      </a:cubicBezTo>
                      <a:cubicBezTo>
                        <a:pt x="102" y="65"/>
                        <a:pt x="100" y="61"/>
                        <a:pt x="99" y="60"/>
                      </a:cubicBezTo>
                      <a:cubicBezTo>
                        <a:pt x="97" y="60"/>
                        <a:pt x="90" y="58"/>
                        <a:pt x="90" y="58"/>
                      </a:cubicBezTo>
                      <a:cubicBezTo>
                        <a:pt x="96" y="56"/>
                        <a:pt x="96" y="56"/>
                        <a:pt x="96" y="56"/>
                      </a:cubicBezTo>
                      <a:cubicBezTo>
                        <a:pt x="97" y="53"/>
                        <a:pt x="97" y="53"/>
                        <a:pt x="97" y="53"/>
                      </a:cubicBezTo>
                      <a:cubicBezTo>
                        <a:pt x="90" y="52"/>
                        <a:pt x="90" y="52"/>
                        <a:pt x="90" y="52"/>
                      </a:cubicBezTo>
                      <a:cubicBezTo>
                        <a:pt x="90" y="52"/>
                        <a:pt x="94" y="46"/>
                        <a:pt x="94" y="41"/>
                      </a:cubicBezTo>
                      <a:cubicBezTo>
                        <a:pt x="93" y="35"/>
                        <a:pt x="84" y="39"/>
                        <a:pt x="84" y="39"/>
                      </a:cubicBezTo>
                      <a:cubicBezTo>
                        <a:pt x="81" y="36"/>
                        <a:pt x="81" y="36"/>
                        <a:pt x="81" y="36"/>
                      </a:cubicBezTo>
                      <a:cubicBezTo>
                        <a:pt x="77" y="38"/>
                        <a:pt x="77" y="38"/>
                        <a:pt x="77" y="38"/>
                      </a:cubicBezTo>
                      <a:cubicBezTo>
                        <a:pt x="66" y="30"/>
                        <a:pt x="66" y="30"/>
                        <a:pt x="66" y="30"/>
                      </a:cubicBezTo>
                      <a:cubicBezTo>
                        <a:pt x="69" y="27"/>
                        <a:pt x="69" y="27"/>
                        <a:pt x="69" y="27"/>
                      </a:cubicBezTo>
                      <a:cubicBezTo>
                        <a:pt x="65" y="24"/>
                        <a:pt x="65" y="24"/>
                        <a:pt x="65" y="24"/>
                      </a:cubicBezTo>
                      <a:cubicBezTo>
                        <a:pt x="67" y="16"/>
                        <a:pt x="67" y="16"/>
                        <a:pt x="67" y="16"/>
                      </a:cubicBezTo>
                      <a:cubicBezTo>
                        <a:pt x="67" y="16"/>
                        <a:pt x="63" y="19"/>
                        <a:pt x="61" y="19"/>
                      </a:cubicBezTo>
                      <a:cubicBezTo>
                        <a:pt x="58" y="19"/>
                        <a:pt x="57" y="11"/>
                        <a:pt x="57" y="11"/>
                      </a:cubicBezTo>
                      <a:cubicBezTo>
                        <a:pt x="55" y="11"/>
                        <a:pt x="55" y="11"/>
                        <a:pt x="55" y="11"/>
                      </a:cubicBezTo>
                      <a:cubicBezTo>
                        <a:pt x="53" y="8"/>
                        <a:pt x="53" y="8"/>
                        <a:pt x="53" y="8"/>
                      </a:cubicBezTo>
                      <a:cubicBezTo>
                        <a:pt x="50" y="9"/>
                        <a:pt x="50" y="9"/>
                        <a:pt x="50" y="9"/>
                      </a:cubicBezTo>
                      <a:cubicBezTo>
                        <a:pt x="45" y="1"/>
                        <a:pt x="45" y="1"/>
                        <a:pt x="45" y="1"/>
                      </a:cubicBezTo>
                      <a:cubicBezTo>
                        <a:pt x="39" y="1"/>
                        <a:pt x="39" y="1"/>
                        <a:pt x="39" y="1"/>
                      </a:cubicBezTo>
                      <a:cubicBezTo>
                        <a:pt x="32" y="0"/>
                        <a:pt x="31" y="5"/>
                        <a:pt x="31" y="5"/>
                      </a:cubicBezTo>
                      <a:cubicBezTo>
                        <a:pt x="31" y="5"/>
                        <a:pt x="28" y="3"/>
                        <a:pt x="26" y="3"/>
                      </a:cubicBezTo>
                      <a:cubicBezTo>
                        <a:pt x="24" y="3"/>
                        <a:pt x="21" y="6"/>
                        <a:pt x="19" y="8"/>
                      </a:cubicBezTo>
                      <a:cubicBezTo>
                        <a:pt x="17" y="11"/>
                        <a:pt x="11" y="14"/>
                        <a:pt x="11" y="14"/>
                      </a:cubicBezTo>
                      <a:cubicBezTo>
                        <a:pt x="7" y="13"/>
                        <a:pt x="7" y="13"/>
                        <a:pt x="7" y="13"/>
                      </a:cubicBezTo>
                      <a:cubicBezTo>
                        <a:pt x="6" y="16"/>
                        <a:pt x="6" y="16"/>
                        <a:pt x="6" y="16"/>
                      </a:cubicBezTo>
                      <a:cubicBezTo>
                        <a:pt x="0" y="19"/>
                        <a:pt x="0" y="19"/>
                        <a:pt x="0" y="19"/>
                      </a:cubicBezTo>
                      <a:cubicBezTo>
                        <a:pt x="2" y="21"/>
                        <a:pt x="4" y="24"/>
                        <a:pt x="4" y="24"/>
                      </a:cubicBezTo>
                      <a:cubicBezTo>
                        <a:pt x="4" y="28"/>
                        <a:pt x="0" y="32"/>
                        <a:pt x="2" y="33"/>
                      </a:cubicBezTo>
                      <a:cubicBezTo>
                        <a:pt x="5" y="37"/>
                        <a:pt x="5" y="33"/>
                        <a:pt x="8" y="33"/>
                      </a:cubicBezTo>
                      <a:cubicBezTo>
                        <a:pt x="12" y="33"/>
                        <a:pt x="11" y="37"/>
                        <a:pt x="6" y="39"/>
                      </a:cubicBezTo>
                      <a:cubicBezTo>
                        <a:pt x="2" y="40"/>
                        <a:pt x="6" y="43"/>
                        <a:pt x="6" y="43"/>
                      </a:cubicBezTo>
                      <a:cubicBezTo>
                        <a:pt x="14" y="48"/>
                        <a:pt x="14" y="48"/>
                        <a:pt x="14" y="48"/>
                      </a:cubicBezTo>
                      <a:cubicBezTo>
                        <a:pt x="22" y="48"/>
                        <a:pt x="22" y="48"/>
                        <a:pt x="22" y="48"/>
                      </a:cubicBezTo>
                      <a:cubicBezTo>
                        <a:pt x="22" y="50"/>
                        <a:pt x="22" y="50"/>
                        <a:pt x="22" y="50"/>
                      </a:cubicBezTo>
                      <a:cubicBezTo>
                        <a:pt x="14" y="50"/>
                        <a:pt x="14" y="50"/>
                        <a:pt x="14" y="50"/>
                      </a:cubicBezTo>
                      <a:cubicBezTo>
                        <a:pt x="11" y="54"/>
                        <a:pt x="11" y="54"/>
                        <a:pt x="11" y="54"/>
                      </a:cubicBezTo>
                      <a:cubicBezTo>
                        <a:pt x="13" y="62"/>
                        <a:pt x="13" y="62"/>
                        <a:pt x="13" y="62"/>
                      </a:cubicBezTo>
                      <a:cubicBezTo>
                        <a:pt x="24" y="64"/>
                        <a:pt x="24" y="64"/>
                        <a:pt x="24" y="64"/>
                      </a:cubicBezTo>
                      <a:cubicBezTo>
                        <a:pt x="21" y="66"/>
                        <a:pt x="21" y="66"/>
                        <a:pt x="21" y="66"/>
                      </a:cubicBezTo>
                      <a:cubicBezTo>
                        <a:pt x="21" y="66"/>
                        <a:pt x="21" y="73"/>
                        <a:pt x="19" y="75"/>
                      </a:cubicBezTo>
                      <a:cubicBezTo>
                        <a:pt x="18" y="78"/>
                        <a:pt x="15" y="82"/>
                        <a:pt x="15" y="82"/>
                      </a:cubicBezTo>
                      <a:cubicBezTo>
                        <a:pt x="16" y="85"/>
                        <a:pt x="16" y="85"/>
                        <a:pt x="16" y="85"/>
                      </a:cubicBezTo>
                      <a:cubicBezTo>
                        <a:pt x="16" y="85"/>
                        <a:pt x="13" y="90"/>
                        <a:pt x="15" y="91"/>
                      </a:cubicBezTo>
                      <a:cubicBezTo>
                        <a:pt x="18" y="92"/>
                        <a:pt x="24" y="92"/>
                        <a:pt x="24" y="92"/>
                      </a:cubicBezTo>
                      <a:cubicBezTo>
                        <a:pt x="34" y="101"/>
                        <a:pt x="34" y="101"/>
                        <a:pt x="34" y="101"/>
                      </a:cubicBezTo>
                      <a:cubicBezTo>
                        <a:pt x="34" y="101"/>
                        <a:pt x="34" y="106"/>
                        <a:pt x="31" y="106"/>
                      </a:cubicBezTo>
                      <a:cubicBezTo>
                        <a:pt x="27" y="106"/>
                        <a:pt x="21" y="106"/>
                        <a:pt x="21" y="106"/>
                      </a:cubicBezTo>
                      <a:cubicBezTo>
                        <a:pt x="27" y="114"/>
                        <a:pt x="27" y="114"/>
                        <a:pt x="27" y="114"/>
                      </a:cubicBezTo>
                      <a:cubicBezTo>
                        <a:pt x="27" y="114"/>
                        <a:pt x="37" y="122"/>
                        <a:pt x="32" y="124"/>
                      </a:cubicBezTo>
                      <a:cubicBezTo>
                        <a:pt x="28" y="128"/>
                        <a:pt x="24" y="124"/>
                        <a:pt x="24" y="124"/>
                      </a:cubicBezTo>
                      <a:cubicBezTo>
                        <a:pt x="24" y="125"/>
                        <a:pt x="24" y="125"/>
                        <a:pt x="24" y="125"/>
                      </a:cubicBezTo>
                      <a:cubicBezTo>
                        <a:pt x="26" y="129"/>
                        <a:pt x="26" y="129"/>
                        <a:pt x="26" y="129"/>
                      </a:cubicBezTo>
                      <a:cubicBezTo>
                        <a:pt x="31" y="132"/>
                        <a:pt x="31" y="132"/>
                        <a:pt x="31" y="132"/>
                      </a:cubicBezTo>
                      <a:cubicBezTo>
                        <a:pt x="37" y="136"/>
                        <a:pt x="37" y="136"/>
                        <a:pt x="37" y="136"/>
                      </a:cubicBezTo>
                      <a:cubicBezTo>
                        <a:pt x="43" y="141"/>
                        <a:pt x="43" y="141"/>
                        <a:pt x="43" y="141"/>
                      </a:cubicBezTo>
                      <a:cubicBezTo>
                        <a:pt x="47" y="143"/>
                        <a:pt x="47" y="143"/>
                        <a:pt x="47" y="143"/>
                      </a:cubicBezTo>
                      <a:cubicBezTo>
                        <a:pt x="60" y="149"/>
                        <a:pt x="60" y="149"/>
                        <a:pt x="60" y="149"/>
                      </a:cubicBezTo>
                      <a:cubicBezTo>
                        <a:pt x="64" y="150"/>
                        <a:pt x="64" y="150"/>
                        <a:pt x="64" y="150"/>
                      </a:cubicBezTo>
                      <a:cubicBezTo>
                        <a:pt x="64" y="155"/>
                        <a:pt x="64" y="155"/>
                        <a:pt x="64" y="155"/>
                      </a:cubicBezTo>
                      <a:cubicBezTo>
                        <a:pt x="61" y="156"/>
                        <a:pt x="61" y="156"/>
                        <a:pt x="61" y="156"/>
                      </a:cubicBezTo>
                      <a:cubicBezTo>
                        <a:pt x="61" y="157"/>
                        <a:pt x="61" y="157"/>
                        <a:pt x="61" y="158"/>
                      </a:cubicBezTo>
                      <a:cubicBezTo>
                        <a:pt x="65" y="158"/>
                        <a:pt x="65" y="158"/>
                        <a:pt x="65" y="158"/>
                      </a:cubicBezTo>
                      <a:cubicBezTo>
                        <a:pt x="69" y="158"/>
                        <a:pt x="69" y="158"/>
                        <a:pt x="69" y="158"/>
                      </a:cubicBezTo>
                      <a:cubicBezTo>
                        <a:pt x="69" y="158"/>
                        <a:pt x="71" y="157"/>
                        <a:pt x="71" y="157"/>
                      </a:cubicBezTo>
                      <a:cubicBezTo>
                        <a:pt x="72" y="156"/>
                        <a:pt x="72" y="155"/>
                        <a:pt x="73" y="154"/>
                      </a:cubicBezTo>
                      <a:cubicBezTo>
                        <a:pt x="73" y="154"/>
                        <a:pt x="72" y="153"/>
                        <a:pt x="73" y="152"/>
                      </a:cubicBezTo>
                      <a:cubicBezTo>
                        <a:pt x="74" y="151"/>
                        <a:pt x="76" y="149"/>
                        <a:pt x="76" y="149"/>
                      </a:cubicBezTo>
                      <a:cubicBezTo>
                        <a:pt x="76" y="149"/>
                        <a:pt x="77" y="145"/>
                        <a:pt x="77" y="145"/>
                      </a:cubicBezTo>
                      <a:cubicBezTo>
                        <a:pt x="76" y="144"/>
                        <a:pt x="76" y="143"/>
                        <a:pt x="75" y="143"/>
                      </a:cubicBezTo>
                      <a:cubicBezTo>
                        <a:pt x="75" y="142"/>
                        <a:pt x="76" y="139"/>
                        <a:pt x="76" y="139"/>
                      </a:cubicBezTo>
                      <a:cubicBezTo>
                        <a:pt x="76" y="139"/>
                        <a:pt x="77" y="138"/>
                        <a:pt x="78" y="138"/>
                      </a:cubicBezTo>
                      <a:cubicBezTo>
                        <a:pt x="79" y="137"/>
                        <a:pt x="80" y="138"/>
                        <a:pt x="81" y="138"/>
                      </a:cubicBezTo>
                      <a:cubicBezTo>
                        <a:pt x="81" y="138"/>
                        <a:pt x="82" y="135"/>
                        <a:pt x="82" y="135"/>
                      </a:cubicBezTo>
                      <a:cubicBezTo>
                        <a:pt x="82" y="136"/>
                        <a:pt x="82" y="134"/>
                        <a:pt x="83" y="134"/>
                      </a:cubicBezTo>
                      <a:cubicBezTo>
                        <a:pt x="84" y="134"/>
                        <a:pt x="84" y="136"/>
                        <a:pt x="84" y="136"/>
                      </a:cubicBezTo>
                      <a:cubicBezTo>
                        <a:pt x="84" y="136"/>
                        <a:pt x="85" y="137"/>
                        <a:pt x="85" y="138"/>
                      </a:cubicBezTo>
                      <a:cubicBezTo>
                        <a:pt x="84" y="139"/>
                        <a:pt x="83" y="140"/>
                        <a:pt x="83" y="140"/>
                      </a:cubicBezTo>
                      <a:cubicBezTo>
                        <a:pt x="83" y="140"/>
                        <a:pt x="84" y="141"/>
                        <a:pt x="84" y="141"/>
                      </a:cubicBezTo>
                      <a:cubicBezTo>
                        <a:pt x="85" y="141"/>
                        <a:pt x="85" y="141"/>
                        <a:pt x="85" y="141"/>
                      </a:cubicBezTo>
                      <a:cubicBezTo>
                        <a:pt x="88" y="141"/>
                        <a:pt x="88" y="141"/>
                        <a:pt x="88" y="141"/>
                      </a:cubicBezTo>
                      <a:cubicBezTo>
                        <a:pt x="88" y="141"/>
                        <a:pt x="88" y="142"/>
                        <a:pt x="88" y="142"/>
                      </a:cubicBezTo>
                      <a:cubicBezTo>
                        <a:pt x="89" y="142"/>
                        <a:pt x="89" y="142"/>
                        <a:pt x="90" y="143"/>
                      </a:cubicBezTo>
                      <a:cubicBezTo>
                        <a:pt x="90" y="143"/>
                        <a:pt x="90" y="143"/>
                        <a:pt x="90" y="143"/>
                      </a:cubicBezTo>
                      <a:cubicBezTo>
                        <a:pt x="91" y="144"/>
                        <a:pt x="93" y="143"/>
                        <a:pt x="94" y="143"/>
                      </a:cubicBezTo>
                      <a:cubicBezTo>
                        <a:pt x="95" y="143"/>
                        <a:pt x="95" y="145"/>
                        <a:pt x="95" y="145"/>
                      </a:cubicBezTo>
                      <a:cubicBezTo>
                        <a:pt x="95" y="145"/>
                        <a:pt x="97" y="145"/>
                        <a:pt x="98" y="146"/>
                      </a:cubicBezTo>
                      <a:cubicBezTo>
                        <a:pt x="98" y="146"/>
                        <a:pt x="98" y="149"/>
                        <a:pt x="98" y="149"/>
                      </a:cubicBezTo>
                      <a:cubicBezTo>
                        <a:pt x="98" y="149"/>
                        <a:pt x="99" y="150"/>
                        <a:pt x="100" y="150"/>
                      </a:cubicBezTo>
                      <a:cubicBezTo>
                        <a:pt x="101" y="150"/>
                        <a:pt x="102" y="150"/>
                        <a:pt x="102" y="150"/>
                      </a:cubicBezTo>
                      <a:cubicBezTo>
                        <a:pt x="102" y="150"/>
                        <a:pt x="103" y="152"/>
                        <a:pt x="103" y="152"/>
                      </a:cubicBezTo>
                      <a:cubicBezTo>
                        <a:pt x="105" y="153"/>
                        <a:pt x="105" y="153"/>
                        <a:pt x="105" y="153"/>
                      </a:cubicBezTo>
                      <a:cubicBezTo>
                        <a:pt x="107" y="154"/>
                        <a:pt x="107" y="154"/>
                        <a:pt x="107" y="154"/>
                      </a:cubicBezTo>
                      <a:cubicBezTo>
                        <a:pt x="110" y="155"/>
                        <a:pt x="110" y="155"/>
                        <a:pt x="110" y="155"/>
                      </a:cubicBezTo>
                      <a:cubicBezTo>
                        <a:pt x="111" y="155"/>
                        <a:pt x="111" y="155"/>
                        <a:pt x="111" y="155"/>
                      </a:cubicBezTo>
                      <a:cubicBezTo>
                        <a:pt x="112" y="156"/>
                        <a:pt x="112" y="156"/>
                        <a:pt x="112" y="156"/>
                      </a:cubicBezTo>
                      <a:cubicBezTo>
                        <a:pt x="114" y="157"/>
                        <a:pt x="114" y="157"/>
                        <a:pt x="114" y="157"/>
                      </a:cubicBezTo>
                      <a:cubicBezTo>
                        <a:pt x="114" y="157"/>
                        <a:pt x="116" y="157"/>
                        <a:pt x="117" y="158"/>
                      </a:cubicBezTo>
                      <a:cubicBezTo>
                        <a:pt x="117" y="158"/>
                        <a:pt x="118" y="161"/>
                        <a:pt x="118" y="161"/>
                      </a:cubicBezTo>
                      <a:cubicBezTo>
                        <a:pt x="118" y="161"/>
                        <a:pt x="119" y="163"/>
                        <a:pt x="119" y="163"/>
                      </a:cubicBezTo>
                      <a:cubicBezTo>
                        <a:pt x="119" y="164"/>
                        <a:pt x="118" y="166"/>
                        <a:pt x="118" y="166"/>
                      </a:cubicBezTo>
                      <a:cubicBezTo>
                        <a:pt x="116" y="170"/>
                        <a:pt x="116" y="170"/>
                        <a:pt x="116" y="170"/>
                      </a:cubicBezTo>
                      <a:cubicBezTo>
                        <a:pt x="116" y="170"/>
                        <a:pt x="115" y="172"/>
                        <a:pt x="115" y="172"/>
                      </a:cubicBezTo>
                      <a:cubicBezTo>
                        <a:pt x="115" y="173"/>
                        <a:pt x="114" y="174"/>
                        <a:pt x="114" y="174"/>
                      </a:cubicBezTo>
                      <a:cubicBezTo>
                        <a:pt x="114" y="174"/>
                        <a:pt x="114" y="175"/>
                        <a:pt x="114" y="176"/>
                      </a:cubicBezTo>
                      <a:cubicBezTo>
                        <a:pt x="114" y="176"/>
                        <a:pt x="113" y="176"/>
                        <a:pt x="112" y="177"/>
                      </a:cubicBezTo>
                      <a:cubicBezTo>
                        <a:pt x="114" y="177"/>
                        <a:pt x="115" y="177"/>
                        <a:pt x="116" y="177"/>
                      </a:cubicBezTo>
                      <a:cubicBezTo>
                        <a:pt x="120" y="177"/>
                        <a:pt x="125" y="172"/>
                        <a:pt x="125" y="172"/>
                      </a:cubicBezTo>
                      <a:cubicBezTo>
                        <a:pt x="132" y="173"/>
                        <a:pt x="132" y="173"/>
                        <a:pt x="132" y="173"/>
                      </a:cubicBezTo>
                      <a:cubicBezTo>
                        <a:pt x="137" y="168"/>
                        <a:pt x="137" y="168"/>
                        <a:pt x="137" y="168"/>
                      </a:cubicBezTo>
                      <a:cubicBezTo>
                        <a:pt x="140" y="170"/>
                        <a:pt x="140" y="170"/>
                        <a:pt x="140" y="170"/>
                      </a:cubicBezTo>
                      <a:cubicBezTo>
                        <a:pt x="146" y="162"/>
                        <a:pt x="146" y="162"/>
                        <a:pt x="146" y="162"/>
                      </a:cubicBezTo>
                      <a:cubicBezTo>
                        <a:pt x="140" y="156"/>
                        <a:pt x="140" y="156"/>
                        <a:pt x="140" y="156"/>
                      </a:cubicBezTo>
                      <a:cubicBezTo>
                        <a:pt x="143" y="150"/>
                        <a:pt x="143" y="150"/>
                        <a:pt x="143" y="150"/>
                      </a:cubicBezTo>
                      <a:cubicBezTo>
                        <a:pt x="139" y="148"/>
                        <a:pt x="139" y="148"/>
                        <a:pt x="139" y="148"/>
                      </a:cubicBezTo>
                      <a:cubicBezTo>
                        <a:pt x="139" y="148"/>
                        <a:pt x="139" y="146"/>
                        <a:pt x="142" y="144"/>
                      </a:cubicBezTo>
                      <a:cubicBezTo>
                        <a:pt x="145" y="141"/>
                        <a:pt x="148" y="143"/>
                        <a:pt x="150" y="142"/>
                      </a:cubicBezTo>
                      <a:cubicBezTo>
                        <a:pt x="151" y="141"/>
                        <a:pt x="152" y="139"/>
                        <a:pt x="152" y="139"/>
                      </a:cubicBezTo>
                      <a:cubicBezTo>
                        <a:pt x="158" y="128"/>
                        <a:pt x="158" y="128"/>
                        <a:pt x="158" y="128"/>
                      </a:cubicBezTo>
                      <a:cubicBezTo>
                        <a:pt x="158" y="128"/>
                        <a:pt x="155" y="121"/>
                        <a:pt x="150" y="119"/>
                      </a:cubicBezTo>
                      <a:close/>
                    </a:path>
                  </a:pathLst>
                </a:custGeom>
                <a:grpFill/>
                <a:ln w="3175" cap="rnd" cmpd="sng">
                  <a:solidFill>
                    <a:schemeClr val="bg1"/>
                  </a:solidFill>
                  <a:prstDash val="solid"/>
                  <a:round/>
                  <a:headEnd type="none" w="med" len="med"/>
                  <a:tailEnd type="none" w="med" len="med"/>
                </a:ln>
              </p:spPr>
              <p:txBody>
                <a:bodyPr/>
                <a:lstStyle/>
                <a:p>
                  <a:pPr>
                    <a:defRPr/>
                  </a:pPr>
                  <a:endParaRPr/>
                </a:p>
              </p:txBody>
            </p:sp>
            <p:sp>
              <p:nvSpPr>
                <p:cNvPr id="93" name="Freeform 142"/>
                <p:cNvSpPr/>
                <p:nvPr/>
              </p:nvSpPr>
              <p:spPr bwMode="auto">
                <a:xfrm>
                  <a:off x="3673" y="2851"/>
                  <a:ext cx="136" cy="138"/>
                </a:xfrm>
                <a:custGeom>
                  <a:avLst/>
                  <a:gdLst/>
                  <a:ahLst/>
                  <a:cxnLst>
                    <a:cxn ang="0">
                      <a:pos x="63" y="40"/>
                    </a:cxn>
                    <a:cxn ang="0">
                      <a:pos x="65" y="36"/>
                    </a:cxn>
                    <a:cxn ang="0">
                      <a:pos x="68" y="29"/>
                    </a:cxn>
                    <a:cxn ang="0">
                      <a:pos x="66" y="24"/>
                    </a:cxn>
                    <a:cxn ang="0">
                      <a:pos x="61" y="22"/>
                    </a:cxn>
                    <a:cxn ang="0">
                      <a:pos x="59" y="21"/>
                    </a:cxn>
                    <a:cxn ang="0">
                      <a:pos x="54" y="19"/>
                    </a:cxn>
                    <a:cxn ang="0">
                      <a:pos x="51" y="16"/>
                    </a:cxn>
                    <a:cxn ang="0">
                      <a:pos x="47" y="15"/>
                    </a:cxn>
                    <a:cxn ang="0">
                      <a:pos x="44" y="11"/>
                    </a:cxn>
                    <a:cxn ang="0">
                      <a:pos x="39" y="9"/>
                    </a:cxn>
                    <a:cxn ang="0">
                      <a:pos x="37" y="8"/>
                    </a:cxn>
                    <a:cxn ang="0">
                      <a:pos x="34" y="7"/>
                    </a:cxn>
                    <a:cxn ang="0">
                      <a:pos x="32" y="6"/>
                    </a:cxn>
                    <a:cxn ang="0">
                      <a:pos x="33" y="2"/>
                    </a:cxn>
                    <a:cxn ang="0">
                      <a:pos x="31" y="1"/>
                    </a:cxn>
                    <a:cxn ang="0">
                      <a:pos x="27" y="4"/>
                    </a:cxn>
                    <a:cxn ang="0">
                      <a:pos x="24" y="9"/>
                    </a:cxn>
                    <a:cxn ang="0">
                      <a:pos x="25" y="15"/>
                    </a:cxn>
                    <a:cxn ang="0">
                      <a:pos x="22" y="20"/>
                    </a:cxn>
                    <a:cxn ang="0">
                      <a:pos x="18" y="24"/>
                    </a:cxn>
                    <a:cxn ang="0">
                      <a:pos x="10" y="24"/>
                    </a:cxn>
                    <a:cxn ang="0">
                      <a:pos x="6" y="25"/>
                    </a:cxn>
                    <a:cxn ang="0">
                      <a:pos x="0" y="27"/>
                    </a:cxn>
                    <a:cxn ang="0">
                      <a:pos x="5" y="37"/>
                    </a:cxn>
                    <a:cxn ang="0">
                      <a:pos x="12" y="38"/>
                    </a:cxn>
                    <a:cxn ang="0">
                      <a:pos x="26" y="48"/>
                    </a:cxn>
                    <a:cxn ang="0">
                      <a:pos x="29" y="69"/>
                    </a:cxn>
                    <a:cxn ang="0">
                      <a:pos x="35" y="55"/>
                    </a:cxn>
                    <a:cxn ang="0">
                      <a:pos x="46" y="47"/>
                    </a:cxn>
                    <a:cxn ang="0">
                      <a:pos x="58" y="43"/>
                    </a:cxn>
                    <a:cxn ang="0">
                      <a:pos x="63" y="42"/>
                    </a:cxn>
                  </a:cxnLst>
                  <a:rect l="0" t="0" r="r" b="b"/>
                  <a:pathLst>
                    <a:path w="68" h="69" extrusionOk="0">
                      <a:moveTo>
                        <a:pt x="63" y="42"/>
                      </a:moveTo>
                      <a:cubicBezTo>
                        <a:pt x="63" y="41"/>
                        <a:pt x="63" y="40"/>
                        <a:pt x="63" y="40"/>
                      </a:cubicBezTo>
                      <a:cubicBezTo>
                        <a:pt x="63" y="40"/>
                        <a:pt x="64" y="39"/>
                        <a:pt x="64" y="38"/>
                      </a:cubicBezTo>
                      <a:cubicBezTo>
                        <a:pt x="64" y="38"/>
                        <a:pt x="65" y="36"/>
                        <a:pt x="65" y="36"/>
                      </a:cubicBezTo>
                      <a:cubicBezTo>
                        <a:pt x="67" y="32"/>
                        <a:pt x="67" y="32"/>
                        <a:pt x="67" y="32"/>
                      </a:cubicBezTo>
                      <a:cubicBezTo>
                        <a:pt x="67" y="32"/>
                        <a:pt x="68" y="30"/>
                        <a:pt x="68" y="29"/>
                      </a:cubicBezTo>
                      <a:cubicBezTo>
                        <a:pt x="68" y="29"/>
                        <a:pt x="67" y="27"/>
                        <a:pt x="67" y="27"/>
                      </a:cubicBezTo>
                      <a:cubicBezTo>
                        <a:pt x="67" y="27"/>
                        <a:pt x="66" y="24"/>
                        <a:pt x="66" y="24"/>
                      </a:cubicBezTo>
                      <a:cubicBezTo>
                        <a:pt x="65" y="23"/>
                        <a:pt x="63" y="23"/>
                        <a:pt x="63" y="23"/>
                      </a:cubicBezTo>
                      <a:cubicBezTo>
                        <a:pt x="61" y="22"/>
                        <a:pt x="61" y="22"/>
                        <a:pt x="61" y="22"/>
                      </a:cubicBezTo>
                      <a:cubicBezTo>
                        <a:pt x="60" y="21"/>
                        <a:pt x="60" y="21"/>
                        <a:pt x="60" y="21"/>
                      </a:cubicBezTo>
                      <a:cubicBezTo>
                        <a:pt x="59" y="21"/>
                        <a:pt x="59" y="21"/>
                        <a:pt x="59" y="21"/>
                      </a:cubicBezTo>
                      <a:cubicBezTo>
                        <a:pt x="56" y="20"/>
                        <a:pt x="56" y="20"/>
                        <a:pt x="56" y="20"/>
                      </a:cubicBezTo>
                      <a:cubicBezTo>
                        <a:pt x="54" y="19"/>
                        <a:pt x="54" y="19"/>
                        <a:pt x="54" y="19"/>
                      </a:cubicBezTo>
                      <a:cubicBezTo>
                        <a:pt x="52" y="18"/>
                        <a:pt x="52" y="18"/>
                        <a:pt x="52" y="18"/>
                      </a:cubicBezTo>
                      <a:cubicBezTo>
                        <a:pt x="52" y="18"/>
                        <a:pt x="51" y="16"/>
                        <a:pt x="51" y="16"/>
                      </a:cubicBezTo>
                      <a:cubicBezTo>
                        <a:pt x="51" y="16"/>
                        <a:pt x="50" y="16"/>
                        <a:pt x="49" y="16"/>
                      </a:cubicBezTo>
                      <a:cubicBezTo>
                        <a:pt x="48" y="16"/>
                        <a:pt x="47" y="15"/>
                        <a:pt x="47" y="15"/>
                      </a:cubicBezTo>
                      <a:cubicBezTo>
                        <a:pt x="47" y="15"/>
                        <a:pt x="47" y="12"/>
                        <a:pt x="47" y="12"/>
                      </a:cubicBezTo>
                      <a:cubicBezTo>
                        <a:pt x="46" y="11"/>
                        <a:pt x="44" y="11"/>
                        <a:pt x="44" y="11"/>
                      </a:cubicBezTo>
                      <a:cubicBezTo>
                        <a:pt x="44" y="11"/>
                        <a:pt x="44" y="9"/>
                        <a:pt x="43" y="9"/>
                      </a:cubicBezTo>
                      <a:cubicBezTo>
                        <a:pt x="42" y="9"/>
                        <a:pt x="40" y="10"/>
                        <a:pt x="39" y="9"/>
                      </a:cubicBezTo>
                      <a:cubicBezTo>
                        <a:pt x="39" y="9"/>
                        <a:pt x="39" y="9"/>
                        <a:pt x="39" y="9"/>
                      </a:cubicBezTo>
                      <a:cubicBezTo>
                        <a:pt x="38" y="8"/>
                        <a:pt x="38" y="8"/>
                        <a:pt x="37" y="8"/>
                      </a:cubicBezTo>
                      <a:cubicBezTo>
                        <a:pt x="37" y="8"/>
                        <a:pt x="37" y="7"/>
                        <a:pt x="37" y="7"/>
                      </a:cubicBezTo>
                      <a:cubicBezTo>
                        <a:pt x="34" y="7"/>
                        <a:pt x="34" y="7"/>
                        <a:pt x="34" y="7"/>
                      </a:cubicBezTo>
                      <a:cubicBezTo>
                        <a:pt x="33" y="7"/>
                        <a:pt x="33" y="7"/>
                        <a:pt x="33" y="7"/>
                      </a:cubicBezTo>
                      <a:cubicBezTo>
                        <a:pt x="33" y="7"/>
                        <a:pt x="32" y="6"/>
                        <a:pt x="32" y="6"/>
                      </a:cubicBezTo>
                      <a:cubicBezTo>
                        <a:pt x="32" y="6"/>
                        <a:pt x="33" y="5"/>
                        <a:pt x="34" y="4"/>
                      </a:cubicBezTo>
                      <a:cubicBezTo>
                        <a:pt x="34" y="3"/>
                        <a:pt x="33" y="2"/>
                        <a:pt x="33" y="2"/>
                      </a:cubicBezTo>
                      <a:cubicBezTo>
                        <a:pt x="33" y="2"/>
                        <a:pt x="33" y="0"/>
                        <a:pt x="32" y="0"/>
                      </a:cubicBezTo>
                      <a:cubicBezTo>
                        <a:pt x="31" y="0"/>
                        <a:pt x="31" y="2"/>
                        <a:pt x="31" y="1"/>
                      </a:cubicBezTo>
                      <a:cubicBezTo>
                        <a:pt x="31" y="1"/>
                        <a:pt x="30" y="4"/>
                        <a:pt x="30" y="4"/>
                      </a:cubicBezTo>
                      <a:cubicBezTo>
                        <a:pt x="29" y="4"/>
                        <a:pt x="28" y="3"/>
                        <a:pt x="27" y="4"/>
                      </a:cubicBezTo>
                      <a:cubicBezTo>
                        <a:pt x="26" y="4"/>
                        <a:pt x="25" y="5"/>
                        <a:pt x="25" y="5"/>
                      </a:cubicBezTo>
                      <a:cubicBezTo>
                        <a:pt x="25" y="5"/>
                        <a:pt x="24" y="8"/>
                        <a:pt x="24" y="9"/>
                      </a:cubicBezTo>
                      <a:cubicBezTo>
                        <a:pt x="25" y="9"/>
                        <a:pt x="25" y="10"/>
                        <a:pt x="26" y="11"/>
                      </a:cubicBezTo>
                      <a:cubicBezTo>
                        <a:pt x="26" y="11"/>
                        <a:pt x="25" y="15"/>
                        <a:pt x="25" y="15"/>
                      </a:cubicBezTo>
                      <a:cubicBezTo>
                        <a:pt x="25" y="15"/>
                        <a:pt x="23" y="17"/>
                        <a:pt x="22" y="18"/>
                      </a:cubicBezTo>
                      <a:cubicBezTo>
                        <a:pt x="21" y="19"/>
                        <a:pt x="22" y="20"/>
                        <a:pt x="22" y="20"/>
                      </a:cubicBezTo>
                      <a:cubicBezTo>
                        <a:pt x="21" y="21"/>
                        <a:pt x="21" y="22"/>
                        <a:pt x="20" y="23"/>
                      </a:cubicBezTo>
                      <a:cubicBezTo>
                        <a:pt x="20" y="23"/>
                        <a:pt x="18" y="24"/>
                        <a:pt x="18" y="24"/>
                      </a:cubicBezTo>
                      <a:cubicBezTo>
                        <a:pt x="14" y="24"/>
                        <a:pt x="14" y="24"/>
                        <a:pt x="14" y="24"/>
                      </a:cubicBezTo>
                      <a:cubicBezTo>
                        <a:pt x="10" y="24"/>
                        <a:pt x="10" y="24"/>
                        <a:pt x="10" y="24"/>
                      </a:cubicBezTo>
                      <a:cubicBezTo>
                        <a:pt x="9" y="26"/>
                        <a:pt x="9" y="26"/>
                        <a:pt x="9" y="26"/>
                      </a:cubicBezTo>
                      <a:cubicBezTo>
                        <a:pt x="6" y="25"/>
                        <a:pt x="6" y="25"/>
                        <a:pt x="6" y="25"/>
                      </a:cubicBezTo>
                      <a:cubicBezTo>
                        <a:pt x="3" y="25"/>
                        <a:pt x="3" y="25"/>
                        <a:pt x="3" y="25"/>
                      </a:cubicBezTo>
                      <a:cubicBezTo>
                        <a:pt x="0" y="27"/>
                        <a:pt x="0" y="27"/>
                        <a:pt x="0" y="27"/>
                      </a:cubicBezTo>
                      <a:cubicBezTo>
                        <a:pt x="4" y="35"/>
                        <a:pt x="4" y="35"/>
                        <a:pt x="4" y="35"/>
                      </a:cubicBezTo>
                      <a:cubicBezTo>
                        <a:pt x="5" y="37"/>
                        <a:pt x="5" y="37"/>
                        <a:pt x="5" y="37"/>
                      </a:cubicBezTo>
                      <a:cubicBezTo>
                        <a:pt x="9" y="35"/>
                        <a:pt x="9" y="35"/>
                        <a:pt x="9" y="35"/>
                      </a:cubicBezTo>
                      <a:cubicBezTo>
                        <a:pt x="9" y="35"/>
                        <a:pt x="11" y="36"/>
                        <a:pt x="12" y="38"/>
                      </a:cubicBezTo>
                      <a:cubicBezTo>
                        <a:pt x="14" y="40"/>
                        <a:pt x="15" y="45"/>
                        <a:pt x="15" y="45"/>
                      </a:cubicBezTo>
                      <a:cubicBezTo>
                        <a:pt x="15" y="45"/>
                        <a:pt x="23" y="46"/>
                        <a:pt x="26" y="48"/>
                      </a:cubicBezTo>
                      <a:cubicBezTo>
                        <a:pt x="28" y="52"/>
                        <a:pt x="31" y="59"/>
                        <a:pt x="31" y="59"/>
                      </a:cubicBezTo>
                      <a:cubicBezTo>
                        <a:pt x="29" y="69"/>
                        <a:pt x="29" y="69"/>
                        <a:pt x="29" y="69"/>
                      </a:cubicBezTo>
                      <a:cubicBezTo>
                        <a:pt x="36" y="65"/>
                        <a:pt x="36" y="65"/>
                        <a:pt x="36" y="65"/>
                      </a:cubicBezTo>
                      <a:cubicBezTo>
                        <a:pt x="36" y="65"/>
                        <a:pt x="33" y="58"/>
                        <a:pt x="35" y="55"/>
                      </a:cubicBezTo>
                      <a:cubicBezTo>
                        <a:pt x="37" y="51"/>
                        <a:pt x="42" y="51"/>
                        <a:pt x="42" y="51"/>
                      </a:cubicBezTo>
                      <a:cubicBezTo>
                        <a:pt x="46" y="47"/>
                        <a:pt x="46" y="47"/>
                        <a:pt x="46" y="47"/>
                      </a:cubicBezTo>
                      <a:cubicBezTo>
                        <a:pt x="52" y="54"/>
                        <a:pt x="52" y="54"/>
                        <a:pt x="52" y="54"/>
                      </a:cubicBezTo>
                      <a:cubicBezTo>
                        <a:pt x="58" y="43"/>
                        <a:pt x="58" y="43"/>
                        <a:pt x="58" y="43"/>
                      </a:cubicBezTo>
                      <a:cubicBezTo>
                        <a:pt x="58" y="43"/>
                        <a:pt x="60" y="43"/>
                        <a:pt x="61" y="43"/>
                      </a:cubicBezTo>
                      <a:cubicBezTo>
                        <a:pt x="62" y="42"/>
                        <a:pt x="63" y="42"/>
                        <a:pt x="63" y="42"/>
                      </a:cubicBezTo>
                      <a:close/>
                    </a:path>
                  </a:pathLst>
                </a:custGeom>
                <a:grpFill/>
                <a:ln w="3175" cap="flat" cmpd="sng">
                  <a:solidFill>
                    <a:schemeClr val="bg1"/>
                  </a:solidFill>
                  <a:prstDash val="solid"/>
                  <a:round/>
                  <a:headEnd type="none" w="med" len="med"/>
                  <a:tailEnd type="none" w="med" len="med"/>
                </a:ln>
              </p:spPr>
              <p:txBody>
                <a:bodyPr/>
                <a:lstStyle/>
                <a:p>
                  <a:pPr>
                    <a:defRPr/>
                  </a:pPr>
                  <a:endParaRPr/>
                </a:p>
              </p:txBody>
            </p:sp>
          </p:grpSp>
        </p:grpSp>
        <p:grpSp>
          <p:nvGrpSpPr>
            <p:cNvPr id="59" name="Group 380"/>
            <p:cNvGrpSpPr/>
            <p:nvPr/>
          </p:nvGrpSpPr>
          <p:grpSpPr bwMode="auto">
            <a:xfrm>
              <a:off x="1864896" y="2076525"/>
              <a:ext cx="4937978" cy="3547502"/>
              <a:chOff x="888" y="849"/>
              <a:chExt cx="3704" cy="2661"/>
            </a:xfrm>
          </p:grpSpPr>
          <p:grpSp>
            <p:nvGrpSpPr>
              <p:cNvPr id="62" name="Group 377"/>
              <p:cNvGrpSpPr/>
              <p:nvPr/>
            </p:nvGrpSpPr>
            <p:grpSpPr bwMode="auto">
              <a:xfrm>
                <a:off x="888" y="849"/>
                <a:ext cx="3704" cy="2587"/>
                <a:chOff x="888" y="849"/>
                <a:chExt cx="3704" cy="2587"/>
              </a:xfrm>
            </p:grpSpPr>
            <p:sp>
              <p:nvSpPr>
                <p:cNvPr id="77" name="Text Box 286"/>
                <p:cNvSpPr>
                  <a:spLocks/>
                </p:cNvSpPr>
                <p:nvPr/>
              </p:nvSpPr>
              <p:spPr bwMode="auto">
                <a:xfrm>
                  <a:off x="2347" y="899"/>
                  <a:ext cx="164"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Oslo</a:t>
                  </a:r>
                  <a:endParaRPr/>
                </a:p>
              </p:txBody>
            </p:sp>
            <p:sp>
              <p:nvSpPr>
                <p:cNvPr id="78" name="Text Box 288"/>
                <p:cNvSpPr>
                  <a:spLocks/>
                </p:cNvSpPr>
                <p:nvPr/>
              </p:nvSpPr>
              <p:spPr bwMode="auto">
                <a:xfrm>
                  <a:off x="3094" y="849"/>
                  <a:ext cx="280"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Helsinki</a:t>
                  </a:r>
                  <a:endParaRPr/>
                </a:p>
              </p:txBody>
            </p:sp>
            <p:sp>
              <p:nvSpPr>
                <p:cNvPr id="79" name="Text Box 290"/>
                <p:cNvSpPr>
                  <a:spLocks/>
                </p:cNvSpPr>
                <p:nvPr/>
              </p:nvSpPr>
              <p:spPr bwMode="auto">
                <a:xfrm>
                  <a:off x="4100" y="1224"/>
                  <a:ext cx="293"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Moscow</a:t>
                  </a:r>
                </a:p>
              </p:txBody>
            </p:sp>
            <p:sp>
              <p:nvSpPr>
                <p:cNvPr id="80" name="Text Box 293"/>
                <p:cNvSpPr>
                  <a:spLocks/>
                </p:cNvSpPr>
                <p:nvPr/>
              </p:nvSpPr>
              <p:spPr bwMode="auto">
                <a:xfrm>
                  <a:off x="1651" y="2336"/>
                  <a:ext cx="182"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Paris</a:t>
                  </a:r>
                  <a:endParaRPr/>
                </a:p>
              </p:txBody>
            </p:sp>
            <p:sp>
              <p:nvSpPr>
                <p:cNvPr id="81" name="Text Box 294"/>
                <p:cNvSpPr>
                  <a:spLocks/>
                </p:cNvSpPr>
                <p:nvPr/>
              </p:nvSpPr>
              <p:spPr bwMode="auto">
                <a:xfrm>
                  <a:off x="1298" y="1959"/>
                  <a:ext cx="264"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London</a:t>
                  </a:r>
                  <a:endParaRPr/>
                </a:p>
              </p:txBody>
            </p:sp>
            <p:sp>
              <p:nvSpPr>
                <p:cNvPr id="82" name="Text Box 295"/>
                <p:cNvSpPr>
                  <a:spLocks/>
                </p:cNvSpPr>
                <p:nvPr/>
              </p:nvSpPr>
              <p:spPr bwMode="auto">
                <a:xfrm>
                  <a:off x="983" y="1731"/>
                  <a:ext cx="226"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Dublin</a:t>
                  </a:r>
                  <a:endParaRPr/>
                </a:p>
              </p:txBody>
            </p:sp>
            <p:sp>
              <p:nvSpPr>
                <p:cNvPr id="83" name="Text Box 296"/>
                <p:cNvSpPr>
                  <a:spLocks/>
                </p:cNvSpPr>
                <p:nvPr/>
              </p:nvSpPr>
              <p:spPr bwMode="auto">
                <a:xfrm>
                  <a:off x="888" y="3089"/>
                  <a:ext cx="244"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Madrid</a:t>
                  </a:r>
                  <a:endParaRPr/>
                </a:p>
              </p:txBody>
            </p:sp>
            <p:sp>
              <p:nvSpPr>
                <p:cNvPr id="84" name="Text Box 299"/>
                <p:cNvSpPr>
                  <a:spLocks/>
                </p:cNvSpPr>
                <p:nvPr/>
              </p:nvSpPr>
              <p:spPr bwMode="auto">
                <a:xfrm>
                  <a:off x="2535" y="3083"/>
                  <a:ext cx="213"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Rome</a:t>
                  </a:r>
                </a:p>
              </p:txBody>
            </p:sp>
            <p:sp>
              <p:nvSpPr>
                <p:cNvPr id="85" name="Text Box 309"/>
                <p:cNvSpPr>
                  <a:spLocks/>
                </p:cNvSpPr>
                <p:nvPr/>
              </p:nvSpPr>
              <p:spPr bwMode="auto">
                <a:xfrm>
                  <a:off x="2915" y="1792"/>
                  <a:ext cx="289"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Warsaw</a:t>
                  </a:r>
                </a:p>
              </p:txBody>
            </p:sp>
            <p:sp>
              <p:nvSpPr>
                <p:cNvPr id="86" name="Text Box 312"/>
                <p:cNvSpPr>
                  <a:spLocks/>
                </p:cNvSpPr>
                <p:nvPr/>
              </p:nvSpPr>
              <p:spPr bwMode="auto">
                <a:xfrm>
                  <a:off x="4340" y="3057"/>
                  <a:ext cx="252"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Ankara</a:t>
                  </a:r>
                  <a:endParaRPr/>
                </a:p>
              </p:txBody>
            </p:sp>
            <p:sp>
              <p:nvSpPr>
                <p:cNvPr id="87" name="Text Box 313"/>
                <p:cNvSpPr>
                  <a:spLocks/>
                </p:cNvSpPr>
                <p:nvPr/>
              </p:nvSpPr>
              <p:spPr bwMode="auto">
                <a:xfrm>
                  <a:off x="2614" y="2195"/>
                  <a:ext cx="168"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Prag</a:t>
                  </a:r>
                  <a:endParaRPr/>
                </a:p>
              </p:txBody>
            </p:sp>
            <p:sp>
              <p:nvSpPr>
                <p:cNvPr id="88" name="Text Box 315"/>
                <p:cNvSpPr>
                  <a:spLocks/>
                </p:cNvSpPr>
                <p:nvPr/>
              </p:nvSpPr>
              <p:spPr bwMode="auto">
                <a:xfrm>
                  <a:off x="2842" y="2486"/>
                  <a:ext cx="334"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Budapest</a:t>
                  </a:r>
                  <a:endParaRPr/>
                </a:p>
              </p:txBody>
            </p:sp>
            <p:sp>
              <p:nvSpPr>
                <p:cNvPr id="89" name="Text Box 316"/>
                <p:cNvSpPr>
                  <a:spLocks/>
                </p:cNvSpPr>
                <p:nvPr/>
              </p:nvSpPr>
              <p:spPr bwMode="auto">
                <a:xfrm>
                  <a:off x="3360" y="3340"/>
                  <a:ext cx="247" cy="96"/>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Athens</a:t>
                  </a:r>
                </a:p>
              </p:txBody>
            </p:sp>
          </p:grpSp>
          <p:grpSp>
            <p:nvGrpSpPr>
              <p:cNvPr id="63" name="Group 379"/>
              <p:cNvGrpSpPr/>
              <p:nvPr/>
            </p:nvGrpSpPr>
            <p:grpSpPr bwMode="auto">
              <a:xfrm>
                <a:off x="1069" y="964"/>
                <a:ext cx="3255" cy="2546"/>
                <a:chOff x="1069" y="964"/>
                <a:chExt cx="3255" cy="2546"/>
              </a:xfrm>
            </p:grpSpPr>
            <p:sp>
              <p:nvSpPr>
                <p:cNvPr id="64" name="Oval 329"/>
                <p:cNvSpPr>
                  <a:spLocks noChangeArrowheads="1"/>
                </p:cNvSpPr>
                <p:nvPr/>
              </p:nvSpPr>
              <p:spPr bwMode="auto">
                <a:xfrm>
                  <a:off x="2332" y="1009"/>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65" name="Oval 332"/>
                <p:cNvSpPr>
                  <a:spLocks noChangeArrowheads="1"/>
                </p:cNvSpPr>
                <p:nvPr/>
              </p:nvSpPr>
              <p:spPr bwMode="auto">
                <a:xfrm>
                  <a:off x="1147" y="1702"/>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66" name="Oval 333"/>
                <p:cNvSpPr>
                  <a:spLocks noChangeArrowheads="1"/>
                </p:cNvSpPr>
                <p:nvPr/>
              </p:nvSpPr>
              <p:spPr bwMode="auto">
                <a:xfrm>
                  <a:off x="1561" y="1981"/>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67" name="Oval 335"/>
                <p:cNvSpPr>
                  <a:spLocks noChangeArrowheads="1"/>
                </p:cNvSpPr>
                <p:nvPr/>
              </p:nvSpPr>
              <p:spPr bwMode="auto">
                <a:xfrm>
                  <a:off x="1675" y="2263"/>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68" name="Oval 338"/>
                <p:cNvSpPr>
                  <a:spLocks noChangeArrowheads="1"/>
                </p:cNvSpPr>
                <p:nvPr/>
              </p:nvSpPr>
              <p:spPr bwMode="auto">
                <a:xfrm>
                  <a:off x="2586" y="2212"/>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69" name="Oval 339"/>
                <p:cNvSpPr>
                  <a:spLocks noChangeArrowheads="1"/>
                </p:cNvSpPr>
                <p:nvPr/>
              </p:nvSpPr>
              <p:spPr bwMode="auto">
                <a:xfrm>
                  <a:off x="3075" y="1880"/>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0" name="Oval 343"/>
                <p:cNvSpPr>
                  <a:spLocks noChangeArrowheads="1"/>
                </p:cNvSpPr>
                <p:nvPr/>
              </p:nvSpPr>
              <p:spPr bwMode="auto">
                <a:xfrm>
                  <a:off x="3144" y="964"/>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1" name="Oval 346"/>
                <p:cNvSpPr>
                  <a:spLocks noChangeArrowheads="1"/>
                </p:cNvSpPr>
                <p:nvPr/>
              </p:nvSpPr>
              <p:spPr bwMode="auto">
                <a:xfrm>
                  <a:off x="2985" y="2440"/>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2" name="Oval 348"/>
                <p:cNvSpPr>
                  <a:spLocks noChangeArrowheads="1"/>
                </p:cNvSpPr>
                <p:nvPr/>
              </p:nvSpPr>
              <p:spPr bwMode="auto">
                <a:xfrm>
                  <a:off x="1069" y="3181"/>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3" name="Oval 354"/>
                <p:cNvSpPr>
                  <a:spLocks noChangeArrowheads="1"/>
                </p:cNvSpPr>
                <p:nvPr/>
              </p:nvSpPr>
              <p:spPr bwMode="auto">
                <a:xfrm>
                  <a:off x="2494" y="3130"/>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4" name="Oval 362"/>
                <p:cNvSpPr>
                  <a:spLocks noChangeArrowheads="1"/>
                </p:cNvSpPr>
                <p:nvPr/>
              </p:nvSpPr>
              <p:spPr bwMode="auto">
                <a:xfrm>
                  <a:off x="4282" y="3076"/>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5" name="Oval 367"/>
                <p:cNvSpPr>
                  <a:spLocks noChangeArrowheads="1"/>
                </p:cNvSpPr>
                <p:nvPr/>
              </p:nvSpPr>
              <p:spPr bwMode="auto">
                <a:xfrm>
                  <a:off x="3501" y="3467"/>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76" name="Oval 369"/>
                <p:cNvSpPr>
                  <a:spLocks noChangeArrowheads="1"/>
                </p:cNvSpPr>
                <p:nvPr/>
              </p:nvSpPr>
              <p:spPr bwMode="auto">
                <a:xfrm>
                  <a:off x="4006" y="1202"/>
                  <a:ext cx="42" cy="43"/>
                </a:xfrm>
                <a:prstGeom prst="ellipse">
                  <a:avLst/>
                </a:prstGeom>
                <a:solidFill>
                  <a:srgbClr val="565656"/>
                </a:solidFill>
                <a:ln w="12700">
                  <a:solidFill>
                    <a:schemeClr val="bg1"/>
                  </a:solidFill>
                  <a:round/>
                  <a:headEnd/>
                  <a:tailEnd/>
                </a:ln>
              </p:spPr>
              <p:txBody>
                <a:bodyPr wrap="none" anchor="ctr"/>
                <a:lstStyle/>
                <a:p>
                  <a:pPr>
                    <a:defRPr/>
                  </a:pPr>
                  <a:endParaRPr/>
                </a:p>
              </p:txBody>
            </p:sp>
          </p:grpSp>
        </p:grpSp>
        <p:sp>
          <p:nvSpPr>
            <p:cNvPr id="60" name="Oval 332"/>
            <p:cNvSpPr>
              <a:spLocks noChangeArrowheads="1"/>
            </p:cNvSpPr>
            <p:nvPr/>
          </p:nvSpPr>
          <p:spPr bwMode="auto">
            <a:xfrm>
              <a:off x="1707696" y="1283443"/>
              <a:ext cx="55992" cy="57325"/>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61" name="Text Box 295"/>
            <p:cNvSpPr>
              <a:spLocks/>
            </p:cNvSpPr>
            <p:nvPr/>
          </p:nvSpPr>
          <p:spPr bwMode="auto">
            <a:xfrm>
              <a:off x="1783637" y="1196752"/>
              <a:ext cx="484107" cy="153888"/>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Reykjavik</a:t>
              </a:r>
            </a:p>
          </p:txBody>
        </p:sp>
      </p:grpSp>
      <p:sp>
        <p:nvSpPr>
          <p:cNvPr id="94" name="Gerade Verbindung 93"/>
          <p:cNvSpPr/>
          <p:nvPr/>
        </p:nvSpPr>
        <p:spPr bwMode="auto">
          <a:xfrm>
            <a:off x="1704426" y="3250312"/>
            <a:ext cx="4939144" cy="2180990"/>
          </a:xfrm>
          <a:prstGeom prst="line">
            <a:avLst/>
          </a:prstGeom>
          <a:ln w="25400"/>
        </p:spPr>
        <p:style>
          <a:lnRef idx="1">
            <a:schemeClr val="accent1"/>
          </a:lnRef>
          <a:fillRef idx="0">
            <a:schemeClr val="accent1"/>
          </a:fillRef>
          <a:effectRef idx="0">
            <a:schemeClr val="accent1"/>
          </a:effectRef>
          <a:fontRef idx="minor">
            <a:schemeClr val="tx1"/>
          </a:fontRef>
        </p:style>
      </p:sp>
      <p:sp>
        <p:nvSpPr>
          <p:cNvPr id="95" name="Gerade Verbindung 94"/>
          <p:cNvSpPr/>
          <p:nvPr/>
        </p:nvSpPr>
        <p:spPr bwMode="auto">
          <a:xfrm flipH="1">
            <a:off x="2511327" y="4081890"/>
            <a:ext cx="1472249" cy="66430"/>
          </a:xfrm>
          <a:prstGeom prst="line">
            <a:avLst/>
          </a:prstGeom>
          <a:ln w="25400"/>
        </p:spPr>
        <p:style>
          <a:lnRef idx="1">
            <a:schemeClr val="accent1"/>
          </a:lnRef>
          <a:fillRef idx="0">
            <a:schemeClr val="accent1"/>
          </a:fillRef>
          <a:effectRef idx="0">
            <a:schemeClr val="accent1"/>
          </a:effectRef>
          <a:fontRef idx="minor">
            <a:schemeClr val="tx1"/>
          </a:fontRef>
        </p:style>
      </p:sp>
      <p:sp>
        <p:nvSpPr>
          <p:cNvPr id="96" name="Gerade Verbindung 95"/>
          <p:cNvSpPr/>
          <p:nvPr/>
        </p:nvSpPr>
        <p:spPr bwMode="auto">
          <a:xfrm flipH="1">
            <a:off x="1577687" y="2480415"/>
            <a:ext cx="4643947" cy="3102956"/>
          </a:xfrm>
          <a:prstGeom prst="line">
            <a:avLst/>
          </a:prstGeom>
          <a:ln w="25400"/>
        </p:spPr>
        <p:style>
          <a:lnRef idx="1">
            <a:schemeClr val="accent1"/>
          </a:lnRef>
          <a:fillRef idx="0">
            <a:schemeClr val="accent1"/>
          </a:fillRef>
          <a:effectRef idx="0">
            <a:schemeClr val="accent1"/>
          </a:effectRef>
          <a:fontRef idx="minor">
            <a:schemeClr val="tx1"/>
          </a:fontRef>
        </p:style>
      </p:sp>
      <p:sp>
        <p:nvSpPr>
          <p:cNvPr id="97" name="Gerade Verbindung 96"/>
          <p:cNvSpPr/>
          <p:nvPr/>
        </p:nvSpPr>
        <p:spPr bwMode="auto">
          <a:xfrm>
            <a:off x="2355397" y="3721251"/>
            <a:ext cx="2231896" cy="686062"/>
          </a:xfrm>
          <a:prstGeom prst="line">
            <a:avLst/>
          </a:prstGeom>
          <a:ln w="25400"/>
        </p:spPr>
        <p:style>
          <a:lnRef idx="1">
            <a:schemeClr val="accent1"/>
          </a:lnRef>
          <a:fillRef idx="0">
            <a:schemeClr val="accent1"/>
          </a:fillRef>
          <a:effectRef idx="0">
            <a:schemeClr val="accent1"/>
          </a:effectRef>
          <a:fontRef idx="minor">
            <a:schemeClr val="tx1"/>
          </a:fontRef>
        </p:style>
      </p:sp>
      <p:sp>
        <p:nvSpPr>
          <p:cNvPr id="98" name="Gerade Verbindung 97"/>
          <p:cNvSpPr/>
          <p:nvPr/>
        </p:nvSpPr>
        <p:spPr bwMode="auto">
          <a:xfrm>
            <a:off x="3565788" y="2175425"/>
            <a:ext cx="259318" cy="3326309"/>
          </a:xfrm>
          <a:prstGeom prst="line">
            <a:avLst/>
          </a:prstGeom>
          <a:ln w="25400"/>
        </p:spPr>
        <p:style>
          <a:lnRef idx="1">
            <a:schemeClr val="accent1"/>
          </a:lnRef>
          <a:fillRef idx="0">
            <a:schemeClr val="accent1"/>
          </a:fillRef>
          <a:effectRef idx="0">
            <a:schemeClr val="accent1"/>
          </a:effectRef>
          <a:fontRef idx="minor">
            <a:schemeClr val="tx1"/>
          </a:fontRef>
        </p:style>
      </p:sp>
      <p:sp>
        <p:nvSpPr>
          <p:cNvPr id="99" name="Gerade Verbindung 98"/>
          <p:cNvSpPr/>
          <p:nvPr/>
        </p:nvSpPr>
        <p:spPr bwMode="auto">
          <a:xfrm>
            <a:off x="1089353" y="942121"/>
            <a:ext cx="4347683" cy="5132885"/>
          </a:xfrm>
          <a:prstGeom prst="line">
            <a:avLst/>
          </a:prstGeom>
          <a:ln w="25400"/>
        </p:spPr>
        <p:style>
          <a:lnRef idx="1">
            <a:schemeClr val="accent1"/>
          </a:lnRef>
          <a:fillRef idx="0">
            <a:schemeClr val="accent1"/>
          </a:fillRef>
          <a:effectRef idx="0">
            <a:schemeClr val="accent1"/>
          </a:effectRef>
          <a:fontRef idx="minor">
            <a:schemeClr val="tx1"/>
          </a:fontRef>
        </p:style>
      </p:sp>
      <p:pic>
        <p:nvPicPr>
          <p:cNvPr id="100" name="Bild 12"/>
          <p:cNvPicPr>
            <a:picLocks noChangeAspect="1"/>
          </p:cNvPicPr>
          <p:nvPr/>
        </p:nvPicPr>
        <p:blipFill>
          <a:blip r:embed="rId3"/>
          <a:stretch/>
        </p:blipFill>
        <p:spPr bwMode="auto">
          <a:xfrm>
            <a:off x="6125050" y="836712"/>
            <a:ext cx="2411760" cy="445639"/>
          </a:xfrm>
          <a:prstGeom prst="rect">
            <a:avLst/>
          </a:prstGeom>
          <a:noFill/>
          <a:ln w="9525">
            <a:noFill/>
            <a:miter lim="800000"/>
            <a:headEnd/>
            <a:tailEnd/>
          </a:ln>
        </p:spPr>
      </p:pic>
      <p:sp>
        <p:nvSpPr>
          <p:cNvPr id="101" name="Rechteck 100"/>
          <p:cNvSpPr/>
          <p:nvPr/>
        </p:nvSpPr>
        <p:spPr bwMode="auto">
          <a:xfrm>
            <a:off x="5693002" y="-654756"/>
            <a:ext cx="3096344" cy="825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02" name="Rechteck 101"/>
          <p:cNvSpPr/>
          <p:nvPr/>
        </p:nvSpPr>
        <p:spPr bwMode="auto">
          <a:xfrm>
            <a:off x="436418" y="170350"/>
            <a:ext cx="8316000" cy="6487200"/>
          </a:xfrm>
          <a:prstGeom prst="rect">
            <a:avLst/>
          </a:pr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103" name="Text Box 299"/>
          <p:cNvSpPr>
            <a:spLocks/>
          </p:cNvSpPr>
          <p:nvPr/>
        </p:nvSpPr>
        <p:spPr bwMode="auto">
          <a:xfrm>
            <a:off x="796458" y="5579368"/>
            <a:ext cx="445635" cy="153888"/>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Lissabon</a:t>
            </a:r>
          </a:p>
        </p:txBody>
      </p:sp>
      <p:sp>
        <p:nvSpPr>
          <p:cNvPr id="104" name="Oval 354"/>
          <p:cNvSpPr>
            <a:spLocks noChangeArrowheads="1"/>
          </p:cNvSpPr>
          <p:nvPr/>
        </p:nvSpPr>
        <p:spPr bwMode="auto">
          <a:xfrm>
            <a:off x="704384" y="5661448"/>
            <a:ext cx="67230" cy="68831"/>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105" name="Gerade Verbindung 104"/>
          <p:cNvSpPr/>
          <p:nvPr/>
        </p:nvSpPr>
        <p:spPr bwMode="auto">
          <a:xfrm flipH="1">
            <a:off x="786677" y="3559577"/>
            <a:ext cx="3944681" cy="2107006"/>
          </a:xfrm>
          <a:prstGeom prst="line">
            <a:avLst/>
          </a:prstGeom>
          <a:ln w="25400"/>
        </p:spPr>
        <p:style>
          <a:lnRef idx="1">
            <a:schemeClr val="accent1"/>
          </a:lnRef>
          <a:fillRef idx="0">
            <a:schemeClr val="accent1"/>
          </a:fillRef>
          <a:effectRef idx="0">
            <a:schemeClr val="accent1"/>
          </a:effectRef>
          <a:fontRef idx="minor">
            <a:schemeClr val="tx1"/>
          </a:fontRef>
        </p:style>
      </p:sp>
      <p:sp>
        <p:nvSpPr>
          <p:cNvPr id="113" name="Text Box 290"/>
          <p:cNvSpPr>
            <a:spLocks/>
          </p:cNvSpPr>
          <p:nvPr/>
        </p:nvSpPr>
        <p:spPr bwMode="auto">
          <a:xfrm>
            <a:off x="5375409" y="4650141"/>
            <a:ext cx="503343" cy="153888"/>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Bukarest</a:t>
            </a:r>
          </a:p>
        </p:txBody>
      </p:sp>
      <p:sp>
        <p:nvSpPr>
          <p:cNvPr id="114" name="Gerade Verbindung 113"/>
          <p:cNvSpPr/>
          <p:nvPr/>
        </p:nvSpPr>
        <p:spPr bwMode="auto">
          <a:xfrm>
            <a:off x="3905578" y="4132865"/>
            <a:ext cx="1727959" cy="741691"/>
          </a:xfrm>
          <a:prstGeom prst="line">
            <a:avLst/>
          </a:prstGeom>
          <a:ln w="25400"/>
        </p:spPr>
        <p:style>
          <a:lnRef idx="1">
            <a:schemeClr val="accent1"/>
          </a:lnRef>
          <a:fillRef idx="0">
            <a:schemeClr val="accent1"/>
          </a:fillRef>
          <a:effectRef idx="0">
            <a:schemeClr val="accent1"/>
          </a:effectRef>
          <a:fontRef idx="minor">
            <a:schemeClr val="tx1"/>
          </a:fontRef>
        </p:style>
      </p:sp>
      <p:grpSp>
        <p:nvGrpSpPr>
          <p:cNvPr id="109" name="Gruppieren 108"/>
          <p:cNvGrpSpPr/>
          <p:nvPr/>
        </p:nvGrpSpPr>
        <p:grpSpPr bwMode="auto">
          <a:xfrm>
            <a:off x="3504987" y="3909535"/>
            <a:ext cx="411862" cy="411140"/>
            <a:chOff x="972978" y="4158725"/>
            <a:chExt cx="411862" cy="411140"/>
          </a:xfrm>
        </p:grpSpPr>
        <p:sp>
          <p:nvSpPr>
            <p:cNvPr id="110" name="Ellipse 109"/>
            <p:cNvSpPr/>
            <p:nvPr/>
          </p:nvSpPr>
          <p:spPr bwMode="auto">
            <a:xfrm>
              <a:off x="986309" y="4165415"/>
              <a:ext cx="385200" cy="38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a:solidFill>
                  <a:prstClr val="white"/>
                </a:solidFill>
              </a:endParaRPr>
            </a:p>
          </p:txBody>
        </p:sp>
        <p:pic>
          <p:nvPicPr>
            <p:cNvPr id="111" name="Grafik 110"/>
            <p:cNvPicPr>
              <a:picLocks noChangeAspect="1"/>
            </p:cNvPicPr>
            <p:nvPr/>
          </p:nvPicPr>
          <p:blipFill>
            <a:blip r:embed="rId4"/>
            <a:stretch/>
          </p:blipFill>
          <p:spPr bwMode="auto">
            <a:xfrm>
              <a:off x="972978" y="4158725"/>
              <a:ext cx="411862" cy="411140"/>
            </a:xfrm>
            <a:prstGeom prst="rect">
              <a:avLst/>
            </a:prstGeom>
          </p:spPr>
        </p:pic>
      </p:grpSp>
      <p:sp>
        <p:nvSpPr>
          <p:cNvPr id="117" name="Oval 346"/>
          <p:cNvSpPr>
            <a:spLocks noChangeArrowheads="1"/>
          </p:cNvSpPr>
          <p:nvPr/>
        </p:nvSpPr>
        <p:spPr bwMode="auto">
          <a:xfrm>
            <a:off x="4349625" y="4255788"/>
            <a:ext cx="67231" cy="68831"/>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118" name="Oval 369"/>
          <p:cNvSpPr>
            <a:spLocks noChangeArrowheads="1"/>
          </p:cNvSpPr>
          <p:nvPr/>
        </p:nvSpPr>
        <p:spPr bwMode="auto">
          <a:xfrm>
            <a:off x="5633537" y="4840140"/>
            <a:ext cx="67231" cy="68831"/>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120" name="Text Box 288"/>
          <p:cNvSpPr>
            <a:spLocks/>
          </p:cNvSpPr>
          <p:nvPr/>
        </p:nvSpPr>
        <p:spPr bwMode="auto">
          <a:xfrm>
            <a:off x="3743228" y="2259149"/>
            <a:ext cx="596317" cy="153888"/>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Stockholm</a:t>
            </a:r>
          </a:p>
        </p:txBody>
      </p:sp>
      <p:sp>
        <p:nvSpPr>
          <p:cNvPr id="121" name="Oval 343"/>
          <p:cNvSpPr>
            <a:spLocks noChangeArrowheads="1"/>
          </p:cNvSpPr>
          <p:nvPr/>
        </p:nvSpPr>
        <p:spPr bwMode="auto">
          <a:xfrm>
            <a:off x="4114134" y="2411584"/>
            <a:ext cx="67231" cy="68831"/>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122" name="Gerade Verbindung 121"/>
          <p:cNvSpPr/>
          <p:nvPr/>
        </p:nvSpPr>
        <p:spPr bwMode="auto">
          <a:xfrm flipH="1">
            <a:off x="3743228" y="2480415"/>
            <a:ext cx="404521" cy="1551478"/>
          </a:xfrm>
          <a:prstGeom prst="line">
            <a:avLst/>
          </a:prstGeom>
          <a:ln w="25400"/>
        </p:spPr>
        <p:style>
          <a:lnRef idx="1">
            <a:schemeClr val="accent1"/>
          </a:lnRef>
          <a:fillRef idx="0">
            <a:schemeClr val="accent1"/>
          </a:fillRef>
          <a:effectRef idx="0">
            <a:schemeClr val="accent1"/>
          </a:effectRef>
          <a:fontRef idx="minor">
            <a:schemeClr val="tx1"/>
          </a:fontRef>
        </p:style>
      </p:sp>
      <p:sp>
        <p:nvSpPr>
          <p:cNvPr id="125" name="Text Box 290"/>
          <p:cNvSpPr>
            <a:spLocks/>
          </p:cNvSpPr>
          <p:nvPr/>
        </p:nvSpPr>
        <p:spPr bwMode="auto">
          <a:xfrm>
            <a:off x="5290963" y="5139507"/>
            <a:ext cx="290144" cy="153888"/>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Sofia</a:t>
            </a:r>
          </a:p>
        </p:txBody>
      </p:sp>
      <p:sp>
        <p:nvSpPr>
          <p:cNvPr id="126" name="Oval 369"/>
          <p:cNvSpPr>
            <a:spLocks noChangeArrowheads="1"/>
          </p:cNvSpPr>
          <p:nvPr/>
        </p:nvSpPr>
        <p:spPr bwMode="auto">
          <a:xfrm>
            <a:off x="5190804" y="5173313"/>
            <a:ext cx="67231" cy="68831"/>
          </a:xfrm>
          <a:prstGeom prst="ellipse">
            <a:avLst/>
          </a:prstGeom>
          <a:solidFill>
            <a:srgbClr val="565656"/>
          </a:solidFill>
          <a:ln w="12700">
            <a:solidFill>
              <a:schemeClr val="bg1"/>
            </a:solidFill>
            <a:round/>
            <a:headEnd/>
            <a:tailEnd/>
          </a:ln>
        </p:spPr>
        <p:txBody>
          <a:bodyPr wrap="none" anchor="ctr"/>
          <a:lstStyle/>
          <a:p>
            <a:pPr>
              <a:defRPr/>
            </a:pPr>
            <a:endParaRPr/>
          </a:p>
        </p:txBody>
      </p:sp>
      <p:sp>
        <p:nvSpPr>
          <p:cNvPr id="127" name="Gerade Verbindung 126"/>
          <p:cNvSpPr/>
          <p:nvPr/>
        </p:nvSpPr>
        <p:spPr bwMode="auto">
          <a:xfrm>
            <a:off x="3890163" y="4249344"/>
            <a:ext cx="1349620" cy="969459"/>
          </a:xfrm>
          <a:prstGeom prst="line">
            <a:avLst/>
          </a:prstGeom>
          <a:ln w="25400"/>
        </p:spPr>
        <p:style>
          <a:lnRef idx="1">
            <a:schemeClr val="accent1"/>
          </a:lnRef>
          <a:fillRef idx="0">
            <a:schemeClr val="accent1"/>
          </a:fillRef>
          <a:effectRef idx="0">
            <a:schemeClr val="accent1"/>
          </a:effectRef>
          <a:fontRef idx="minor">
            <a:schemeClr val="tx1"/>
          </a:fontRef>
        </p:style>
      </p:sp>
      <p:sp>
        <p:nvSpPr>
          <p:cNvPr id="131" name="Text Box 290"/>
          <p:cNvSpPr>
            <a:spLocks/>
          </p:cNvSpPr>
          <p:nvPr/>
        </p:nvSpPr>
        <p:spPr bwMode="auto">
          <a:xfrm>
            <a:off x="4408112" y="4095565"/>
            <a:ext cx="561052" cy="153888"/>
          </a:xfrm>
          <a:prstGeom prst="rect">
            <a:avLst/>
          </a:prstGeom>
          <a:noFill/>
          <a:ln w="12700">
            <a:noFill/>
            <a:miter lim="800000"/>
            <a:headEnd/>
            <a:tailEnd/>
          </a:ln>
        </p:spPr>
        <p:txBody>
          <a:bodyPr wrap="none" lIns="0" tIns="0" rIns="0" bIns="0" anchor="ctr">
            <a:spAutoFit/>
          </a:bodyPr>
          <a:lstStyle/>
          <a:p>
            <a:pPr algn="ctr">
              <a:spcBef>
                <a:spcPts val="0"/>
              </a:spcBef>
              <a:defRPr/>
            </a:pPr>
            <a:r>
              <a:rPr sz="1000">
                <a:solidFill>
                  <a:schemeClr val="tx1"/>
                </a:solidFill>
              </a:rPr>
              <a:t>Bratislava</a:t>
            </a:r>
          </a:p>
        </p:txBody>
      </p:sp>
      <p:sp>
        <p:nvSpPr>
          <p:cNvPr id="123" name="Gerade Verbindung 95"/>
          <p:cNvSpPr/>
          <p:nvPr/>
        </p:nvSpPr>
        <p:spPr bwMode="auto">
          <a:xfrm flipH="1">
            <a:off x="3492959" y="4318669"/>
            <a:ext cx="147223" cy="900134"/>
          </a:xfrm>
          <a:prstGeom prst="line">
            <a:avLst/>
          </a:prstGeom>
          <a:ln w="25400" cap="rnd">
            <a:solidFill>
              <a:srgbClr val="C00000"/>
            </a:solidFill>
          </a:ln>
        </p:spPr>
        <p:style>
          <a:lnRef idx="1">
            <a:schemeClr val="accent1"/>
          </a:lnRef>
          <a:fillRef idx="0">
            <a:schemeClr val="accent1"/>
          </a:fillRef>
          <a:effectRef idx="0">
            <a:schemeClr val="accent1"/>
          </a:effectRef>
          <a:fontRef idx="minor">
            <a:schemeClr val="tx1"/>
          </a:fontRef>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393700"/>
            <a:ext cx="8964613" cy="523875"/>
          </a:xfrm>
        </p:spPr>
        <p:txBody>
          <a:bodyPr rtlCol="0"/>
          <a:lstStyle/>
          <a:p>
            <a:pPr>
              <a:buSzPct val="100000"/>
              <a:defRPr/>
            </a:pPr>
            <a:r>
              <a:rPr lang="de-DE" altLang="de-DE" sz="2800" b="1" dirty="0" err="1" smtClean="0">
                <a:solidFill>
                  <a:srgbClr val="2F5897"/>
                </a:solidFill>
                <a:cs typeface="Arial" charset="0"/>
              </a:rPr>
              <a:t>Concept</a:t>
            </a:r>
            <a:r>
              <a:rPr lang="de-DE" altLang="de-DE" sz="2800" b="1" dirty="0" smtClean="0">
                <a:solidFill>
                  <a:srgbClr val="2F5897"/>
                </a:solidFill>
                <a:cs typeface="Arial" charset="0"/>
              </a:rPr>
              <a:t> and </a:t>
            </a:r>
            <a:r>
              <a:rPr lang="de-DE" altLang="de-DE" sz="2800" b="1" dirty="0" err="1" smtClean="0">
                <a:solidFill>
                  <a:srgbClr val="2F5897"/>
                </a:solidFill>
                <a:cs typeface="Arial" charset="0"/>
              </a:rPr>
              <a:t>implementation</a:t>
            </a:r>
            <a:r>
              <a:rPr lang="de-DE" altLang="de-DE" sz="2800" b="1" dirty="0" smtClean="0">
                <a:solidFill>
                  <a:srgbClr val="2F5897"/>
                </a:solidFill>
                <a:cs typeface="Arial" charset="0"/>
              </a:rPr>
              <a:t> </a:t>
            </a:r>
          </a:p>
        </p:txBody>
      </p:sp>
      <p:sp>
        <p:nvSpPr>
          <p:cNvPr id="21507" name="Rectangle 3"/>
          <p:cNvSpPr>
            <a:spLocks noGrp="1" noChangeArrowheads="1"/>
          </p:cNvSpPr>
          <p:nvPr>
            <p:ph idx="1"/>
          </p:nvPr>
        </p:nvSpPr>
        <p:spPr>
          <a:xfrm>
            <a:off x="179388" y="917575"/>
            <a:ext cx="8842375" cy="5146675"/>
          </a:xfrm>
        </p:spPr>
        <p:txBody>
          <a:bodyPr/>
          <a:lstStyle/>
          <a:p>
            <a:pPr marL="0" indent="0" algn="ctr">
              <a:lnSpc>
                <a:spcPct val="80000"/>
              </a:lnSpc>
              <a:buFont typeface="Times New Roman" panose="02020603050405020304" pitchFamily="18" charset="0"/>
              <a:buNone/>
            </a:pPr>
            <a:endParaRPr lang="de-DE" altLang="de-DE" b="1" dirty="0" smtClean="0">
              <a:solidFill>
                <a:srgbClr val="586064"/>
              </a:solidFill>
            </a:endParaRPr>
          </a:p>
          <a:p>
            <a:pPr marL="0" indent="0" algn="ctr">
              <a:lnSpc>
                <a:spcPct val="80000"/>
              </a:lnSpc>
              <a:buFont typeface="Times New Roman" panose="02020603050405020304" pitchFamily="18" charset="0"/>
              <a:buNone/>
            </a:pPr>
            <a:r>
              <a:rPr lang="en-GB" altLang="de-DE" b="1" dirty="0" smtClean="0">
                <a:solidFill>
                  <a:srgbClr val="586064"/>
                </a:solidFill>
              </a:rPr>
              <a:t>Framework contracts</a:t>
            </a:r>
            <a:r>
              <a:rPr lang="en-GB" altLang="de-DE" sz="2000" b="1" dirty="0" smtClean="0">
                <a:solidFill>
                  <a:srgbClr val="586064"/>
                </a:solidFill>
              </a:rPr>
              <a:t> </a:t>
            </a:r>
            <a:r>
              <a:rPr lang="en-GB" altLang="de-DE" sz="1800" dirty="0" smtClean="0">
                <a:solidFill>
                  <a:srgbClr val="586064"/>
                </a:solidFill>
              </a:rPr>
              <a:t>with </a:t>
            </a:r>
          </a:p>
          <a:p>
            <a:pPr marL="0" indent="0" algn="ctr">
              <a:lnSpc>
                <a:spcPct val="80000"/>
              </a:lnSpc>
              <a:buFont typeface="Times New Roman" panose="02020603050405020304" pitchFamily="18" charset="0"/>
              <a:buNone/>
            </a:pPr>
            <a:r>
              <a:rPr lang="en-GB" altLang="de-DE" b="1" dirty="0" smtClean="0">
                <a:solidFill>
                  <a:srgbClr val="990099"/>
                </a:solidFill>
              </a:rPr>
              <a:t>IHK – Nuremberg Chamber of Commerce and Industry </a:t>
            </a:r>
            <a:br>
              <a:rPr lang="en-GB" altLang="de-DE" b="1" dirty="0" smtClean="0">
                <a:solidFill>
                  <a:srgbClr val="990099"/>
                </a:solidFill>
              </a:rPr>
            </a:br>
            <a:r>
              <a:rPr lang="en-GB" altLang="de-DE" sz="1800" dirty="0" smtClean="0">
                <a:solidFill>
                  <a:srgbClr val="990099"/>
                </a:solidFill>
              </a:rPr>
              <a:t>and</a:t>
            </a:r>
            <a:r>
              <a:rPr lang="en-GB" altLang="de-DE" dirty="0" smtClean="0">
                <a:solidFill>
                  <a:srgbClr val="990099"/>
                </a:solidFill>
              </a:rPr>
              <a:t> </a:t>
            </a:r>
            <a:r>
              <a:rPr lang="en-GB" altLang="de-DE" b="1" dirty="0" smtClean="0">
                <a:solidFill>
                  <a:srgbClr val="990099"/>
                </a:solidFill>
              </a:rPr>
              <a:t>HWK </a:t>
            </a:r>
            <a:r>
              <a:rPr lang="en-GB" altLang="de-DE" b="1" dirty="0" err="1" smtClean="0">
                <a:solidFill>
                  <a:srgbClr val="990099"/>
                </a:solidFill>
              </a:rPr>
              <a:t>Mittelfranken</a:t>
            </a:r>
            <a:r>
              <a:rPr lang="en-GB" altLang="de-DE" b="1" dirty="0" smtClean="0">
                <a:solidFill>
                  <a:srgbClr val="990099"/>
                </a:solidFill>
              </a:rPr>
              <a:t> </a:t>
            </a:r>
          </a:p>
          <a:p>
            <a:pPr marL="0" indent="0">
              <a:lnSpc>
                <a:spcPct val="80000"/>
              </a:lnSpc>
              <a:buFont typeface="Times New Roman" panose="02020603050405020304" pitchFamily="18" charset="0"/>
              <a:buNone/>
            </a:pPr>
            <a:endParaRPr lang="en-GB" altLang="de-DE" b="1" dirty="0" smtClean="0">
              <a:solidFill>
                <a:srgbClr val="990099"/>
              </a:solidFill>
            </a:endParaRPr>
          </a:p>
          <a:p>
            <a:pPr marL="0" indent="0">
              <a:lnSpc>
                <a:spcPct val="80000"/>
              </a:lnSpc>
              <a:buClr>
                <a:srgbClr val="344D9C"/>
              </a:buClr>
              <a:buFont typeface="Courier New" panose="02070309020205020404" pitchFamily="49" charset="0"/>
              <a:buChar char="o"/>
            </a:pPr>
            <a:r>
              <a:rPr lang="en-GB" altLang="de-DE" sz="1800" dirty="0" smtClean="0">
                <a:solidFill>
                  <a:srgbClr val="003F71"/>
                </a:solidFill>
              </a:rPr>
              <a:t> </a:t>
            </a:r>
            <a:r>
              <a:rPr lang="en-GB" altLang="de-DE" sz="1800" dirty="0" smtClean="0">
                <a:solidFill>
                  <a:srgbClr val="003F71"/>
                </a:solidFill>
                <a:sym typeface="Wingdings" panose="05000000000000000000" pitchFamily="2" charset="2"/>
              </a:rPr>
              <a:t> </a:t>
            </a:r>
            <a:r>
              <a:rPr lang="en-GB" altLang="de-DE" sz="1800" b="1" dirty="0" smtClean="0">
                <a:solidFill>
                  <a:srgbClr val="003F71"/>
                </a:solidFill>
              </a:rPr>
              <a:t>flexible</a:t>
            </a:r>
            <a:r>
              <a:rPr lang="en-GB" altLang="de-DE" sz="1800" dirty="0" smtClean="0">
                <a:solidFill>
                  <a:srgbClr val="003F71"/>
                </a:solidFill>
              </a:rPr>
              <a:t> co-operation model:                                                                                        </a:t>
            </a:r>
          </a:p>
          <a:p>
            <a:pPr marL="0" indent="0">
              <a:lnSpc>
                <a:spcPct val="80000"/>
              </a:lnSpc>
              <a:buFont typeface="Times New Roman" panose="02020603050405020304" pitchFamily="18" charset="0"/>
              <a:buNone/>
            </a:pPr>
            <a:r>
              <a:rPr lang="en-GB" altLang="de-DE" sz="1800" dirty="0" smtClean="0">
                <a:solidFill>
                  <a:srgbClr val="003F71"/>
                </a:solidFill>
              </a:rPr>
              <a:t>    professional training qualification and university degree (Bachelor's degree)</a:t>
            </a:r>
          </a:p>
          <a:p>
            <a:pPr marL="0" indent="0">
              <a:lnSpc>
                <a:spcPct val="80000"/>
              </a:lnSpc>
              <a:buFont typeface="Times New Roman" panose="02020603050405020304" pitchFamily="18" charset="0"/>
              <a:buNone/>
            </a:pPr>
            <a:endParaRPr lang="en-GB" altLang="de-DE" sz="1800" dirty="0" smtClean="0">
              <a:solidFill>
                <a:srgbClr val="003F71"/>
              </a:solidFill>
            </a:endParaRPr>
          </a:p>
          <a:p>
            <a:pPr marL="0" indent="0">
              <a:lnSpc>
                <a:spcPct val="80000"/>
              </a:lnSpc>
              <a:buClr>
                <a:srgbClr val="344D9C"/>
              </a:buClr>
              <a:buFont typeface="Courier New" panose="02070309020205020404" pitchFamily="49" charset="0"/>
              <a:buChar char="o"/>
            </a:pPr>
            <a:r>
              <a:rPr lang="en-GB" altLang="de-DE" sz="1800" dirty="0" smtClean="0">
                <a:solidFill>
                  <a:srgbClr val="003F71"/>
                </a:solidFill>
                <a:sym typeface="Wingdings" panose="05000000000000000000" pitchFamily="2" charset="2"/>
              </a:rPr>
              <a:t>  combination of </a:t>
            </a:r>
            <a:r>
              <a:rPr lang="en-GB" altLang="de-DE" sz="1800" dirty="0" smtClean="0">
                <a:solidFill>
                  <a:srgbClr val="003F71"/>
                </a:solidFill>
              </a:rPr>
              <a:t>over 70</a:t>
            </a:r>
            <a:r>
              <a:rPr lang="en-GB" altLang="de-DE" sz="1800" b="1" dirty="0" smtClean="0">
                <a:solidFill>
                  <a:srgbClr val="003F71"/>
                </a:solidFill>
              </a:rPr>
              <a:t> Bachelor's degree programmes</a:t>
            </a:r>
            <a:r>
              <a:rPr lang="en-GB" altLang="de-DE" sz="1800" dirty="0" smtClean="0">
                <a:solidFill>
                  <a:srgbClr val="003F71"/>
                </a:solidFill>
              </a:rPr>
              <a:t> &amp; </a:t>
            </a:r>
          </a:p>
          <a:p>
            <a:pPr marL="0" indent="0">
              <a:lnSpc>
                <a:spcPct val="80000"/>
              </a:lnSpc>
              <a:buFont typeface="Times New Roman" panose="02020603050405020304" pitchFamily="18" charset="0"/>
              <a:buNone/>
            </a:pPr>
            <a:r>
              <a:rPr lang="en-GB" altLang="de-DE" sz="1800" dirty="0" smtClean="0">
                <a:solidFill>
                  <a:srgbClr val="003F71"/>
                </a:solidFill>
              </a:rPr>
              <a:t>    around </a:t>
            </a:r>
            <a:r>
              <a:rPr lang="en-GB" altLang="de-DE" sz="1800" b="1" dirty="0" smtClean="0">
                <a:solidFill>
                  <a:srgbClr val="003F71"/>
                </a:solidFill>
              </a:rPr>
              <a:t>200 professional training qualifications from IHK </a:t>
            </a:r>
            <a:r>
              <a:rPr lang="en-GB" altLang="de-DE" sz="1800" dirty="0" smtClean="0">
                <a:solidFill>
                  <a:srgbClr val="003F71"/>
                </a:solidFill>
              </a:rPr>
              <a:t>(</a:t>
            </a:r>
            <a:r>
              <a:rPr lang="en-GB" altLang="de-DE" sz="1800" b="1" dirty="0" smtClean="0">
                <a:solidFill>
                  <a:srgbClr val="003F71"/>
                </a:solidFill>
              </a:rPr>
              <a:t>170 from HWK</a:t>
            </a:r>
            <a:r>
              <a:rPr lang="en-GB" altLang="de-DE" sz="1800" dirty="0" smtClean="0">
                <a:solidFill>
                  <a:srgbClr val="003F71"/>
                </a:solidFill>
              </a:rPr>
              <a:t>) </a:t>
            </a:r>
          </a:p>
          <a:p>
            <a:pPr marL="0" indent="0">
              <a:lnSpc>
                <a:spcPct val="80000"/>
              </a:lnSpc>
              <a:buFont typeface="Times New Roman" panose="02020603050405020304" pitchFamily="18" charset="0"/>
              <a:buNone/>
            </a:pPr>
            <a:endParaRPr lang="en-GB" altLang="de-DE" sz="1800" dirty="0" smtClean="0">
              <a:solidFill>
                <a:srgbClr val="003F71"/>
              </a:solidFill>
            </a:endParaRPr>
          </a:p>
          <a:p>
            <a:pPr marL="0" indent="0">
              <a:lnSpc>
                <a:spcPct val="80000"/>
              </a:lnSpc>
              <a:buClr>
                <a:srgbClr val="344D9C"/>
              </a:buClr>
              <a:buFont typeface="Courier New" panose="02070309020205020404" pitchFamily="49" charset="0"/>
              <a:buChar char="o"/>
            </a:pPr>
            <a:r>
              <a:rPr lang="en-GB" altLang="de-DE" sz="1800" b="1" dirty="0" smtClean="0">
                <a:solidFill>
                  <a:srgbClr val="003F71"/>
                </a:solidFill>
                <a:sym typeface="Wingdings" panose="05000000000000000000" pitchFamily="2" charset="2"/>
              </a:rPr>
              <a:t>  formal guidelines</a:t>
            </a:r>
            <a:r>
              <a:rPr lang="en-GB" altLang="de-DE" sz="1800" dirty="0" smtClean="0">
                <a:solidFill>
                  <a:srgbClr val="003F71"/>
                </a:solidFill>
                <a:sym typeface="Wingdings" panose="05000000000000000000" pitchFamily="2" charset="2"/>
              </a:rPr>
              <a:t> provided in </a:t>
            </a:r>
          </a:p>
          <a:p>
            <a:pPr lvl="2">
              <a:lnSpc>
                <a:spcPct val="80000"/>
              </a:lnSpc>
            </a:pPr>
            <a:r>
              <a:rPr lang="en-GB" altLang="de-DE" sz="1500" dirty="0" smtClean="0">
                <a:solidFill>
                  <a:srgbClr val="600270"/>
                </a:solidFill>
                <a:sym typeface="Wingdings" panose="05000000000000000000" pitchFamily="2" charset="2"/>
              </a:rPr>
              <a:t>framework contract between FAU and IHK/HWK  </a:t>
            </a:r>
          </a:p>
          <a:p>
            <a:pPr lvl="2">
              <a:lnSpc>
                <a:spcPct val="80000"/>
              </a:lnSpc>
            </a:pPr>
            <a:r>
              <a:rPr lang="en-GB" altLang="de-DE" sz="1500" dirty="0" smtClean="0">
                <a:solidFill>
                  <a:srgbClr val="600270"/>
                </a:solidFill>
                <a:sym typeface="Wingdings" panose="05000000000000000000" pitchFamily="2" charset="2"/>
              </a:rPr>
              <a:t>degree programme examination regulations</a:t>
            </a:r>
            <a:r>
              <a:rPr lang="en-GB" altLang="de-DE" sz="1500" dirty="0" smtClean="0">
                <a:solidFill>
                  <a:srgbClr val="003F71"/>
                </a:solidFill>
                <a:sym typeface="Wingdings" panose="05000000000000000000" pitchFamily="2" charset="2"/>
              </a:rPr>
              <a:t> </a:t>
            </a:r>
          </a:p>
          <a:p>
            <a:pPr lvl="2">
              <a:lnSpc>
                <a:spcPct val="80000"/>
              </a:lnSpc>
            </a:pPr>
            <a:r>
              <a:rPr lang="en-GB" altLang="de-DE" sz="1500" dirty="0" smtClean="0">
                <a:solidFill>
                  <a:srgbClr val="600270"/>
                </a:solidFill>
                <a:sym typeface="Wingdings" panose="05000000000000000000" pitchFamily="2" charset="2"/>
              </a:rPr>
              <a:t>training contract</a:t>
            </a:r>
            <a:r>
              <a:rPr lang="en-GB" altLang="de-DE" sz="1500" dirty="0" smtClean="0">
                <a:solidFill>
                  <a:srgbClr val="003F71"/>
                </a:solidFill>
                <a:sym typeface="Wingdings" panose="05000000000000000000" pitchFamily="2" charset="2"/>
              </a:rPr>
              <a:t> (possibly educational contract) </a:t>
            </a:r>
          </a:p>
          <a:p>
            <a:pPr lvl="2">
              <a:lnSpc>
                <a:spcPct val="80000"/>
              </a:lnSpc>
              <a:buFont typeface="Times New Roman" panose="02020603050405020304" pitchFamily="18" charset="0"/>
              <a:buNone/>
            </a:pPr>
            <a:endParaRPr lang="en-GB" altLang="de-DE" sz="1500" dirty="0" smtClean="0">
              <a:solidFill>
                <a:srgbClr val="003F71"/>
              </a:solidFill>
              <a:sym typeface="Wingdings" panose="05000000000000000000" pitchFamily="2" charset="2"/>
            </a:endParaRPr>
          </a:p>
          <a:p>
            <a:pPr marL="0" indent="0">
              <a:lnSpc>
                <a:spcPct val="80000"/>
              </a:lnSpc>
              <a:buFont typeface="Courier New" panose="02070309020205020404" pitchFamily="49" charset="0"/>
              <a:buChar char="o"/>
            </a:pPr>
            <a:r>
              <a:rPr lang="en-GB" altLang="de-DE" sz="1800" dirty="0" smtClean="0">
                <a:solidFill>
                  <a:srgbClr val="003F71"/>
                </a:solidFill>
                <a:sym typeface="Wingdings" panose="05000000000000000000" pitchFamily="2" charset="2"/>
              </a:rPr>
              <a:t>  </a:t>
            </a:r>
            <a:r>
              <a:rPr lang="en-GB" altLang="de-DE" sz="1800" dirty="0" smtClean="0">
                <a:solidFill>
                  <a:srgbClr val="003F71"/>
                </a:solidFill>
              </a:rPr>
              <a:t>does </a:t>
            </a:r>
            <a:r>
              <a:rPr lang="en-GB" altLang="de-DE" sz="1800" b="1" dirty="0" smtClean="0">
                <a:solidFill>
                  <a:srgbClr val="003F71"/>
                </a:solidFill>
                <a:sym typeface="Wingdings" panose="05000000000000000000" pitchFamily="2" charset="2"/>
              </a:rPr>
              <a:t>not</a:t>
            </a:r>
            <a:r>
              <a:rPr lang="en-GB" altLang="de-DE" sz="1800" dirty="0" smtClean="0">
                <a:solidFill>
                  <a:srgbClr val="003F71"/>
                </a:solidFill>
                <a:sym typeface="Wingdings" panose="05000000000000000000" pitchFamily="2" charset="2"/>
              </a:rPr>
              <a:t> have a separate study plan – </a:t>
            </a:r>
            <a:r>
              <a:rPr lang="en-GB" altLang="de-DE" sz="1800" b="1" dirty="0" smtClean="0">
                <a:solidFill>
                  <a:srgbClr val="003F71"/>
                </a:solidFill>
                <a:sym typeface="Wingdings" panose="05000000000000000000" pitchFamily="2" charset="2"/>
              </a:rPr>
              <a:t>same </a:t>
            </a:r>
            <a:r>
              <a:rPr lang="en-GB" altLang="de-DE" sz="1800" dirty="0" smtClean="0">
                <a:solidFill>
                  <a:srgbClr val="003F71"/>
                </a:solidFill>
                <a:sym typeface="Wingdings" panose="05000000000000000000" pitchFamily="2" charset="2"/>
              </a:rPr>
              <a:t>content </a:t>
            </a:r>
            <a:r>
              <a:rPr lang="en-GB" altLang="de-DE" sz="1800" dirty="0" smtClean="0">
                <a:solidFill>
                  <a:srgbClr val="003F71"/>
                </a:solidFill>
                <a:sym typeface="Wingdings" panose="05000000000000000000" pitchFamily="2" charset="2"/>
              </a:rPr>
              <a:t>and </a:t>
            </a:r>
            <a:r>
              <a:rPr lang="en-GB" altLang="de-DE" sz="1800" dirty="0" smtClean="0">
                <a:solidFill>
                  <a:srgbClr val="003F71"/>
                </a:solidFill>
                <a:sym typeface="Wingdings" panose="05000000000000000000" pitchFamily="2" charset="2"/>
              </a:rPr>
              <a:t>examination periods</a:t>
            </a:r>
          </a:p>
          <a:p>
            <a:pPr marL="0" indent="0">
              <a:lnSpc>
                <a:spcPct val="80000"/>
              </a:lnSpc>
              <a:buFont typeface="Times New Roman" panose="02020603050405020304" pitchFamily="18" charset="0"/>
              <a:buNone/>
            </a:pPr>
            <a:endParaRPr lang="de-DE" altLang="de-DE" sz="1800" dirty="0" smtClean="0">
              <a:solidFill>
                <a:srgbClr val="003F71"/>
              </a:solidFill>
              <a:sym typeface="Wingdings" panose="05000000000000000000" pitchFamily="2" charset="2"/>
            </a:endParaRPr>
          </a:p>
        </p:txBody>
      </p:sp>
    </p:spTree>
    <p:extLst>
      <p:ext uri="{BB962C8B-B14F-4D97-AF65-F5344CB8AC3E}">
        <p14:creationId xmlns:p14="http://schemas.microsoft.com/office/powerpoint/2010/main" val="2647233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sz="2800" u="sng" dirty="0" err="1" smtClean="0"/>
              <a:t>Question</a:t>
            </a:r>
            <a:r>
              <a:rPr lang="de-DE" sz="2800" dirty="0" smtClean="0"/>
              <a:t>: </a:t>
            </a:r>
            <a:r>
              <a:rPr lang="en-US" sz="2800" dirty="0"/>
              <a:t>How should incoming and outgoing students be supported</a:t>
            </a:r>
            <a:r>
              <a:rPr lang="en-US" sz="2800" dirty="0" smtClean="0"/>
              <a:t>?</a:t>
            </a:r>
          </a:p>
          <a:p>
            <a:r>
              <a:rPr lang="de-DE" sz="2800" dirty="0" smtClean="0"/>
              <a:t/>
            </a:r>
            <a:br>
              <a:rPr lang="de-DE" sz="2800" dirty="0" smtClean="0"/>
            </a:br>
            <a:r>
              <a:rPr lang="de-DE" sz="2800" dirty="0" smtClean="0"/>
              <a:t>1. </a:t>
            </a:r>
            <a:r>
              <a:rPr lang="de-DE" sz="2800" i="1" dirty="0" smtClean="0"/>
              <a:t>Short </a:t>
            </a:r>
            <a:r>
              <a:rPr lang="de-DE" sz="2800" i="1" dirty="0" err="1" smtClean="0"/>
              <a:t>exchange</a:t>
            </a:r>
            <a:r>
              <a:rPr lang="de-DE" sz="2800" i="1" dirty="0" smtClean="0"/>
              <a:t> of </a:t>
            </a:r>
            <a:r>
              <a:rPr lang="de-DE" sz="2800" i="1" dirty="0" err="1" smtClean="0"/>
              <a:t>suggestions</a:t>
            </a:r>
            <a:endParaRPr lang="de-DE" sz="2800" i="1" dirty="0" smtClean="0"/>
          </a:p>
          <a:p>
            <a:r>
              <a:rPr lang="de-DE" sz="2800" i="1" dirty="0" smtClean="0"/>
              <a:t>2. FAU </a:t>
            </a:r>
            <a:r>
              <a:rPr lang="de-DE" sz="2800" i="1" dirty="0" err="1" smtClean="0"/>
              <a:t>examples</a:t>
            </a:r>
            <a:endParaRPr lang="de-DE" sz="2800" dirty="0"/>
          </a:p>
        </p:txBody>
      </p:sp>
      <p:sp>
        <p:nvSpPr>
          <p:cNvPr id="4" name="Foliennummernplatzhalter 3"/>
          <p:cNvSpPr>
            <a:spLocks noGrp="1"/>
          </p:cNvSpPr>
          <p:nvPr>
            <p:ph type="sldNum" sz="quarter" idx="4294967295"/>
          </p:nvPr>
        </p:nvSpPr>
        <p:spPr>
          <a:xfrm>
            <a:off x="6694488" y="6515100"/>
            <a:ext cx="2133600" cy="206375"/>
          </a:xfrm>
          <a:prstGeom prst="rect">
            <a:avLst/>
          </a:prstGeom>
        </p:spPr>
        <p:txBody>
          <a:bodyPr/>
          <a:lstStyle/>
          <a:p>
            <a:pPr>
              <a:defRPr/>
            </a:pPr>
            <a:fld id="{8E5B80C7-84FE-4950-A7AB-95C2D92828AB}" type="slidenum">
              <a:rPr lang="de-DE" smtClean="0"/>
              <a:pPr>
                <a:defRPr/>
              </a:pPr>
              <a:t>31</a:t>
            </a:fld>
            <a:endParaRPr lang="de-DE"/>
          </a:p>
        </p:txBody>
      </p:sp>
    </p:spTree>
    <p:extLst>
      <p:ext uri="{BB962C8B-B14F-4D97-AF65-F5344CB8AC3E}">
        <p14:creationId xmlns:p14="http://schemas.microsoft.com/office/powerpoint/2010/main" val="921488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13068"/>
            <a:ext cx="7599363" cy="557212"/>
          </a:xfrm>
        </p:spPr>
        <p:txBody>
          <a:bodyPr/>
          <a:lstStyle/>
          <a:p>
            <a:r>
              <a:rPr lang="de-DE" sz="2400" b="1" dirty="0" err="1" smtClean="0">
                <a:solidFill>
                  <a:srgbClr val="C00000"/>
                </a:solidFill>
              </a:rPr>
              <a:t>During</a:t>
            </a:r>
            <a:r>
              <a:rPr lang="de-DE" sz="2400" b="1" dirty="0" smtClean="0">
                <a:solidFill>
                  <a:srgbClr val="C00000"/>
                </a:solidFill>
              </a:rPr>
              <a:t> Exchange – </a:t>
            </a:r>
            <a:r>
              <a:rPr lang="de-DE" sz="2400" b="1" dirty="0" err="1" smtClean="0">
                <a:solidFill>
                  <a:srgbClr val="C00000"/>
                </a:solidFill>
              </a:rPr>
              <a:t>Outgoing</a:t>
            </a:r>
            <a:r>
              <a:rPr lang="de-DE" sz="2400" b="1" dirty="0" smtClean="0">
                <a:solidFill>
                  <a:srgbClr val="C00000"/>
                </a:solidFill>
              </a:rPr>
              <a:t> </a:t>
            </a:r>
            <a:r>
              <a:rPr lang="de-DE" sz="2400" b="1" dirty="0" err="1" smtClean="0">
                <a:solidFill>
                  <a:srgbClr val="C00000"/>
                </a:solidFill>
              </a:rPr>
              <a:t>Students</a:t>
            </a:r>
            <a:endParaRPr lang="de-DE" sz="2400" b="1" dirty="0">
              <a:solidFill>
                <a:srgbClr val="C00000"/>
              </a:solidFill>
            </a:endParaRPr>
          </a:p>
        </p:txBody>
      </p:sp>
      <p:sp>
        <p:nvSpPr>
          <p:cNvPr id="3" name="Inhaltsplatzhalter 2"/>
          <p:cNvSpPr>
            <a:spLocks noGrp="1"/>
          </p:cNvSpPr>
          <p:nvPr>
            <p:ph idx="1"/>
          </p:nvPr>
        </p:nvSpPr>
        <p:spPr>
          <a:xfrm>
            <a:off x="611560" y="1340768"/>
            <a:ext cx="8335838" cy="4428808"/>
          </a:xfrm>
        </p:spPr>
        <p:txBody>
          <a:bodyPr/>
          <a:lstStyle/>
          <a:p>
            <a:r>
              <a:rPr lang="en-US" dirty="0" smtClean="0"/>
              <a:t>Students are within the responsibility of the hosting institution</a:t>
            </a:r>
          </a:p>
          <a:p>
            <a:endParaRPr lang="en-US" dirty="0" smtClean="0"/>
          </a:p>
          <a:p>
            <a:r>
              <a:rPr lang="en-US" dirty="0" smtClean="0"/>
              <a:t>Continuous support and guidance from home institution</a:t>
            </a:r>
          </a:p>
          <a:p>
            <a:pPr marL="0" indent="0">
              <a:buNone/>
            </a:pPr>
            <a:endParaRPr lang="en-US" dirty="0" smtClean="0"/>
          </a:p>
          <a:p>
            <a:r>
              <a:rPr lang="en-US" dirty="0" smtClean="0"/>
              <a:t>To do for FAU: Elaborate emergency communication </a:t>
            </a:r>
            <a:r>
              <a:rPr lang="en-US" dirty="0" smtClean="0"/>
              <a:t>plan </a:t>
            </a:r>
            <a:r>
              <a:rPr lang="en-US" dirty="0" smtClean="0"/>
              <a:t>and create e</a:t>
            </a:r>
            <a:r>
              <a:rPr lang="de-DE" dirty="0" err="1" smtClean="0"/>
              <a:t>mergency</a:t>
            </a:r>
            <a:r>
              <a:rPr lang="de-DE" dirty="0" smtClean="0"/>
              <a:t> </a:t>
            </a:r>
            <a:r>
              <a:rPr lang="de-DE" dirty="0" err="1" smtClean="0"/>
              <a:t>response</a:t>
            </a:r>
            <a:r>
              <a:rPr lang="de-DE" dirty="0" smtClean="0"/>
              <a:t> </a:t>
            </a:r>
            <a:r>
              <a:rPr lang="de-DE" dirty="0" err="1" smtClean="0"/>
              <a:t>team</a:t>
            </a:r>
            <a:endParaRPr lang="en-US" dirty="0" smtClean="0"/>
          </a:p>
          <a:p>
            <a:endParaRPr lang="de-DE" dirty="0"/>
          </a:p>
        </p:txBody>
      </p:sp>
      <p:sp>
        <p:nvSpPr>
          <p:cNvPr id="4" name="Foliennummernplatzhalter 3"/>
          <p:cNvSpPr>
            <a:spLocks noGrp="1"/>
          </p:cNvSpPr>
          <p:nvPr>
            <p:ph type="sldNum" sz="quarter" idx="4294967295"/>
          </p:nvPr>
        </p:nvSpPr>
        <p:spPr>
          <a:xfrm>
            <a:off x="6694488" y="6515100"/>
            <a:ext cx="2133600" cy="206375"/>
          </a:xfrm>
          <a:prstGeom prst="rect">
            <a:avLst/>
          </a:prstGeom>
        </p:spPr>
        <p:txBody>
          <a:bodyPr/>
          <a:lstStyle/>
          <a:p>
            <a:pPr>
              <a:defRPr/>
            </a:pPr>
            <a:fld id="{A51BFA18-997B-4786-8CD8-A8AC959BB070}" type="slidenum">
              <a:rPr lang="de-DE" smtClean="0"/>
              <a:pPr>
                <a:defRPr/>
              </a:pPr>
              <a:t>32</a:t>
            </a:fld>
            <a:endParaRPr lang="de-DE"/>
          </a:p>
        </p:txBody>
      </p:sp>
    </p:spTree>
    <p:extLst>
      <p:ext uri="{BB962C8B-B14F-4D97-AF65-F5344CB8AC3E}">
        <p14:creationId xmlns:p14="http://schemas.microsoft.com/office/powerpoint/2010/main" val="2684984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626" name="Titel 1"/>
          <p:cNvSpPr>
            <a:spLocks noGrp="1"/>
          </p:cNvSpPr>
          <p:nvPr>
            <p:ph type="title" idx="4294967295"/>
          </p:nvPr>
        </p:nvSpPr>
        <p:spPr bwMode="auto">
          <a:xfrm>
            <a:off x="595313" y="1204913"/>
            <a:ext cx="7832725" cy="1177925"/>
          </a:xfrm>
          <a:prstGeom prst="rect">
            <a:avLst/>
          </a:prstGeom>
          <a:noFill/>
        </p:spPr>
        <p:txBody>
          <a:bodyPr/>
          <a:lstStyle/>
          <a:p>
            <a:pPr>
              <a:defRPr/>
            </a:pPr>
            <a:r>
              <a:rPr b="1">
                <a:latin typeface="Helvetica Neue Medium"/>
              </a:rPr>
              <a:t>Location – Practical Aspects</a:t>
            </a:r>
          </a:p>
        </p:txBody>
      </p:sp>
      <p:sp>
        <p:nvSpPr>
          <p:cNvPr id="26627" name="Datumsplatzhalter 3"/>
          <p:cNvSpPr>
            <a:spLocks/>
          </p:cNvSpPr>
          <p:nvPr/>
        </p:nvSpPr>
        <p:spPr bwMode="auto">
          <a:xfrm>
            <a:off x="627063" y="6515100"/>
            <a:ext cx="692150" cy="206375"/>
          </a:xfrm>
          <a:prstGeom prst="rect">
            <a:avLst/>
          </a:prstGeom>
          <a:noFill/>
          <a:ln>
            <a:noFill/>
          </a:ln>
        </p:spPr>
        <p:txBody>
          <a:bodyPr lIns="0" anchor="ctr"/>
          <a:lstStyle>
            <a:lvl1pPr>
              <a:spcBef>
                <a:spcPts val="300"/>
              </a:spcBef>
              <a:buClr>
                <a:schemeClr val="tx1"/>
              </a:buClr>
              <a:buSzPct val="100000"/>
              <a:buFont typeface="Arial"/>
              <a:buChar char="•"/>
              <a:defRPr sz="2000">
                <a:solidFill>
                  <a:schemeClr val="tx1"/>
                </a:solidFill>
                <a:latin typeface="Helvetica Neue"/>
                <a:ea typeface="Helvetica Neue"/>
              </a:defRPr>
            </a:lvl1pPr>
            <a:lvl2pPr marL="742950" indent="-285750">
              <a:spcBef>
                <a:spcPts val="300"/>
              </a:spcBef>
              <a:buClr>
                <a:schemeClr val="tx1"/>
              </a:buClr>
              <a:buSzPct val="100000"/>
              <a:buFont typeface="Arial"/>
              <a:buChar char="•"/>
              <a:defRPr>
                <a:solidFill>
                  <a:schemeClr val="tx1"/>
                </a:solidFill>
                <a:latin typeface="Helvetica Neue"/>
                <a:ea typeface="Helvetica Neue"/>
              </a:defRPr>
            </a:lvl2pPr>
            <a:lvl3pPr marL="1143000" indent="-228600">
              <a:spcBef>
                <a:spcPts val="300"/>
              </a:spcBef>
              <a:buClr>
                <a:schemeClr val="tx1"/>
              </a:buClr>
              <a:buSzPct val="100000"/>
              <a:buFont typeface="Arial"/>
              <a:buChar char="•"/>
              <a:defRPr>
                <a:solidFill>
                  <a:schemeClr val="tx1"/>
                </a:solidFill>
                <a:latin typeface="Helvetica Neue"/>
                <a:ea typeface="Helvetica Neue"/>
              </a:defRPr>
            </a:lvl3pPr>
            <a:lvl4pPr marL="1600200" indent="-228600">
              <a:spcBef>
                <a:spcPts val="300"/>
              </a:spcBef>
              <a:buClr>
                <a:schemeClr val="tx1"/>
              </a:buClr>
              <a:buSzPct val="100000"/>
              <a:buFont typeface="Arial"/>
              <a:buChar char="•"/>
              <a:defRPr sz="1600">
                <a:solidFill>
                  <a:schemeClr val="tx1"/>
                </a:solidFill>
                <a:latin typeface="Helvetica Neue"/>
                <a:ea typeface="Helvetica Neue"/>
              </a:defRPr>
            </a:lvl4pPr>
            <a:lvl5pPr marL="2057400" indent="-228600">
              <a:spcBef>
                <a:spcPts val="300"/>
              </a:spcBef>
              <a:buClr>
                <a:schemeClr val="tx1"/>
              </a:buClr>
              <a:buSzPct val="100000"/>
              <a:buFont typeface="Arial"/>
              <a:buChar char="•"/>
              <a:defRPr sz="1600">
                <a:solidFill>
                  <a:schemeClr val="tx1"/>
                </a:solidFill>
                <a:latin typeface="Helvetica Neue"/>
                <a:ea typeface="Helvetica Neue"/>
              </a:defRPr>
            </a:lvl5pPr>
            <a:lvl6pPr marL="25146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6pPr>
            <a:lvl7pPr marL="29718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7pPr>
            <a:lvl8pPr marL="34290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8pPr>
            <a:lvl9pPr marL="38862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9pPr>
          </a:lstStyle>
          <a:p>
            <a:pPr>
              <a:spcBef>
                <a:spcPts val="0"/>
              </a:spcBef>
              <a:buClrTx/>
              <a:buSzTx/>
              <a:buFontTx/>
              <a:buNone/>
              <a:defRPr/>
            </a:pPr>
            <a:endParaRPr sz="800" b="0">
              <a:ea typeface="ＭＳ Ｐゴシック"/>
            </a:endParaRPr>
          </a:p>
        </p:txBody>
      </p:sp>
      <p:sp>
        <p:nvSpPr>
          <p:cNvPr id="26628" name="Foliennummernplatzhalter 5"/>
          <p:cNvSpPr>
            <a:spLocks/>
          </p:cNvSpPr>
          <p:nvPr/>
        </p:nvSpPr>
        <p:spPr bwMode="auto">
          <a:xfrm>
            <a:off x="6694488" y="6515100"/>
            <a:ext cx="2133600" cy="206375"/>
          </a:xfrm>
          <a:prstGeom prst="rect">
            <a:avLst/>
          </a:prstGeom>
          <a:noFill/>
          <a:ln>
            <a:noFill/>
          </a:ln>
        </p:spPr>
        <p:txBody>
          <a:bodyPr anchor="ctr"/>
          <a:lstStyle>
            <a:lvl1pPr>
              <a:spcBef>
                <a:spcPts val="300"/>
              </a:spcBef>
              <a:buClr>
                <a:schemeClr val="tx1"/>
              </a:buClr>
              <a:buSzPct val="100000"/>
              <a:buFont typeface="Arial"/>
              <a:buChar char="•"/>
              <a:defRPr sz="2000">
                <a:solidFill>
                  <a:schemeClr val="tx1"/>
                </a:solidFill>
                <a:latin typeface="Helvetica Neue"/>
                <a:ea typeface="Helvetica Neue"/>
              </a:defRPr>
            </a:lvl1pPr>
            <a:lvl2pPr marL="742950" indent="-285750">
              <a:spcBef>
                <a:spcPts val="300"/>
              </a:spcBef>
              <a:buClr>
                <a:schemeClr val="tx1"/>
              </a:buClr>
              <a:buSzPct val="100000"/>
              <a:buFont typeface="Arial"/>
              <a:buChar char="•"/>
              <a:defRPr>
                <a:solidFill>
                  <a:schemeClr val="tx1"/>
                </a:solidFill>
                <a:latin typeface="Helvetica Neue"/>
                <a:ea typeface="Helvetica Neue"/>
              </a:defRPr>
            </a:lvl2pPr>
            <a:lvl3pPr marL="1143000" indent="-228600">
              <a:spcBef>
                <a:spcPts val="300"/>
              </a:spcBef>
              <a:buClr>
                <a:schemeClr val="tx1"/>
              </a:buClr>
              <a:buSzPct val="100000"/>
              <a:buFont typeface="Arial"/>
              <a:buChar char="•"/>
              <a:defRPr>
                <a:solidFill>
                  <a:schemeClr val="tx1"/>
                </a:solidFill>
                <a:latin typeface="Helvetica Neue"/>
                <a:ea typeface="Helvetica Neue"/>
              </a:defRPr>
            </a:lvl3pPr>
            <a:lvl4pPr marL="1600200" indent="-228600">
              <a:spcBef>
                <a:spcPts val="300"/>
              </a:spcBef>
              <a:buClr>
                <a:schemeClr val="tx1"/>
              </a:buClr>
              <a:buSzPct val="100000"/>
              <a:buFont typeface="Arial"/>
              <a:buChar char="•"/>
              <a:defRPr sz="1600">
                <a:solidFill>
                  <a:schemeClr val="tx1"/>
                </a:solidFill>
                <a:latin typeface="Helvetica Neue"/>
                <a:ea typeface="Helvetica Neue"/>
              </a:defRPr>
            </a:lvl4pPr>
            <a:lvl5pPr marL="2057400" indent="-228600">
              <a:spcBef>
                <a:spcPts val="300"/>
              </a:spcBef>
              <a:buClr>
                <a:schemeClr val="tx1"/>
              </a:buClr>
              <a:buSzPct val="100000"/>
              <a:buFont typeface="Arial"/>
              <a:buChar char="•"/>
              <a:defRPr sz="1600">
                <a:solidFill>
                  <a:schemeClr val="tx1"/>
                </a:solidFill>
                <a:latin typeface="Helvetica Neue"/>
                <a:ea typeface="Helvetica Neue"/>
              </a:defRPr>
            </a:lvl5pPr>
            <a:lvl6pPr marL="25146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6pPr>
            <a:lvl7pPr marL="29718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7pPr>
            <a:lvl8pPr marL="34290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8pPr>
            <a:lvl9pPr marL="3886200" indent="-228600" defTabSz="457200">
              <a:spcBef>
                <a:spcPts val="300"/>
              </a:spcBef>
              <a:spcAft>
                <a:spcPts val="0"/>
              </a:spcAft>
              <a:buClr>
                <a:schemeClr val="tx1"/>
              </a:buClr>
              <a:buSzPct val="100000"/>
              <a:buFont typeface="Arial"/>
              <a:buChar char="•"/>
              <a:defRPr sz="1600">
                <a:solidFill>
                  <a:schemeClr val="tx1"/>
                </a:solidFill>
                <a:latin typeface="Helvetica Neue"/>
                <a:ea typeface="Helvetica Neue"/>
              </a:defRPr>
            </a:lvl9pPr>
          </a:lstStyle>
          <a:p>
            <a:pPr algn="r">
              <a:spcBef>
                <a:spcPts val="0"/>
              </a:spcBef>
              <a:buClrTx/>
              <a:buSzTx/>
              <a:buFontTx/>
              <a:buNone/>
              <a:defRPr/>
            </a:pPr>
            <a:fld id="{01C49AED-7FA2-4ACA-AF6C-96BD5D34999D}" type="slidenum">
              <a:t>33</a:t>
            </a:fld>
            <a:endParaRPr sz="800" b="0">
              <a:ea typeface="ＭＳ Ｐゴシック"/>
            </a:endParaRPr>
          </a:p>
        </p:txBody>
      </p:sp>
      <p:sp>
        <p:nvSpPr>
          <p:cNvPr id="26629" name="Textplatzhalter 2"/>
          <p:cNvSpPr>
            <a:spLocks noGrp="1"/>
          </p:cNvSpPr>
          <p:nvPr>
            <p:ph type="body" idx="4294967295"/>
          </p:nvPr>
        </p:nvSpPr>
        <p:spPr bwMode="auto">
          <a:xfrm>
            <a:off x="595313" y="2116138"/>
            <a:ext cx="4254500" cy="3402012"/>
          </a:xfrm>
          <a:prstGeom prst="rect">
            <a:avLst/>
          </a:prstGeom>
          <a:noFill/>
        </p:spPr>
        <p:txBody>
          <a:bodyPr/>
          <a:lstStyle/>
          <a:p>
            <a:pPr marL="381000" indent="-381000">
              <a:lnSpc>
                <a:spcPct val="130000"/>
              </a:lnSpc>
              <a:defRPr/>
            </a:pPr>
            <a:r>
              <a:rPr sz="1800">
                <a:solidFill>
                  <a:srgbClr val="002060"/>
                </a:solidFill>
              </a:rPr>
              <a:t>Public transport: Most students and staff use public transport and/or bicycles within town, good connections by train to Nürnberg (15 min. and Fürth, 7 min.)</a:t>
            </a:r>
            <a:endParaRPr/>
          </a:p>
          <a:p>
            <a:pPr marL="381000" indent="-381000">
              <a:lnSpc>
                <a:spcPct val="130000"/>
              </a:lnSpc>
              <a:buFont typeface="Arial"/>
              <a:buNone/>
              <a:defRPr/>
            </a:pPr>
            <a:endParaRPr sz="1800"/>
          </a:p>
          <a:p>
            <a:pPr marL="381000" indent="-381000">
              <a:lnSpc>
                <a:spcPct val="130000"/>
              </a:lnSpc>
              <a:defRPr/>
            </a:pPr>
            <a:r>
              <a:rPr sz="1800">
                <a:solidFill>
                  <a:srgbClr val="002060"/>
                </a:solidFill>
              </a:rPr>
              <a:t>Next airport is in the North of Nürnberg, on the southern border of the city of Erlangen</a:t>
            </a:r>
            <a:endParaRPr/>
          </a:p>
        </p:txBody>
      </p:sp>
      <p:pic>
        <p:nvPicPr>
          <p:cNvPr id="26630" name="Picture 7"/>
          <p:cNvPicPr>
            <a:picLocks noChangeAspect="1" noChangeArrowheads="1"/>
          </p:cNvPicPr>
          <p:nvPr/>
        </p:nvPicPr>
        <p:blipFill>
          <a:blip r:embed="rId3"/>
          <a:stretch/>
        </p:blipFill>
        <p:spPr bwMode="auto">
          <a:xfrm>
            <a:off x="4838700" y="1941513"/>
            <a:ext cx="3816350" cy="3813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62498" name="Group 2"/>
          <p:cNvGrpSpPr/>
          <p:nvPr/>
        </p:nvGrpSpPr>
        <p:grpSpPr bwMode="auto">
          <a:xfrm>
            <a:off x="923364" y="1021136"/>
            <a:ext cx="7773707" cy="5290018"/>
            <a:chOff x="968" y="1043"/>
            <a:chExt cx="3699" cy="2466"/>
          </a:xfrm>
        </p:grpSpPr>
        <p:pic>
          <p:nvPicPr>
            <p:cNvPr id="362499" name="Picture 3"/>
            <p:cNvPicPr>
              <a:picLocks noChangeAspect="1" noChangeArrowheads="1"/>
            </p:cNvPicPr>
            <p:nvPr/>
          </p:nvPicPr>
          <p:blipFill>
            <a:blip r:embed="rId3"/>
            <a:stretch/>
          </p:blipFill>
          <p:spPr bwMode="auto">
            <a:xfrm>
              <a:off x="968" y="1043"/>
              <a:ext cx="3700" cy="2467"/>
            </a:xfrm>
            <a:prstGeom prst="rect">
              <a:avLst/>
            </a:prstGeom>
            <a:noFill/>
            <a:ln>
              <a:noFill/>
            </a:ln>
          </p:spPr>
        </p:pic>
        <p:sp>
          <p:nvSpPr>
            <p:cNvPr id="362500" name="Text Box 4"/>
            <p:cNvSpPr>
              <a:spLocks/>
            </p:cNvSpPr>
            <p:nvPr/>
          </p:nvSpPr>
          <p:spPr bwMode="auto">
            <a:xfrm>
              <a:off x="968" y="1043"/>
              <a:ext cx="3700" cy="2467"/>
            </a:xfrm>
            <a:prstGeom prst="rect">
              <a:avLst/>
            </a:prstGeom>
            <a:noFill/>
            <a:ln>
              <a:noFill/>
            </a:ln>
          </p:spPr>
          <p:txBody>
            <a:bodyPr wrap="none" anchor="ctr"/>
            <a:lstStyle/>
            <a:p>
              <a:pPr>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Foliennummernplatzhalter 3"/>
          <p:cNvSpPr>
            <a:spLocks noGrp="1"/>
          </p:cNvSpPr>
          <p:nvPr>
            <p:ph type="sldNum" sz="quarter" idx="10"/>
          </p:nvPr>
        </p:nvSpPr>
        <p:spPr bwMode="auto"/>
        <p:txBody>
          <a:bodyPr/>
          <a:lstStyle/>
          <a:p>
            <a:pPr>
              <a:defRPr/>
            </a:pPr>
            <a:r>
              <a:rPr/>
              <a:t>40</a:t>
            </a:r>
          </a:p>
        </p:txBody>
      </p:sp>
      <p:pic>
        <p:nvPicPr>
          <p:cNvPr id="48131" name="Picture 4"/>
          <p:cNvPicPr>
            <a:picLocks noChangeAspect="1" noChangeArrowheads="1"/>
          </p:cNvPicPr>
          <p:nvPr/>
        </p:nvPicPr>
        <p:blipFill>
          <a:blip r:embed="rId3"/>
          <a:stretch/>
        </p:blipFill>
        <p:spPr bwMode="auto">
          <a:xfrm>
            <a:off x="0" y="0"/>
            <a:ext cx="9144000" cy="4532313"/>
          </a:xfrm>
          <a:prstGeom prst="rect">
            <a:avLst/>
          </a:prstGeom>
          <a:noFill/>
          <a:ln>
            <a:noFill/>
          </a:ln>
        </p:spPr>
      </p:pic>
      <p:sp>
        <p:nvSpPr>
          <p:cNvPr id="48132" name="Rectangle 6"/>
          <p:cNvSpPr>
            <a:spLocks noChangeArrowheads="1"/>
          </p:cNvSpPr>
          <p:nvPr/>
        </p:nvSpPr>
        <p:spPr bwMode="auto">
          <a:xfrm>
            <a:off x="0" y="4508500"/>
            <a:ext cx="9144000" cy="144463"/>
          </a:xfrm>
          <a:prstGeom prst="rect">
            <a:avLst/>
          </a:prstGeom>
          <a:solidFill>
            <a:srgbClr val="003366"/>
          </a:solidFill>
          <a:ln>
            <a:noFill/>
          </a:ln>
        </p:spPr>
        <p:txBody>
          <a:bodyPr wrap="none" anchor="ctr"/>
          <a:lstStyle/>
          <a:p>
            <a:pPr>
              <a:defRPr/>
            </a:pPr>
            <a:endParaRPr/>
          </a:p>
        </p:txBody>
      </p:sp>
      <p:pic>
        <p:nvPicPr>
          <p:cNvPr id="48133" name="Picture 8"/>
          <p:cNvPicPr>
            <a:picLocks noChangeAspect="1" noChangeArrowheads="1"/>
          </p:cNvPicPr>
          <p:nvPr/>
        </p:nvPicPr>
        <p:blipFill>
          <a:blip r:embed="rId4"/>
          <a:stretch/>
        </p:blipFill>
        <p:spPr bwMode="auto">
          <a:xfrm>
            <a:off x="6443663" y="5949950"/>
            <a:ext cx="2284412" cy="446088"/>
          </a:xfrm>
          <a:prstGeom prst="rect">
            <a:avLst/>
          </a:prstGeom>
          <a:noFill/>
          <a:ln>
            <a:noFill/>
          </a:ln>
        </p:spPr>
      </p:pic>
      <p:sp>
        <p:nvSpPr>
          <p:cNvPr id="13318" name="Text Box 9"/>
          <p:cNvSpPr>
            <a:spLocks/>
          </p:cNvSpPr>
          <p:nvPr/>
        </p:nvSpPr>
        <p:spPr bwMode="auto">
          <a:xfrm>
            <a:off x="504031" y="2341633"/>
            <a:ext cx="8135937" cy="1631216"/>
          </a:xfrm>
          <a:prstGeom prst="rect">
            <a:avLst/>
          </a:prstGeom>
          <a:noFill/>
          <a:ln>
            <a:noFill/>
          </a:ln>
        </p:spPr>
        <p:txBody>
          <a:bodyPr>
            <a:spAutoFit/>
          </a:bodyPr>
          <a:lstStyle>
            <a:lvl1pPr>
              <a:defRPr>
                <a:solidFill>
                  <a:schemeClr val="tx1"/>
                </a:solidFill>
                <a:latin typeface="Arial"/>
                <a:ea typeface="ＭＳ Ｐゴシック"/>
              </a:defRPr>
            </a:lvl1pPr>
            <a:lvl2pPr marL="742950" indent="-285750">
              <a:defRPr>
                <a:solidFill>
                  <a:schemeClr val="tx1"/>
                </a:solidFill>
                <a:latin typeface="Arial"/>
                <a:ea typeface="ＭＳ Ｐゴシック"/>
              </a:defRPr>
            </a:lvl2pPr>
            <a:lvl3pPr marL="1143000" indent="-228600">
              <a:defRPr>
                <a:solidFill>
                  <a:schemeClr val="tx1"/>
                </a:solidFill>
                <a:latin typeface="Arial"/>
                <a:ea typeface="ＭＳ Ｐゴシック"/>
              </a:defRPr>
            </a:lvl3pPr>
            <a:lvl4pPr marL="1600200" indent="-228600">
              <a:defRPr>
                <a:solidFill>
                  <a:schemeClr val="tx1"/>
                </a:solidFill>
                <a:latin typeface="Arial"/>
                <a:ea typeface="ＭＳ Ｐゴシック"/>
              </a:defRPr>
            </a:lvl4pPr>
            <a:lvl5pPr marL="2057400" indent="-228600">
              <a:defRPr>
                <a:solidFill>
                  <a:schemeClr val="tx1"/>
                </a:solidFill>
                <a:latin typeface="Arial"/>
                <a:ea typeface="ＭＳ Ｐゴシック"/>
              </a:defRPr>
            </a:lvl5pPr>
            <a:lvl6pPr marL="2514600" indent="-228600" defTabSz="457200">
              <a:spcBef>
                <a:spcPts val="0"/>
              </a:spcBef>
              <a:spcAft>
                <a:spcPts val="0"/>
              </a:spcAft>
              <a:defRPr>
                <a:solidFill>
                  <a:schemeClr val="tx1"/>
                </a:solidFill>
                <a:latin typeface="Arial"/>
                <a:ea typeface="ＭＳ Ｐゴシック"/>
              </a:defRPr>
            </a:lvl6pPr>
            <a:lvl7pPr marL="2971800" indent="-228600" defTabSz="457200">
              <a:spcBef>
                <a:spcPts val="0"/>
              </a:spcBef>
              <a:spcAft>
                <a:spcPts val="0"/>
              </a:spcAft>
              <a:defRPr>
                <a:solidFill>
                  <a:schemeClr val="tx1"/>
                </a:solidFill>
                <a:latin typeface="Arial"/>
                <a:ea typeface="ＭＳ Ｐゴシック"/>
              </a:defRPr>
            </a:lvl7pPr>
            <a:lvl8pPr marL="3429000" indent="-228600" defTabSz="457200">
              <a:spcBef>
                <a:spcPts val="0"/>
              </a:spcBef>
              <a:spcAft>
                <a:spcPts val="0"/>
              </a:spcAft>
              <a:defRPr>
                <a:solidFill>
                  <a:schemeClr val="tx1"/>
                </a:solidFill>
                <a:latin typeface="Arial"/>
                <a:ea typeface="ＭＳ Ｐゴシック"/>
              </a:defRPr>
            </a:lvl8pPr>
            <a:lvl9pPr marL="3886200" indent="-228600" defTabSz="457200">
              <a:spcBef>
                <a:spcPts val="0"/>
              </a:spcBef>
              <a:spcAft>
                <a:spcPts val="0"/>
              </a:spcAft>
              <a:defRPr>
                <a:solidFill>
                  <a:schemeClr val="tx1"/>
                </a:solidFill>
                <a:latin typeface="Arial"/>
                <a:ea typeface="ＭＳ Ｐゴシック"/>
              </a:defRPr>
            </a:lvl9pPr>
          </a:lstStyle>
          <a:p>
            <a:pPr algn="ctr">
              <a:defRPr/>
            </a:pPr>
            <a:r>
              <a:rPr sz="4000" dirty="0">
                <a:solidFill>
                  <a:schemeClr val="bg1"/>
                </a:solidFill>
                <a:latin typeface="+mj-lt"/>
              </a:rPr>
              <a:t>Thank you for your </a:t>
            </a:r>
            <a:r>
              <a:rPr sz="4000" dirty="0" smtClean="0">
                <a:solidFill>
                  <a:schemeClr val="bg1"/>
                </a:solidFill>
                <a:latin typeface="+mj-lt"/>
              </a:rPr>
              <a:t>attention</a:t>
            </a:r>
            <a:endParaRPr lang="de-DE" sz="4000" dirty="0" smtClean="0">
              <a:solidFill>
                <a:schemeClr val="bg1"/>
              </a:solidFill>
              <a:latin typeface="+mj-lt"/>
            </a:endParaRPr>
          </a:p>
          <a:p>
            <a:pPr algn="ctr">
              <a:defRPr/>
            </a:pPr>
            <a:endParaRPr lang="de-DE" sz="4000" b="1" dirty="0">
              <a:solidFill>
                <a:schemeClr val="bg1"/>
              </a:solidFill>
              <a:latin typeface="+mj-lt"/>
            </a:endParaRPr>
          </a:p>
          <a:p>
            <a:pPr algn="r">
              <a:defRPr/>
            </a:pPr>
            <a:r>
              <a:rPr lang="de-DE" sz="2000" dirty="0" err="1">
                <a:solidFill>
                  <a:schemeClr val="bg1"/>
                </a:solidFill>
                <a:latin typeface="+mj-lt"/>
              </a:rPr>
              <a:t>c</a:t>
            </a:r>
            <a:r>
              <a:rPr lang="de-DE" sz="2000" dirty="0" err="1" smtClean="0">
                <a:solidFill>
                  <a:schemeClr val="bg1"/>
                </a:solidFill>
                <a:latin typeface="+mj-lt"/>
              </a:rPr>
              <a:t>ontact</a:t>
            </a:r>
            <a:r>
              <a:rPr lang="de-DE" sz="2000" dirty="0" smtClean="0">
                <a:solidFill>
                  <a:schemeClr val="bg1"/>
                </a:solidFill>
                <a:latin typeface="+mj-lt"/>
              </a:rPr>
              <a:t>: bianca.distler@fau.de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365250" y="893927"/>
            <a:ext cx="7599363" cy="557212"/>
          </a:xfrm>
        </p:spPr>
        <p:txBody>
          <a:bodyPr>
            <a:normAutofit/>
          </a:bodyPr>
          <a:lstStyle/>
          <a:p>
            <a:pPr algn="r">
              <a:defRPr/>
            </a:pPr>
            <a:r>
              <a:rPr lang="de-DE" sz="1800" kern="1200" dirty="0">
                <a:solidFill>
                  <a:schemeClr val="tx2"/>
                </a:solidFill>
                <a:cs typeface="Times New Roman" pitchFamily="18" charset="0"/>
              </a:rPr>
              <a:t>The University </a:t>
            </a:r>
            <a:r>
              <a:rPr lang="de-DE" sz="1800" kern="1200" dirty="0" err="1">
                <a:solidFill>
                  <a:schemeClr val="tx2"/>
                </a:solidFill>
                <a:cs typeface="Times New Roman" pitchFamily="18" charset="0"/>
              </a:rPr>
              <a:t>of</a:t>
            </a:r>
            <a:r>
              <a:rPr lang="de-DE" sz="1800" kern="1200" dirty="0">
                <a:solidFill>
                  <a:schemeClr val="tx2"/>
                </a:solidFill>
                <a:cs typeface="Times New Roman" pitchFamily="18" charset="0"/>
              </a:rPr>
              <a:t> Erlangen-</a:t>
            </a:r>
            <a:r>
              <a:rPr lang="en-US" sz="1800" kern="1200" dirty="0" err="1">
                <a:solidFill>
                  <a:schemeClr val="tx2"/>
                </a:solidFill>
                <a:cs typeface="Times New Roman" pitchFamily="18" charset="0"/>
              </a:rPr>
              <a:t>Nürnberg</a:t>
            </a:r>
            <a:r>
              <a:rPr lang="de-DE" sz="1800" kern="1200" dirty="0">
                <a:solidFill>
                  <a:schemeClr val="tx2"/>
                </a:solidFill>
                <a:cs typeface="Times New Roman" pitchFamily="18" charset="0"/>
              </a:rPr>
              <a:t> (FAU) – at </a:t>
            </a:r>
            <a:r>
              <a:rPr lang="de-DE" sz="1800" kern="1200" dirty="0" err="1">
                <a:solidFill>
                  <a:schemeClr val="tx2"/>
                </a:solidFill>
                <a:cs typeface="Times New Roman" pitchFamily="18" charset="0"/>
              </a:rPr>
              <a:t>the</a:t>
            </a:r>
            <a:r>
              <a:rPr lang="de-DE" sz="1800" kern="1200" dirty="0">
                <a:solidFill>
                  <a:schemeClr val="tx2"/>
                </a:solidFill>
                <a:cs typeface="Times New Roman" pitchFamily="18" charset="0"/>
              </a:rPr>
              <a:t> </a:t>
            </a:r>
            <a:r>
              <a:rPr lang="de-DE" sz="1800" kern="1200" dirty="0" err="1">
                <a:solidFill>
                  <a:schemeClr val="tx2"/>
                </a:solidFill>
                <a:cs typeface="Times New Roman" pitchFamily="18" charset="0"/>
              </a:rPr>
              <a:t>heart</a:t>
            </a:r>
            <a:r>
              <a:rPr lang="de-DE" sz="1800" kern="1200" dirty="0">
                <a:solidFill>
                  <a:schemeClr val="tx2"/>
                </a:solidFill>
                <a:cs typeface="Times New Roman" pitchFamily="18" charset="0"/>
              </a:rPr>
              <a:t> </a:t>
            </a:r>
            <a:r>
              <a:rPr lang="de-DE" sz="1800" kern="1200" dirty="0" err="1">
                <a:solidFill>
                  <a:schemeClr val="tx2"/>
                </a:solidFill>
                <a:cs typeface="Times New Roman" pitchFamily="18" charset="0"/>
              </a:rPr>
              <a:t>of</a:t>
            </a:r>
            <a:r>
              <a:rPr lang="de-DE" sz="1800" kern="1200" dirty="0">
                <a:solidFill>
                  <a:schemeClr val="tx2"/>
                </a:solidFill>
                <a:cs typeface="Times New Roman" pitchFamily="18" charset="0"/>
              </a:rPr>
              <a:t> Europe</a:t>
            </a:r>
            <a:endParaRPr lang="de-DE" sz="1800" kern="1200" dirty="0">
              <a:solidFill>
                <a:schemeClr val="tx2"/>
              </a:solidFill>
            </a:endParaRPr>
          </a:p>
        </p:txBody>
      </p:sp>
      <p:sp>
        <p:nvSpPr>
          <p:cNvPr id="6" name="Foliennummernplatzhalter 5"/>
          <p:cNvSpPr>
            <a:spLocks noGrp="1"/>
          </p:cNvSpPr>
          <p:nvPr>
            <p:ph type="sldNum" sz="quarter" idx="4294967295"/>
          </p:nvPr>
        </p:nvSpPr>
        <p:spPr>
          <a:xfrm>
            <a:off x="6553200" y="6519863"/>
            <a:ext cx="2133600" cy="365125"/>
          </a:xfrm>
          <a:prstGeom prst="rect">
            <a:avLst/>
          </a:prstGeom>
        </p:spPr>
        <p:txBody>
          <a:bodyPr anchor="ctr"/>
          <a:lstStyle/>
          <a:p>
            <a:pPr algn="r" fontAlgn="auto">
              <a:spcBef>
                <a:spcPts val="0"/>
              </a:spcBef>
              <a:spcAft>
                <a:spcPts val="0"/>
              </a:spcAft>
              <a:defRPr/>
            </a:pPr>
            <a:fld id="{BBB19172-9F53-4BF8-96E7-C68651CCD079}" type="slidenum">
              <a:rPr lang="de-DE" sz="800">
                <a:solidFill>
                  <a:schemeClr val="tx1">
                    <a:tint val="75000"/>
                  </a:schemeClr>
                </a:solidFill>
                <a:latin typeface="Helvetica" pitchFamily="34" charset="0"/>
                <a:cs typeface="+mn-cs"/>
              </a:rPr>
              <a:pPr algn="r" fontAlgn="auto">
                <a:spcBef>
                  <a:spcPts val="0"/>
                </a:spcBef>
                <a:spcAft>
                  <a:spcPts val="0"/>
                </a:spcAft>
                <a:defRPr/>
              </a:pPr>
              <a:t>4</a:t>
            </a:fld>
            <a:endParaRPr lang="de-DE" sz="800" dirty="0">
              <a:solidFill>
                <a:schemeClr val="tx1">
                  <a:tint val="75000"/>
                </a:schemeClr>
              </a:solidFill>
              <a:latin typeface="Helvetica" pitchFamily="34" charset="0"/>
              <a:cs typeface="+mn-cs"/>
            </a:endParaRPr>
          </a:p>
        </p:txBody>
      </p:sp>
      <p:sp>
        <p:nvSpPr>
          <p:cNvPr id="18438" name="Text Box 13"/>
          <p:cNvSpPr txBox="1">
            <a:spLocks noChangeArrowheads="1"/>
          </p:cNvSpPr>
          <p:nvPr/>
        </p:nvSpPr>
        <p:spPr bwMode="auto">
          <a:xfrm flipH="1">
            <a:off x="5435600" y="3789363"/>
            <a:ext cx="3708400" cy="2519362"/>
          </a:xfrm>
          <a:prstGeom prst="rect">
            <a:avLst/>
          </a:prstGeom>
          <a:noFill/>
          <a:ln w="9525">
            <a:noFill/>
            <a:miter lim="800000"/>
            <a:headEnd/>
            <a:tailEnd/>
          </a:ln>
        </p:spPr>
        <p:txBody>
          <a:bodyPr/>
          <a:lstStyle/>
          <a:p>
            <a:pPr>
              <a:spcBef>
                <a:spcPct val="20000"/>
              </a:spcBef>
              <a:buFont typeface="Arial" charset="0"/>
              <a:buChar char="■"/>
              <a:tabLst>
                <a:tab pos="1162050" algn="l"/>
              </a:tabLst>
            </a:pPr>
            <a:r>
              <a:rPr lang="en-US" sz="1400" b="1" dirty="0">
                <a:solidFill>
                  <a:srgbClr val="5B666D"/>
                </a:solidFill>
                <a:latin typeface="Helvetica" pitchFamily="34" charset="0"/>
              </a:rPr>
              <a:t> Main sites</a:t>
            </a:r>
            <a:r>
              <a:rPr lang="en-US" sz="1400" b="1" dirty="0">
                <a:solidFill>
                  <a:srgbClr val="003399"/>
                </a:solidFill>
                <a:latin typeface="Helvetica" pitchFamily="34" charset="0"/>
              </a:rPr>
              <a:t/>
            </a:r>
            <a:br>
              <a:rPr lang="en-US" sz="1400" b="1" dirty="0">
                <a:solidFill>
                  <a:srgbClr val="003399"/>
                </a:solidFill>
                <a:latin typeface="Helvetica" pitchFamily="34" charset="0"/>
              </a:rPr>
            </a:br>
            <a:r>
              <a:rPr lang="en-US" sz="1400" b="1" dirty="0">
                <a:latin typeface="Helvetica" pitchFamily="34" charset="0"/>
              </a:rPr>
              <a:t>    </a:t>
            </a:r>
            <a:r>
              <a:rPr lang="en-US" sz="1400" dirty="0">
                <a:latin typeface="Helvetica" pitchFamily="34" charset="0"/>
              </a:rPr>
              <a:t>Erlangen   </a:t>
            </a:r>
            <a:r>
              <a:rPr lang="en-US" sz="900" dirty="0">
                <a:latin typeface="Helvetica" pitchFamily="34" charset="0"/>
              </a:rPr>
              <a:t>[&gt;100,000 inhabitants]   </a:t>
            </a:r>
            <a:br>
              <a:rPr lang="en-US" sz="900" dirty="0">
                <a:latin typeface="Helvetica" pitchFamily="34" charset="0"/>
              </a:rPr>
            </a:br>
            <a:r>
              <a:rPr lang="en-US" sz="1400" dirty="0">
                <a:latin typeface="Helvetica" pitchFamily="34" charset="0"/>
              </a:rPr>
              <a:t>    </a:t>
            </a:r>
            <a:r>
              <a:rPr lang="en-US" sz="1400" dirty="0" err="1">
                <a:latin typeface="Helvetica" pitchFamily="34" charset="0"/>
              </a:rPr>
              <a:t>Nürnberg</a:t>
            </a:r>
            <a:r>
              <a:rPr lang="en-US" sz="1400" dirty="0">
                <a:latin typeface="Helvetica" pitchFamily="34" charset="0"/>
              </a:rPr>
              <a:t>  </a:t>
            </a:r>
            <a:r>
              <a:rPr lang="en-US" sz="900" dirty="0">
                <a:latin typeface="Helvetica" pitchFamily="34" charset="0"/>
              </a:rPr>
              <a:t>[&gt; 500,000 inhabitants]</a:t>
            </a:r>
          </a:p>
          <a:p>
            <a:pPr>
              <a:spcBef>
                <a:spcPct val="20000"/>
              </a:spcBef>
              <a:buFont typeface="Arial" charset="0"/>
              <a:buChar char="■"/>
              <a:tabLst>
                <a:tab pos="1162050" algn="l"/>
              </a:tabLst>
            </a:pPr>
            <a:r>
              <a:rPr lang="en-US" sz="1400" b="1" dirty="0">
                <a:solidFill>
                  <a:srgbClr val="5B666D"/>
                </a:solidFill>
                <a:latin typeface="Helvetica" pitchFamily="34" charset="0"/>
              </a:rPr>
              <a:t> Other sites</a:t>
            </a:r>
            <a:r>
              <a:rPr lang="en-US" sz="1400" b="1" dirty="0">
                <a:solidFill>
                  <a:srgbClr val="003399"/>
                </a:solidFill>
                <a:latin typeface="Helvetica" pitchFamily="34" charset="0"/>
              </a:rPr>
              <a:t/>
            </a:r>
            <a:br>
              <a:rPr lang="en-US" sz="1400" b="1" dirty="0">
                <a:solidFill>
                  <a:srgbClr val="003399"/>
                </a:solidFill>
                <a:latin typeface="Helvetica" pitchFamily="34" charset="0"/>
              </a:rPr>
            </a:br>
            <a:r>
              <a:rPr lang="en-US" sz="1400" dirty="0">
                <a:latin typeface="Helvetica" pitchFamily="34" charset="0"/>
              </a:rPr>
              <a:t>    Bamberg 	</a:t>
            </a:r>
            <a:r>
              <a:rPr lang="en-US" sz="900" dirty="0">
                <a:latin typeface="Helvetica" pitchFamily="34" charset="0"/>
              </a:rPr>
              <a:t>Astronomical Institute of the FAU </a:t>
            </a:r>
            <a:r>
              <a:rPr lang="en-US" sz="1400" dirty="0">
                <a:latin typeface="Helvetica" pitchFamily="34" charset="0"/>
              </a:rPr>
              <a:t/>
            </a:r>
            <a:br>
              <a:rPr lang="en-US" sz="1400" dirty="0">
                <a:latin typeface="Helvetica" pitchFamily="34" charset="0"/>
              </a:rPr>
            </a:br>
            <a:r>
              <a:rPr lang="en-US" sz="1400" dirty="0">
                <a:latin typeface="Helvetica" pitchFamily="34" charset="0"/>
              </a:rPr>
              <a:t>    </a:t>
            </a:r>
            <a:r>
              <a:rPr lang="en-US" sz="1400" dirty="0" err="1">
                <a:latin typeface="Helvetica" pitchFamily="34" charset="0"/>
              </a:rPr>
              <a:t>Fürth</a:t>
            </a:r>
            <a:r>
              <a:rPr lang="en-US" sz="1400" dirty="0">
                <a:latin typeface="Helvetica" pitchFamily="34" charset="0"/>
              </a:rPr>
              <a:t> 	</a:t>
            </a:r>
            <a:r>
              <a:rPr lang="en-US" sz="900" dirty="0">
                <a:latin typeface="Helvetica" pitchFamily="34" charset="0"/>
              </a:rPr>
              <a:t>Institute of Advanced Materials and Processes </a:t>
            </a:r>
            <a:r>
              <a:rPr lang="en-US" sz="1400" dirty="0">
                <a:latin typeface="Helvetica" pitchFamily="34" charset="0"/>
              </a:rPr>
              <a:t/>
            </a:r>
            <a:br>
              <a:rPr lang="en-US" sz="1400" dirty="0">
                <a:latin typeface="Helvetica" pitchFamily="34" charset="0"/>
              </a:rPr>
            </a:br>
            <a:r>
              <a:rPr lang="en-US" sz="1400" dirty="0">
                <a:latin typeface="Helvetica" pitchFamily="34" charset="0"/>
              </a:rPr>
              <a:t>    </a:t>
            </a:r>
            <a:r>
              <a:rPr lang="en-US" sz="1400" dirty="0" err="1">
                <a:latin typeface="Helvetica" pitchFamily="34" charset="0"/>
              </a:rPr>
              <a:t>Pleinfeld</a:t>
            </a:r>
            <a:r>
              <a:rPr lang="en-US" sz="1400" dirty="0">
                <a:latin typeface="Helvetica" pitchFamily="34" charset="0"/>
              </a:rPr>
              <a:t> 	</a:t>
            </a:r>
            <a:r>
              <a:rPr lang="en-US" sz="900" dirty="0">
                <a:latin typeface="Helvetica" pitchFamily="34" charset="0"/>
              </a:rPr>
              <a:t>Water sports </a:t>
            </a:r>
            <a:r>
              <a:rPr lang="en-US" sz="900" dirty="0" err="1">
                <a:latin typeface="Helvetica" pitchFamily="34" charset="0"/>
              </a:rPr>
              <a:t>centre</a:t>
            </a:r>
            <a:r>
              <a:rPr lang="en-US" sz="1400" dirty="0">
                <a:latin typeface="Helvetica" pitchFamily="34" charset="0"/>
              </a:rPr>
              <a:t/>
            </a:r>
            <a:br>
              <a:rPr lang="en-US" sz="1400" dirty="0">
                <a:latin typeface="Helvetica" pitchFamily="34" charset="0"/>
              </a:rPr>
            </a:br>
            <a:r>
              <a:rPr lang="en-US" sz="1400" dirty="0">
                <a:latin typeface="Helvetica" pitchFamily="34" charset="0"/>
              </a:rPr>
              <a:t>    Ingolstadt	</a:t>
            </a:r>
            <a:r>
              <a:rPr lang="en-US" sz="900" dirty="0">
                <a:latin typeface="Helvetica" pitchFamily="34" charset="0"/>
              </a:rPr>
              <a:t>INI.FAU Ingolstadt Institute</a:t>
            </a:r>
          </a:p>
          <a:p>
            <a:pPr>
              <a:spcBef>
                <a:spcPct val="20000"/>
              </a:spcBef>
              <a:buFont typeface="Arial" charset="0"/>
              <a:buChar char="■"/>
              <a:tabLst>
                <a:tab pos="1162050" algn="l"/>
              </a:tabLst>
            </a:pPr>
            <a:r>
              <a:rPr lang="en-US" sz="1400" b="1" dirty="0">
                <a:solidFill>
                  <a:srgbClr val="5B666D"/>
                </a:solidFill>
                <a:latin typeface="Helvetica" pitchFamily="34" charset="0"/>
              </a:rPr>
              <a:t> Affiliated institutes</a:t>
            </a:r>
          </a:p>
          <a:p>
            <a:pPr>
              <a:spcBef>
                <a:spcPct val="20000"/>
              </a:spcBef>
              <a:tabLst>
                <a:tab pos="1162050" algn="l"/>
              </a:tabLst>
            </a:pPr>
            <a:r>
              <a:rPr lang="en-US" sz="1400" dirty="0">
                <a:latin typeface="Helvetica" pitchFamily="34" charset="0"/>
              </a:rPr>
              <a:t>    Max-Planck Institute   </a:t>
            </a:r>
            <a:r>
              <a:rPr lang="en-US" sz="900" dirty="0">
                <a:latin typeface="Helvetica" pitchFamily="34" charset="0"/>
              </a:rPr>
              <a:t>[in Erlangen]</a:t>
            </a:r>
            <a:br>
              <a:rPr lang="en-US" sz="900" dirty="0">
                <a:latin typeface="Helvetica" pitchFamily="34" charset="0"/>
              </a:rPr>
            </a:br>
            <a:r>
              <a:rPr lang="en-US" sz="1400" dirty="0">
                <a:latin typeface="Helvetica" pitchFamily="34" charset="0"/>
                <a:cs typeface="Helvetica" pitchFamily="34" charset="0"/>
              </a:rPr>
              <a:t>    </a:t>
            </a:r>
            <a:r>
              <a:rPr lang="en-US" sz="1400" dirty="0" err="1">
                <a:latin typeface="Helvetica" pitchFamily="34" charset="0"/>
                <a:cs typeface="Helvetica" pitchFamily="34" charset="0"/>
              </a:rPr>
              <a:t>Fraunhofer</a:t>
            </a:r>
            <a:r>
              <a:rPr lang="en-US" sz="1400" dirty="0">
                <a:latin typeface="Helvetica" pitchFamily="34" charset="0"/>
                <a:cs typeface="Helvetica" pitchFamily="34" charset="0"/>
              </a:rPr>
              <a:t> Institutes</a:t>
            </a:r>
            <a:r>
              <a:rPr lang="en-US" sz="1400" dirty="0">
                <a:latin typeface="Helvetica Neue Medium"/>
              </a:rPr>
              <a:t>   </a:t>
            </a:r>
            <a:r>
              <a:rPr lang="en-US" sz="900" dirty="0">
                <a:latin typeface="Helvetica" pitchFamily="34" charset="0"/>
              </a:rPr>
              <a:t>[two in Erlangen]</a:t>
            </a:r>
          </a:p>
        </p:txBody>
      </p:sp>
      <p:pic>
        <p:nvPicPr>
          <p:cNvPr id="18439" name="Picture 20" descr="-9561"/>
          <p:cNvPicPr>
            <a:picLocks noChangeAspect="1" noChangeArrowheads="1"/>
          </p:cNvPicPr>
          <p:nvPr/>
        </p:nvPicPr>
        <p:blipFill>
          <a:blip r:embed="rId3"/>
          <a:srcRect/>
          <a:stretch>
            <a:fillRect/>
          </a:stretch>
        </p:blipFill>
        <p:spPr bwMode="auto">
          <a:xfrm>
            <a:off x="5111750" y="1464331"/>
            <a:ext cx="3193226" cy="2047711"/>
          </a:xfrm>
          <a:prstGeom prst="rect">
            <a:avLst/>
          </a:prstGeom>
          <a:noFill/>
          <a:ln w="9525">
            <a:noFill/>
            <a:miter lim="800000"/>
            <a:headEnd/>
            <a:tailEnd/>
          </a:ln>
        </p:spPr>
      </p:pic>
      <p:pic>
        <p:nvPicPr>
          <p:cNvPr id="18440" name="Picture 21"/>
          <p:cNvPicPr>
            <a:picLocks noChangeAspect="1" noChangeArrowheads="1"/>
          </p:cNvPicPr>
          <p:nvPr/>
        </p:nvPicPr>
        <p:blipFill>
          <a:blip r:embed="rId4"/>
          <a:srcRect/>
          <a:stretch>
            <a:fillRect/>
          </a:stretch>
        </p:blipFill>
        <p:spPr bwMode="auto">
          <a:xfrm>
            <a:off x="299172" y="1618211"/>
            <a:ext cx="1845849" cy="1847082"/>
          </a:xfrm>
          <a:prstGeom prst="rect">
            <a:avLst/>
          </a:prstGeom>
          <a:noFill/>
          <a:ln w="9525">
            <a:noFill/>
            <a:miter lim="800000"/>
            <a:headEnd/>
            <a:tailEnd/>
          </a:ln>
        </p:spPr>
      </p:pic>
      <p:grpSp>
        <p:nvGrpSpPr>
          <p:cNvPr id="18441" name="Gruppieren 11"/>
          <p:cNvGrpSpPr>
            <a:grpSpLocks/>
          </p:cNvGrpSpPr>
          <p:nvPr/>
        </p:nvGrpSpPr>
        <p:grpSpPr bwMode="auto">
          <a:xfrm>
            <a:off x="1763713" y="2997200"/>
            <a:ext cx="3316287" cy="3384550"/>
            <a:chOff x="5127625" y="2006600"/>
            <a:chExt cx="3603625" cy="3775076"/>
          </a:xfrm>
        </p:grpSpPr>
        <p:grpSp>
          <p:nvGrpSpPr>
            <p:cNvPr id="18448" name="Group 11"/>
            <p:cNvGrpSpPr>
              <a:grpSpLocks/>
            </p:cNvGrpSpPr>
            <p:nvPr/>
          </p:nvGrpSpPr>
          <p:grpSpPr bwMode="auto">
            <a:xfrm>
              <a:off x="5127625" y="2006600"/>
              <a:ext cx="3603625" cy="3775076"/>
              <a:chOff x="1584" y="1170"/>
              <a:chExt cx="2270" cy="2378"/>
            </a:xfrm>
          </p:grpSpPr>
          <p:sp>
            <p:nvSpPr>
              <p:cNvPr id="18461" name="Freeform 12"/>
              <p:cNvSpPr>
                <a:spLocks/>
              </p:cNvSpPr>
              <p:nvPr/>
            </p:nvSpPr>
            <p:spPr bwMode="auto">
              <a:xfrm>
                <a:off x="1584" y="1170"/>
                <a:ext cx="876" cy="780"/>
              </a:xfrm>
              <a:custGeom>
                <a:avLst/>
                <a:gdLst>
                  <a:gd name="T0" fmla="*/ 24 w 876"/>
                  <a:gd name="T1" fmla="*/ 328 h 780"/>
                  <a:gd name="T2" fmla="*/ 84 w 876"/>
                  <a:gd name="T3" fmla="*/ 336 h 780"/>
                  <a:gd name="T4" fmla="*/ 134 w 876"/>
                  <a:gd name="T5" fmla="*/ 298 h 780"/>
                  <a:gd name="T6" fmla="*/ 190 w 876"/>
                  <a:gd name="T7" fmla="*/ 310 h 780"/>
                  <a:gd name="T8" fmla="*/ 242 w 876"/>
                  <a:gd name="T9" fmla="*/ 330 h 780"/>
                  <a:gd name="T10" fmla="*/ 250 w 876"/>
                  <a:gd name="T11" fmla="*/ 296 h 780"/>
                  <a:gd name="T12" fmla="*/ 248 w 876"/>
                  <a:gd name="T13" fmla="*/ 276 h 780"/>
                  <a:gd name="T14" fmla="*/ 276 w 876"/>
                  <a:gd name="T15" fmla="*/ 244 h 780"/>
                  <a:gd name="T16" fmla="*/ 314 w 876"/>
                  <a:gd name="T17" fmla="*/ 228 h 780"/>
                  <a:gd name="T18" fmla="*/ 362 w 876"/>
                  <a:gd name="T19" fmla="*/ 182 h 780"/>
                  <a:gd name="T20" fmla="*/ 372 w 876"/>
                  <a:gd name="T21" fmla="*/ 98 h 780"/>
                  <a:gd name="T22" fmla="*/ 396 w 876"/>
                  <a:gd name="T23" fmla="*/ 116 h 780"/>
                  <a:gd name="T24" fmla="*/ 468 w 876"/>
                  <a:gd name="T25" fmla="*/ 94 h 780"/>
                  <a:gd name="T26" fmla="*/ 496 w 876"/>
                  <a:gd name="T27" fmla="*/ 56 h 780"/>
                  <a:gd name="T28" fmla="*/ 502 w 876"/>
                  <a:gd name="T29" fmla="*/ 8 h 780"/>
                  <a:gd name="T30" fmla="*/ 538 w 876"/>
                  <a:gd name="T31" fmla="*/ 18 h 780"/>
                  <a:gd name="T32" fmla="*/ 578 w 876"/>
                  <a:gd name="T33" fmla="*/ 32 h 780"/>
                  <a:gd name="T34" fmla="*/ 632 w 876"/>
                  <a:gd name="T35" fmla="*/ 72 h 780"/>
                  <a:gd name="T36" fmla="*/ 658 w 876"/>
                  <a:gd name="T37" fmla="*/ 106 h 780"/>
                  <a:gd name="T38" fmla="*/ 694 w 876"/>
                  <a:gd name="T39" fmla="*/ 138 h 780"/>
                  <a:gd name="T40" fmla="*/ 728 w 876"/>
                  <a:gd name="T41" fmla="*/ 154 h 780"/>
                  <a:gd name="T42" fmla="*/ 762 w 876"/>
                  <a:gd name="T43" fmla="*/ 172 h 780"/>
                  <a:gd name="T44" fmla="*/ 762 w 876"/>
                  <a:gd name="T45" fmla="*/ 218 h 780"/>
                  <a:gd name="T46" fmla="*/ 822 w 876"/>
                  <a:gd name="T47" fmla="*/ 250 h 780"/>
                  <a:gd name="T48" fmla="*/ 840 w 876"/>
                  <a:gd name="T49" fmla="*/ 288 h 780"/>
                  <a:gd name="T50" fmla="*/ 876 w 876"/>
                  <a:gd name="T51" fmla="*/ 322 h 780"/>
                  <a:gd name="T52" fmla="*/ 844 w 876"/>
                  <a:gd name="T53" fmla="*/ 378 h 780"/>
                  <a:gd name="T54" fmla="*/ 810 w 876"/>
                  <a:gd name="T55" fmla="*/ 434 h 780"/>
                  <a:gd name="T56" fmla="*/ 776 w 876"/>
                  <a:gd name="T57" fmla="*/ 490 h 780"/>
                  <a:gd name="T58" fmla="*/ 716 w 876"/>
                  <a:gd name="T59" fmla="*/ 496 h 780"/>
                  <a:gd name="T60" fmla="*/ 678 w 876"/>
                  <a:gd name="T61" fmla="*/ 536 h 780"/>
                  <a:gd name="T62" fmla="*/ 718 w 876"/>
                  <a:gd name="T63" fmla="*/ 560 h 780"/>
                  <a:gd name="T64" fmla="*/ 722 w 876"/>
                  <a:gd name="T65" fmla="*/ 584 h 780"/>
                  <a:gd name="T66" fmla="*/ 680 w 876"/>
                  <a:gd name="T67" fmla="*/ 592 h 780"/>
                  <a:gd name="T68" fmla="*/ 632 w 876"/>
                  <a:gd name="T69" fmla="*/ 628 h 780"/>
                  <a:gd name="T70" fmla="*/ 652 w 876"/>
                  <a:gd name="T71" fmla="*/ 666 h 780"/>
                  <a:gd name="T72" fmla="*/ 584 w 876"/>
                  <a:gd name="T73" fmla="*/ 688 h 780"/>
                  <a:gd name="T74" fmla="*/ 534 w 876"/>
                  <a:gd name="T75" fmla="*/ 682 h 780"/>
                  <a:gd name="T76" fmla="*/ 498 w 876"/>
                  <a:gd name="T77" fmla="*/ 740 h 780"/>
                  <a:gd name="T78" fmla="*/ 446 w 876"/>
                  <a:gd name="T79" fmla="*/ 776 h 780"/>
                  <a:gd name="T80" fmla="*/ 418 w 876"/>
                  <a:gd name="T81" fmla="*/ 724 h 780"/>
                  <a:gd name="T82" fmla="*/ 402 w 876"/>
                  <a:gd name="T83" fmla="*/ 702 h 780"/>
                  <a:gd name="T84" fmla="*/ 398 w 876"/>
                  <a:gd name="T85" fmla="*/ 642 h 780"/>
                  <a:gd name="T86" fmla="*/ 338 w 876"/>
                  <a:gd name="T87" fmla="*/ 602 h 780"/>
                  <a:gd name="T88" fmla="*/ 306 w 876"/>
                  <a:gd name="T89" fmla="*/ 624 h 780"/>
                  <a:gd name="T90" fmla="*/ 306 w 876"/>
                  <a:gd name="T91" fmla="*/ 562 h 780"/>
                  <a:gd name="T92" fmla="*/ 264 w 876"/>
                  <a:gd name="T93" fmla="*/ 586 h 780"/>
                  <a:gd name="T94" fmla="*/ 218 w 876"/>
                  <a:gd name="T95" fmla="*/ 564 h 780"/>
                  <a:gd name="T96" fmla="*/ 158 w 876"/>
                  <a:gd name="T97" fmla="*/ 590 h 780"/>
                  <a:gd name="T98" fmla="*/ 198 w 876"/>
                  <a:gd name="T99" fmla="*/ 606 h 780"/>
                  <a:gd name="T100" fmla="*/ 206 w 876"/>
                  <a:gd name="T101" fmla="*/ 658 h 780"/>
                  <a:gd name="T102" fmla="*/ 150 w 876"/>
                  <a:gd name="T103" fmla="*/ 668 h 780"/>
                  <a:gd name="T104" fmla="*/ 118 w 876"/>
                  <a:gd name="T105" fmla="*/ 702 h 780"/>
                  <a:gd name="T106" fmla="*/ 66 w 876"/>
                  <a:gd name="T107" fmla="*/ 712 h 780"/>
                  <a:gd name="T108" fmla="*/ 62 w 876"/>
                  <a:gd name="T109" fmla="*/ 734 h 780"/>
                  <a:gd name="T110" fmla="*/ 54 w 876"/>
                  <a:gd name="T111" fmla="*/ 666 h 780"/>
                  <a:gd name="T112" fmla="*/ 80 w 876"/>
                  <a:gd name="T113" fmla="*/ 598 h 780"/>
                  <a:gd name="T114" fmla="*/ 70 w 876"/>
                  <a:gd name="T115" fmla="*/ 542 h 780"/>
                  <a:gd name="T116" fmla="*/ 42 w 876"/>
                  <a:gd name="T117" fmla="*/ 524 h 780"/>
                  <a:gd name="T118" fmla="*/ 18 w 876"/>
                  <a:gd name="T119" fmla="*/ 436 h 780"/>
                  <a:gd name="T120" fmla="*/ 20 w 876"/>
                  <a:gd name="T121" fmla="*/ 374 h 7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6"/>
                  <a:gd name="T184" fmla="*/ 0 h 780"/>
                  <a:gd name="T185" fmla="*/ 876 w 876"/>
                  <a:gd name="T186" fmla="*/ 780 h 7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6" h="780">
                    <a:moveTo>
                      <a:pt x="2" y="360"/>
                    </a:moveTo>
                    <a:cubicBezTo>
                      <a:pt x="7" y="353"/>
                      <a:pt x="11" y="353"/>
                      <a:pt x="16" y="346"/>
                    </a:cubicBezTo>
                    <a:cubicBezTo>
                      <a:pt x="10" y="329"/>
                      <a:pt x="11" y="336"/>
                      <a:pt x="24" y="328"/>
                    </a:cubicBezTo>
                    <a:cubicBezTo>
                      <a:pt x="31" y="317"/>
                      <a:pt x="46" y="317"/>
                      <a:pt x="58" y="314"/>
                    </a:cubicBezTo>
                    <a:cubicBezTo>
                      <a:pt x="81" y="298"/>
                      <a:pt x="64" y="314"/>
                      <a:pt x="82" y="320"/>
                    </a:cubicBezTo>
                    <a:cubicBezTo>
                      <a:pt x="80" y="329"/>
                      <a:pt x="74" y="333"/>
                      <a:pt x="84" y="336"/>
                    </a:cubicBezTo>
                    <a:cubicBezTo>
                      <a:pt x="89" y="329"/>
                      <a:pt x="90" y="324"/>
                      <a:pt x="96" y="318"/>
                    </a:cubicBezTo>
                    <a:cubicBezTo>
                      <a:pt x="100" y="307"/>
                      <a:pt x="109" y="298"/>
                      <a:pt x="120" y="294"/>
                    </a:cubicBezTo>
                    <a:cubicBezTo>
                      <a:pt x="125" y="302"/>
                      <a:pt x="128" y="308"/>
                      <a:pt x="134" y="298"/>
                    </a:cubicBezTo>
                    <a:cubicBezTo>
                      <a:pt x="138" y="299"/>
                      <a:pt x="142" y="301"/>
                      <a:pt x="146" y="302"/>
                    </a:cubicBezTo>
                    <a:cubicBezTo>
                      <a:pt x="152" y="304"/>
                      <a:pt x="164" y="296"/>
                      <a:pt x="164" y="296"/>
                    </a:cubicBezTo>
                    <a:cubicBezTo>
                      <a:pt x="175" y="300"/>
                      <a:pt x="177" y="307"/>
                      <a:pt x="190" y="310"/>
                    </a:cubicBezTo>
                    <a:cubicBezTo>
                      <a:pt x="194" y="316"/>
                      <a:pt x="195" y="325"/>
                      <a:pt x="200" y="330"/>
                    </a:cubicBezTo>
                    <a:cubicBezTo>
                      <a:pt x="205" y="335"/>
                      <a:pt x="218" y="338"/>
                      <a:pt x="218" y="338"/>
                    </a:cubicBezTo>
                    <a:cubicBezTo>
                      <a:pt x="227" y="335"/>
                      <a:pt x="232" y="332"/>
                      <a:pt x="242" y="330"/>
                    </a:cubicBezTo>
                    <a:cubicBezTo>
                      <a:pt x="246" y="329"/>
                      <a:pt x="254" y="326"/>
                      <a:pt x="254" y="326"/>
                    </a:cubicBezTo>
                    <a:cubicBezTo>
                      <a:pt x="257" y="317"/>
                      <a:pt x="250" y="318"/>
                      <a:pt x="248" y="308"/>
                    </a:cubicBezTo>
                    <a:cubicBezTo>
                      <a:pt x="249" y="304"/>
                      <a:pt x="248" y="300"/>
                      <a:pt x="250" y="296"/>
                    </a:cubicBezTo>
                    <a:cubicBezTo>
                      <a:pt x="251" y="294"/>
                      <a:pt x="257" y="295"/>
                      <a:pt x="256" y="294"/>
                    </a:cubicBezTo>
                    <a:cubicBezTo>
                      <a:pt x="253" y="291"/>
                      <a:pt x="244" y="290"/>
                      <a:pt x="244" y="290"/>
                    </a:cubicBezTo>
                    <a:cubicBezTo>
                      <a:pt x="244" y="288"/>
                      <a:pt x="247" y="278"/>
                      <a:pt x="248" y="276"/>
                    </a:cubicBezTo>
                    <a:cubicBezTo>
                      <a:pt x="250" y="272"/>
                      <a:pt x="256" y="264"/>
                      <a:pt x="256" y="264"/>
                    </a:cubicBezTo>
                    <a:cubicBezTo>
                      <a:pt x="248" y="252"/>
                      <a:pt x="250" y="250"/>
                      <a:pt x="252" y="234"/>
                    </a:cubicBezTo>
                    <a:cubicBezTo>
                      <a:pt x="261" y="237"/>
                      <a:pt x="267" y="241"/>
                      <a:pt x="276" y="244"/>
                    </a:cubicBezTo>
                    <a:cubicBezTo>
                      <a:pt x="298" y="237"/>
                      <a:pt x="265" y="246"/>
                      <a:pt x="288" y="246"/>
                    </a:cubicBezTo>
                    <a:cubicBezTo>
                      <a:pt x="296" y="246"/>
                      <a:pt x="314" y="239"/>
                      <a:pt x="322" y="238"/>
                    </a:cubicBezTo>
                    <a:cubicBezTo>
                      <a:pt x="321" y="234"/>
                      <a:pt x="315" y="232"/>
                      <a:pt x="314" y="228"/>
                    </a:cubicBezTo>
                    <a:cubicBezTo>
                      <a:pt x="311" y="218"/>
                      <a:pt x="324" y="214"/>
                      <a:pt x="330" y="212"/>
                    </a:cubicBezTo>
                    <a:cubicBezTo>
                      <a:pt x="337" y="208"/>
                      <a:pt x="340" y="203"/>
                      <a:pt x="348" y="200"/>
                    </a:cubicBezTo>
                    <a:cubicBezTo>
                      <a:pt x="350" y="193"/>
                      <a:pt x="362" y="182"/>
                      <a:pt x="362" y="182"/>
                    </a:cubicBezTo>
                    <a:cubicBezTo>
                      <a:pt x="354" y="159"/>
                      <a:pt x="359" y="155"/>
                      <a:pt x="366" y="134"/>
                    </a:cubicBezTo>
                    <a:cubicBezTo>
                      <a:pt x="364" y="125"/>
                      <a:pt x="363" y="120"/>
                      <a:pt x="358" y="112"/>
                    </a:cubicBezTo>
                    <a:cubicBezTo>
                      <a:pt x="361" y="103"/>
                      <a:pt x="362" y="100"/>
                      <a:pt x="372" y="98"/>
                    </a:cubicBezTo>
                    <a:cubicBezTo>
                      <a:pt x="378" y="107"/>
                      <a:pt x="379" y="101"/>
                      <a:pt x="388" y="98"/>
                    </a:cubicBezTo>
                    <a:cubicBezTo>
                      <a:pt x="390" y="99"/>
                      <a:pt x="393" y="100"/>
                      <a:pt x="394" y="102"/>
                    </a:cubicBezTo>
                    <a:cubicBezTo>
                      <a:pt x="396" y="106"/>
                      <a:pt x="393" y="113"/>
                      <a:pt x="396" y="116"/>
                    </a:cubicBezTo>
                    <a:cubicBezTo>
                      <a:pt x="397" y="117"/>
                      <a:pt x="413" y="112"/>
                      <a:pt x="414" y="112"/>
                    </a:cubicBezTo>
                    <a:cubicBezTo>
                      <a:pt x="423" y="106"/>
                      <a:pt x="424" y="112"/>
                      <a:pt x="432" y="118"/>
                    </a:cubicBezTo>
                    <a:cubicBezTo>
                      <a:pt x="450" y="112"/>
                      <a:pt x="448" y="99"/>
                      <a:pt x="468" y="94"/>
                    </a:cubicBezTo>
                    <a:cubicBezTo>
                      <a:pt x="471" y="86"/>
                      <a:pt x="476" y="83"/>
                      <a:pt x="480" y="76"/>
                    </a:cubicBezTo>
                    <a:cubicBezTo>
                      <a:pt x="482" y="72"/>
                      <a:pt x="481" y="66"/>
                      <a:pt x="484" y="62"/>
                    </a:cubicBezTo>
                    <a:cubicBezTo>
                      <a:pt x="487" y="59"/>
                      <a:pt x="492" y="58"/>
                      <a:pt x="496" y="56"/>
                    </a:cubicBezTo>
                    <a:cubicBezTo>
                      <a:pt x="498" y="40"/>
                      <a:pt x="496" y="36"/>
                      <a:pt x="506" y="26"/>
                    </a:cubicBezTo>
                    <a:cubicBezTo>
                      <a:pt x="504" y="19"/>
                      <a:pt x="500" y="10"/>
                      <a:pt x="500" y="2"/>
                    </a:cubicBezTo>
                    <a:cubicBezTo>
                      <a:pt x="500" y="0"/>
                      <a:pt x="501" y="6"/>
                      <a:pt x="502" y="8"/>
                    </a:cubicBezTo>
                    <a:cubicBezTo>
                      <a:pt x="500" y="19"/>
                      <a:pt x="496" y="30"/>
                      <a:pt x="508" y="34"/>
                    </a:cubicBezTo>
                    <a:cubicBezTo>
                      <a:pt x="515" y="23"/>
                      <a:pt x="514" y="5"/>
                      <a:pt x="528" y="0"/>
                    </a:cubicBezTo>
                    <a:cubicBezTo>
                      <a:pt x="537" y="3"/>
                      <a:pt x="536" y="8"/>
                      <a:pt x="538" y="18"/>
                    </a:cubicBezTo>
                    <a:cubicBezTo>
                      <a:pt x="545" y="16"/>
                      <a:pt x="549" y="12"/>
                      <a:pt x="556" y="10"/>
                    </a:cubicBezTo>
                    <a:cubicBezTo>
                      <a:pt x="563" y="12"/>
                      <a:pt x="576" y="20"/>
                      <a:pt x="576" y="20"/>
                    </a:cubicBezTo>
                    <a:cubicBezTo>
                      <a:pt x="577" y="24"/>
                      <a:pt x="576" y="28"/>
                      <a:pt x="578" y="32"/>
                    </a:cubicBezTo>
                    <a:cubicBezTo>
                      <a:pt x="578" y="33"/>
                      <a:pt x="608" y="49"/>
                      <a:pt x="610" y="50"/>
                    </a:cubicBezTo>
                    <a:cubicBezTo>
                      <a:pt x="619" y="64"/>
                      <a:pt x="607" y="49"/>
                      <a:pt x="624" y="54"/>
                    </a:cubicBezTo>
                    <a:cubicBezTo>
                      <a:pt x="630" y="56"/>
                      <a:pt x="632" y="72"/>
                      <a:pt x="632" y="72"/>
                    </a:cubicBezTo>
                    <a:cubicBezTo>
                      <a:pt x="630" y="79"/>
                      <a:pt x="634" y="83"/>
                      <a:pt x="640" y="88"/>
                    </a:cubicBezTo>
                    <a:cubicBezTo>
                      <a:pt x="644" y="91"/>
                      <a:pt x="652" y="96"/>
                      <a:pt x="652" y="96"/>
                    </a:cubicBezTo>
                    <a:cubicBezTo>
                      <a:pt x="665" y="93"/>
                      <a:pt x="673" y="101"/>
                      <a:pt x="658" y="106"/>
                    </a:cubicBezTo>
                    <a:cubicBezTo>
                      <a:pt x="651" y="113"/>
                      <a:pt x="650" y="117"/>
                      <a:pt x="648" y="126"/>
                    </a:cubicBezTo>
                    <a:cubicBezTo>
                      <a:pt x="660" y="134"/>
                      <a:pt x="669" y="127"/>
                      <a:pt x="678" y="118"/>
                    </a:cubicBezTo>
                    <a:cubicBezTo>
                      <a:pt x="695" y="122"/>
                      <a:pt x="682" y="129"/>
                      <a:pt x="694" y="138"/>
                    </a:cubicBezTo>
                    <a:cubicBezTo>
                      <a:pt x="698" y="141"/>
                      <a:pt x="703" y="139"/>
                      <a:pt x="708" y="140"/>
                    </a:cubicBezTo>
                    <a:cubicBezTo>
                      <a:pt x="705" y="150"/>
                      <a:pt x="706" y="153"/>
                      <a:pt x="716" y="156"/>
                    </a:cubicBezTo>
                    <a:cubicBezTo>
                      <a:pt x="720" y="155"/>
                      <a:pt x="725" y="157"/>
                      <a:pt x="728" y="154"/>
                    </a:cubicBezTo>
                    <a:cubicBezTo>
                      <a:pt x="733" y="149"/>
                      <a:pt x="713" y="144"/>
                      <a:pt x="730" y="150"/>
                    </a:cubicBezTo>
                    <a:cubicBezTo>
                      <a:pt x="732" y="164"/>
                      <a:pt x="731" y="173"/>
                      <a:pt x="744" y="164"/>
                    </a:cubicBezTo>
                    <a:cubicBezTo>
                      <a:pt x="749" y="168"/>
                      <a:pt x="762" y="172"/>
                      <a:pt x="762" y="172"/>
                    </a:cubicBezTo>
                    <a:cubicBezTo>
                      <a:pt x="754" y="175"/>
                      <a:pt x="751" y="179"/>
                      <a:pt x="746" y="186"/>
                    </a:cubicBezTo>
                    <a:cubicBezTo>
                      <a:pt x="753" y="191"/>
                      <a:pt x="757" y="195"/>
                      <a:pt x="762" y="202"/>
                    </a:cubicBezTo>
                    <a:cubicBezTo>
                      <a:pt x="754" y="210"/>
                      <a:pt x="739" y="210"/>
                      <a:pt x="762" y="218"/>
                    </a:cubicBezTo>
                    <a:cubicBezTo>
                      <a:pt x="751" y="225"/>
                      <a:pt x="750" y="238"/>
                      <a:pt x="762" y="246"/>
                    </a:cubicBezTo>
                    <a:cubicBezTo>
                      <a:pt x="776" y="236"/>
                      <a:pt x="789" y="245"/>
                      <a:pt x="802" y="254"/>
                    </a:cubicBezTo>
                    <a:cubicBezTo>
                      <a:pt x="811" y="251"/>
                      <a:pt x="812" y="247"/>
                      <a:pt x="822" y="250"/>
                    </a:cubicBezTo>
                    <a:cubicBezTo>
                      <a:pt x="823" y="255"/>
                      <a:pt x="821" y="260"/>
                      <a:pt x="824" y="264"/>
                    </a:cubicBezTo>
                    <a:cubicBezTo>
                      <a:pt x="827" y="267"/>
                      <a:pt x="836" y="268"/>
                      <a:pt x="836" y="268"/>
                    </a:cubicBezTo>
                    <a:cubicBezTo>
                      <a:pt x="841" y="275"/>
                      <a:pt x="843" y="279"/>
                      <a:pt x="840" y="288"/>
                    </a:cubicBezTo>
                    <a:cubicBezTo>
                      <a:pt x="842" y="300"/>
                      <a:pt x="842" y="304"/>
                      <a:pt x="854" y="300"/>
                    </a:cubicBezTo>
                    <a:cubicBezTo>
                      <a:pt x="859" y="301"/>
                      <a:pt x="865" y="299"/>
                      <a:pt x="870" y="302"/>
                    </a:cubicBezTo>
                    <a:cubicBezTo>
                      <a:pt x="876" y="305"/>
                      <a:pt x="876" y="322"/>
                      <a:pt x="876" y="322"/>
                    </a:cubicBezTo>
                    <a:cubicBezTo>
                      <a:pt x="869" y="333"/>
                      <a:pt x="874" y="350"/>
                      <a:pt x="862" y="354"/>
                    </a:cubicBezTo>
                    <a:cubicBezTo>
                      <a:pt x="851" y="370"/>
                      <a:pt x="862" y="350"/>
                      <a:pt x="862" y="366"/>
                    </a:cubicBezTo>
                    <a:cubicBezTo>
                      <a:pt x="862" y="374"/>
                      <a:pt x="849" y="377"/>
                      <a:pt x="844" y="378"/>
                    </a:cubicBezTo>
                    <a:cubicBezTo>
                      <a:pt x="830" y="373"/>
                      <a:pt x="834" y="370"/>
                      <a:pt x="828" y="380"/>
                    </a:cubicBezTo>
                    <a:cubicBezTo>
                      <a:pt x="826" y="393"/>
                      <a:pt x="823" y="403"/>
                      <a:pt x="816" y="414"/>
                    </a:cubicBezTo>
                    <a:cubicBezTo>
                      <a:pt x="834" y="420"/>
                      <a:pt x="818" y="429"/>
                      <a:pt x="810" y="434"/>
                    </a:cubicBezTo>
                    <a:cubicBezTo>
                      <a:pt x="812" y="444"/>
                      <a:pt x="814" y="449"/>
                      <a:pt x="804" y="452"/>
                    </a:cubicBezTo>
                    <a:cubicBezTo>
                      <a:pt x="795" y="466"/>
                      <a:pt x="798" y="459"/>
                      <a:pt x="794" y="470"/>
                    </a:cubicBezTo>
                    <a:cubicBezTo>
                      <a:pt x="799" y="485"/>
                      <a:pt x="786" y="483"/>
                      <a:pt x="776" y="490"/>
                    </a:cubicBezTo>
                    <a:cubicBezTo>
                      <a:pt x="772" y="496"/>
                      <a:pt x="764" y="508"/>
                      <a:pt x="764" y="508"/>
                    </a:cubicBezTo>
                    <a:cubicBezTo>
                      <a:pt x="753" y="504"/>
                      <a:pt x="758" y="499"/>
                      <a:pt x="746" y="502"/>
                    </a:cubicBezTo>
                    <a:cubicBezTo>
                      <a:pt x="733" y="511"/>
                      <a:pt x="728" y="500"/>
                      <a:pt x="716" y="496"/>
                    </a:cubicBezTo>
                    <a:cubicBezTo>
                      <a:pt x="708" y="502"/>
                      <a:pt x="693" y="500"/>
                      <a:pt x="682" y="504"/>
                    </a:cubicBezTo>
                    <a:cubicBezTo>
                      <a:pt x="679" y="513"/>
                      <a:pt x="671" y="520"/>
                      <a:pt x="684" y="524"/>
                    </a:cubicBezTo>
                    <a:cubicBezTo>
                      <a:pt x="683" y="528"/>
                      <a:pt x="676" y="532"/>
                      <a:pt x="678" y="536"/>
                    </a:cubicBezTo>
                    <a:cubicBezTo>
                      <a:pt x="680" y="540"/>
                      <a:pt x="690" y="544"/>
                      <a:pt x="690" y="544"/>
                    </a:cubicBezTo>
                    <a:cubicBezTo>
                      <a:pt x="702" y="540"/>
                      <a:pt x="693" y="549"/>
                      <a:pt x="690" y="554"/>
                    </a:cubicBezTo>
                    <a:cubicBezTo>
                      <a:pt x="708" y="566"/>
                      <a:pt x="676" y="546"/>
                      <a:pt x="718" y="560"/>
                    </a:cubicBezTo>
                    <a:cubicBezTo>
                      <a:pt x="722" y="561"/>
                      <a:pt x="722" y="568"/>
                      <a:pt x="726" y="570"/>
                    </a:cubicBezTo>
                    <a:cubicBezTo>
                      <a:pt x="727" y="574"/>
                      <a:pt x="729" y="578"/>
                      <a:pt x="730" y="582"/>
                    </a:cubicBezTo>
                    <a:cubicBezTo>
                      <a:pt x="731" y="585"/>
                      <a:pt x="725" y="583"/>
                      <a:pt x="722" y="584"/>
                    </a:cubicBezTo>
                    <a:cubicBezTo>
                      <a:pt x="718" y="585"/>
                      <a:pt x="710" y="588"/>
                      <a:pt x="710" y="588"/>
                    </a:cubicBezTo>
                    <a:cubicBezTo>
                      <a:pt x="708" y="592"/>
                      <a:pt x="708" y="599"/>
                      <a:pt x="704" y="600"/>
                    </a:cubicBezTo>
                    <a:cubicBezTo>
                      <a:pt x="697" y="602"/>
                      <a:pt x="686" y="596"/>
                      <a:pt x="680" y="592"/>
                    </a:cubicBezTo>
                    <a:cubicBezTo>
                      <a:pt x="670" y="595"/>
                      <a:pt x="676" y="601"/>
                      <a:pt x="666" y="598"/>
                    </a:cubicBezTo>
                    <a:cubicBezTo>
                      <a:pt x="655" y="581"/>
                      <a:pt x="654" y="614"/>
                      <a:pt x="642" y="618"/>
                    </a:cubicBezTo>
                    <a:cubicBezTo>
                      <a:pt x="639" y="622"/>
                      <a:pt x="632" y="623"/>
                      <a:pt x="632" y="628"/>
                    </a:cubicBezTo>
                    <a:cubicBezTo>
                      <a:pt x="632" y="629"/>
                      <a:pt x="651" y="636"/>
                      <a:pt x="652" y="636"/>
                    </a:cubicBezTo>
                    <a:cubicBezTo>
                      <a:pt x="651" y="640"/>
                      <a:pt x="646" y="644"/>
                      <a:pt x="646" y="648"/>
                    </a:cubicBezTo>
                    <a:cubicBezTo>
                      <a:pt x="646" y="654"/>
                      <a:pt x="652" y="666"/>
                      <a:pt x="652" y="666"/>
                    </a:cubicBezTo>
                    <a:cubicBezTo>
                      <a:pt x="643" y="669"/>
                      <a:pt x="640" y="670"/>
                      <a:pt x="638" y="680"/>
                    </a:cubicBezTo>
                    <a:cubicBezTo>
                      <a:pt x="623" y="678"/>
                      <a:pt x="624" y="677"/>
                      <a:pt x="608" y="680"/>
                    </a:cubicBezTo>
                    <a:cubicBezTo>
                      <a:pt x="600" y="682"/>
                      <a:pt x="584" y="688"/>
                      <a:pt x="584" y="688"/>
                    </a:cubicBezTo>
                    <a:cubicBezTo>
                      <a:pt x="576" y="683"/>
                      <a:pt x="574" y="680"/>
                      <a:pt x="566" y="686"/>
                    </a:cubicBezTo>
                    <a:cubicBezTo>
                      <a:pt x="563" y="700"/>
                      <a:pt x="566" y="701"/>
                      <a:pt x="550" y="698"/>
                    </a:cubicBezTo>
                    <a:cubicBezTo>
                      <a:pt x="543" y="691"/>
                      <a:pt x="544" y="687"/>
                      <a:pt x="534" y="682"/>
                    </a:cubicBezTo>
                    <a:cubicBezTo>
                      <a:pt x="506" y="685"/>
                      <a:pt x="519" y="682"/>
                      <a:pt x="508" y="698"/>
                    </a:cubicBezTo>
                    <a:cubicBezTo>
                      <a:pt x="517" y="711"/>
                      <a:pt x="521" y="730"/>
                      <a:pt x="500" y="734"/>
                    </a:cubicBezTo>
                    <a:cubicBezTo>
                      <a:pt x="499" y="736"/>
                      <a:pt x="498" y="738"/>
                      <a:pt x="498" y="740"/>
                    </a:cubicBezTo>
                    <a:cubicBezTo>
                      <a:pt x="498" y="742"/>
                      <a:pt x="502" y="744"/>
                      <a:pt x="502" y="746"/>
                    </a:cubicBezTo>
                    <a:cubicBezTo>
                      <a:pt x="502" y="747"/>
                      <a:pt x="476" y="779"/>
                      <a:pt x="474" y="780"/>
                    </a:cubicBezTo>
                    <a:cubicBezTo>
                      <a:pt x="465" y="777"/>
                      <a:pt x="454" y="780"/>
                      <a:pt x="446" y="776"/>
                    </a:cubicBezTo>
                    <a:cubicBezTo>
                      <a:pt x="440" y="773"/>
                      <a:pt x="442" y="763"/>
                      <a:pt x="438" y="758"/>
                    </a:cubicBezTo>
                    <a:cubicBezTo>
                      <a:pt x="445" y="748"/>
                      <a:pt x="443" y="728"/>
                      <a:pt x="430" y="724"/>
                    </a:cubicBezTo>
                    <a:cubicBezTo>
                      <a:pt x="422" y="701"/>
                      <a:pt x="431" y="716"/>
                      <a:pt x="418" y="724"/>
                    </a:cubicBezTo>
                    <a:cubicBezTo>
                      <a:pt x="410" y="729"/>
                      <a:pt x="414" y="727"/>
                      <a:pt x="406" y="730"/>
                    </a:cubicBezTo>
                    <a:cubicBezTo>
                      <a:pt x="399" y="725"/>
                      <a:pt x="397" y="722"/>
                      <a:pt x="394" y="714"/>
                    </a:cubicBezTo>
                    <a:cubicBezTo>
                      <a:pt x="397" y="710"/>
                      <a:pt x="401" y="707"/>
                      <a:pt x="402" y="702"/>
                    </a:cubicBezTo>
                    <a:cubicBezTo>
                      <a:pt x="403" y="698"/>
                      <a:pt x="402" y="694"/>
                      <a:pt x="404" y="690"/>
                    </a:cubicBezTo>
                    <a:cubicBezTo>
                      <a:pt x="406" y="686"/>
                      <a:pt x="412" y="686"/>
                      <a:pt x="416" y="684"/>
                    </a:cubicBezTo>
                    <a:cubicBezTo>
                      <a:pt x="411" y="668"/>
                      <a:pt x="405" y="656"/>
                      <a:pt x="398" y="642"/>
                    </a:cubicBezTo>
                    <a:cubicBezTo>
                      <a:pt x="392" y="629"/>
                      <a:pt x="395" y="616"/>
                      <a:pt x="382" y="608"/>
                    </a:cubicBezTo>
                    <a:cubicBezTo>
                      <a:pt x="366" y="611"/>
                      <a:pt x="365" y="617"/>
                      <a:pt x="354" y="628"/>
                    </a:cubicBezTo>
                    <a:cubicBezTo>
                      <a:pt x="348" y="619"/>
                      <a:pt x="343" y="611"/>
                      <a:pt x="338" y="602"/>
                    </a:cubicBezTo>
                    <a:cubicBezTo>
                      <a:pt x="332" y="606"/>
                      <a:pt x="324" y="618"/>
                      <a:pt x="324" y="618"/>
                    </a:cubicBezTo>
                    <a:cubicBezTo>
                      <a:pt x="323" y="621"/>
                      <a:pt x="325" y="627"/>
                      <a:pt x="322" y="628"/>
                    </a:cubicBezTo>
                    <a:cubicBezTo>
                      <a:pt x="317" y="630"/>
                      <a:pt x="306" y="624"/>
                      <a:pt x="306" y="624"/>
                    </a:cubicBezTo>
                    <a:cubicBezTo>
                      <a:pt x="300" y="615"/>
                      <a:pt x="301" y="608"/>
                      <a:pt x="310" y="602"/>
                    </a:cubicBezTo>
                    <a:cubicBezTo>
                      <a:pt x="302" y="594"/>
                      <a:pt x="300" y="592"/>
                      <a:pt x="308" y="584"/>
                    </a:cubicBezTo>
                    <a:cubicBezTo>
                      <a:pt x="310" y="577"/>
                      <a:pt x="306" y="562"/>
                      <a:pt x="306" y="562"/>
                    </a:cubicBezTo>
                    <a:cubicBezTo>
                      <a:pt x="288" y="564"/>
                      <a:pt x="281" y="560"/>
                      <a:pt x="284" y="578"/>
                    </a:cubicBezTo>
                    <a:cubicBezTo>
                      <a:pt x="281" y="582"/>
                      <a:pt x="281" y="592"/>
                      <a:pt x="276" y="590"/>
                    </a:cubicBezTo>
                    <a:cubicBezTo>
                      <a:pt x="272" y="589"/>
                      <a:pt x="264" y="586"/>
                      <a:pt x="264" y="586"/>
                    </a:cubicBezTo>
                    <a:cubicBezTo>
                      <a:pt x="261" y="577"/>
                      <a:pt x="257" y="576"/>
                      <a:pt x="248" y="574"/>
                    </a:cubicBezTo>
                    <a:cubicBezTo>
                      <a:pt x="245" y="566"/>
                      <a:pt x="242" y="565"/>
                      <a:pt x="234" y="562"/>
                    </a:cubicBezTo>
                    <a:cubicBezTo>
                      <a:pt x="227" y="569"/>
                      <a:pt x="224" y="573"/>
                      <a:pt x="218" y="564"/>
                    </a:cubicBezTo>
                    <a:cubicBezTo>
                      <a:pt x="207" y="566"/>
                      <a:pt x="200" y="571"/>
                      <a:pt x="190" y="574"/>
                    </a:cubicBezTo>
                    <a:cubicBezTo>
                      <a:pt x="179" y="567"/>
                      <a:pt x="178" y="568"/>
                      <a:pt x="164" y="570"/>
                    </a:cubicBezTo>
                    <a:cubicBezTo>
                      <a:pt x="155" y="576"/>
                      <a:pt x="156" y="579"/>
                      <a:pt x="158" y="590"/>
                    </a:cubicBezTo>
                    <a:cubicBezTo>
                      <a:pt x="168" y="588"/>
                      <a:pt x="174" y="585"/>
                      <a:pt x="178" y="596"/>
                    </a:cubicBezTo>
                    <a:cubicBezTo>
                      <a:pt x="173" y="611"/>
                      <a:pt x="170" y="606"/>
                      <a:pt x="182" y="612"/>
                    </a:cubicBezTo>
                    <a:cubicBezTo>
                      <a:pt x="191" y="609"/>
                      <a:pt x="189" y="603"/>
                      <a:pt x="198" y="606"/>
                    </a:cubicBezTo>
                    <a:cubicBezTo>
                      <a:pt x="207" y="620"/>
                      <a:pt x="208" y="613"/>
                      <a:pt x="204" y="624"/>
                    </a:cubicBezTo>
                    <a:cubicBezTo>
                      <a:pt x="210" y="632"/>
                      <a:pt x="207" y="634"/>
                      <a:pt x="202" y="642"/>
                    </a:cubicBezTo>
                    <a:cubicBezTo>
                      <a:pt x="203" y="647"/>
                      <a:pt x="211" y="656"/>
                      <a:pt x="206" y="658"/>
                    </a:cubicBezTo>
                    <a:cubicBezTo>
                      <a:pt x="199" y="661"/>
                      <a:pt x="184" y="652"/>
                      <a:pt x="184" y="652"/>
                    </a:cubicBezTo>
                    <a:cubicBezTo>
                      <a:pt x="176" y="654"/>
                      <a:pt x="172" y="657"/>
                      <a:pt x="164" y="654"/>
                    </a:cubicBezTo>
                    <a:cubicBezTo>
                      <a:pt x="153" y="656"/>
                      <a:pt x="146" y="656"/>
                      <a:pt x="150" y="668"/>
                    </a:cubicBezTo>
                    <a:cubicBezTo>
                      <a:pt x="147" y="685"/>
                      <a:pt x="147" y="692"/>
                      <a:pt x="130" y="696"/>
                    </a:cubicBezTo>
                    <a:cubicBezTo>
                      <a:pt x="128" y="697"/>
                      <a:pt x="126" y="699"/>
                      <a:pt x="124" y="700"/>
                    </a:cubicBezTo>
                    <a:cubicBezTo>
                      <a:pt x="122" y="701"/>
                      <a:pt x="120" y="701"/>
                      <a:pt x="118" y="702"/>
                    </a:cubicBezTo>
                    <a:cubicBezTo>
                      <a:pt x="114" y="704"/>
                      <a:pt x="106" y="710"/>
                      <a:pt x="106" y="710"/>
                    </a:cubicBezTo>
                    <a:cubicBezTo>
                      <a:pt x="99" y="708"/>
                      <a:pt x="95" y="704"/>
                      <a:pt x="88" y="702"/>
                    </a:cubicBezTo>
                    <a:cubicBezTo>
                      <a:pt x="80" y="704"/>
                      <a:pt x="73" y="707"/>
                      <a:pt x="66" y="712"/>
                    </a:cubicBezTo>
                    <a:cubicBezTo>
                      <a:pt x="70" y="724"/>
                      <a:pt x="73" y="727"/>
                      <a:pt x="62" y="734"/>
                    </a:cubicBezTo>
                    <a:cubicBezTo>
                      <a:pt x="58" y="733"/>
                      <a:pt x="54" y="731"/>
                      <a:pt x="50" y="730"/>
                    </a:cubicBezTo>
                    <a:cubicBezTo>
                      <a:pt x="46" y="729"/>
                      <a:pt x="62" y="734"/>
                      <a:pt x="62" y="734"/>
                    </a:cubicBezTo>
                    <a:cubicBezTo>
                      <a:pt x="78" y="729"/>
                      <a:pt x="66" y="706"/>
                      <a:pt x="56" y="700"/>
                    </a:cubicBezTo>
                    <a:cubicBezTo>
                      <a:pt x="47" y="687"/>
                      <a:pt x="64" y="691"/>
                      <a:pt x="50" y="686"/>
                    </a:cubicBezTo>
                    <a:cubicBezTo>
                      <a:pt x="46" y="675"/>
                      <a:pt x="39" y="670"/>
                      <a:pt x="54" y="666"/>
                    </a:cubicBezTo>
                    <a:cubicBezTo>
                      <a:pt x="60" y="657"/>
                      <a:pt x="65" y="646"/>
                      <a:pt x="52" y="642"/>
                    </a:cubicBezTo>
                    <a:cubicBezTo>
                      <a:pt x="55" y="627"/>
                      <a:pt x="60" y="623"/>
                      <a:pt x="74" y="620"/>
                    </a:cubicBezTo>
                    <a:cubicBezTo>
                      <a:pt x="75" y="613"/>
                      <a:pt x="80" y="598"/>
                      <a:pt x="80" y="598"/>
                    </a:cubicBezTo>
                    <a:cubicBezTo>
                      <a:pt x="78" y="591"/>
                      <a:pt x="70" y="580"/>
                      <a:pt x="70" y="580"/>
                    </a:cubicBezTo>
                    <a:cubicBezTo>
                      <a:pt x="71" y="571"/>
                      <a:pt x="80" y="556"/>
                      <a:pt x="80" y="556"/>
                    </a:cubicBezTo>
                    <a:cubicBezTo>
                      <a:pt x="75" y="542"/>
                      <a:pt x="80" y="545"/>
                      <a:pt x="70" y="542"/>
                    </a:cubicBezTo>
                    <a:cubicBezTo>
                      <a:pt x="56" y="547"/>
                      <a:pt x="69" y="557"/>
                      <a:pt x="50" y="544"/>
                    </a:cubicBezTo>
                    <a:cubicBezTo>
                      <a:pt x="52" y="537"/>
                      <a:pt x="56" y="533"/>
                      <a:pt x="58" y="526"/>
                    </a:cubicBezTo>
                    <a:cubicBezTo>
                      <a:pt x="52" y="517"/>
                      <a:pt x="50" y="516"/>
                      <a:pt x="42" y="524"/>
                    </a:cubicBezTo>
                    <a:cubicBezTo>
                      <a:pt x="30" y="520"/>
                      <a:pt x="29" y="516"/>
                      <a:pt x="26" y="504"/>
                    </a:cubicBezTo>
                    <a:cubicBezTo>
                      <a:pt x="40" y="499"/>
                      <a:pt x="28" y="472"/>
                      <a:pt x="22" y="462"/>
                    </a:cubicBezTo>
                    <a:cubicBezTo>
                      <a:pt x="29" y="451"/>
                      <a:pt x="22" y="447"/>
                      <a:pt x="18" y="436"/>
                    </a:cubicBezTo>
                    <a:cubicBezTo>
                      <a:pt x="20" y="413"/>
                      <a:pt x="16" y="412"/>
                      <a:pt x="36" y="408"/>
                    </a:cubicBezTo>
                    <a:cubicBezTo>
                      <a:pt x="33" y="400"/>
                      <a:pt x="36" y="390"/>
                      <a:pt x="32" y="382"/>
                    </a:cubicBezTo>
                    <a:cubicBezTo>
                      <a:pt x="30" y="378"/>
                      <a:pt x="20" y="374"/>
                      <a:pt x="20" y="374"/>
                    </a:cubicBezTo>
                    <a:cubicBezTo>
                      <a:pt x="10" y="377"/>
                      <a:pt x="6" y="377"/>
                      <a:pt x="0" y="368"/>
                    </a:cubicBezTo>
                    <a:cubicBezTo>
                      <a:pt x="2" y="361"/>
                      <a:pt x="2" y="364"/>
                      <a:pt x="2" y="360"/>
                    </a:cubicBezTo>
                    <a:close/>
                  </a:path>
                </a:pathLst>
              </a:custGeom>
              <a:solidFill>
                <a:srgbClr val="3379CD">
                  <a:alpha val="50195"/>
                </a:srgbClr>
              </a:solidFill>
              <a:ln w="9525">
                <a:solidFill>
                  <a:schemeClr val="bg1"/>
                </a:solidFill>
                <a:round/>
                <a:headEnd/>
                <a:tailEnd/>
              </a:ln>
            </p:spPr>
            <p:txBody>
              <a:bodyPr/>
              <a:lstStyle/>
              <a:p>
                <a:endParaRPr lang="de-DE"/>
              </a:p>
            </p:txBody>
          </p:sp>
          <p:sp>
            <p:nvSpPr>
              <p:cNvPr id="18462" name="Freeform 13"/>
              <p:cNvSpPr>
                <a:spLocks/>
              </p:cNvSpPr>
              <p:nvPr/>
            </p:nvSpPr>
            <p:spPr bwMode="auto">
              <a:xfrm>
                <a:off x="2614" y="1517"/>
                <a:ext cx="924" cy="929"/>
              </a:xfrm>
              <a:custGeom>
                <a:avLst/>
                <a:gdLst>
                  <a:gd name="T0" fmla="*/ 450 w 924"/>
                  <a:gd name="T1" fmla="*/ 21 h 929"/>
                  <a:gd name="T2" fmla="*/ 386 w 924"/>
                  <a:gd name="T3" fmla="*/ 61 h 929"/>
                  <a:gd name="T4" fmla="*/ 328 w 924"/>
                  <a:gd name="T5" fmla="*/ 71 h 929"/>
                  <a:gd name="T6" fmla="*/ 278 w 924"/>
                  <a:gd name="T7" fmla="*/ 101 h 929"/>
                  <a:gd name="T8" fmla="*/ 284 w 924"/>
                  <a:gd name="T9" fmla="*/ 153 h 929"/>
                  <a:gd name="T10" fmla="*/ 210 w 924"/>
                  <a:gd name="T11" fmla="*/ 191 h 929"/>
                  <a:gd name="T12" fmla="*/ 170 w 924"/>
                  <a:gd name="T13" fmla="*/ 245 h 929"/>
                  <a:gd name="T14" fmla="*/ 174 w 924"/>
                  <a:gd name="T15" fmla="*/ 317 h 929"/>
                  <a:gd name="T16" fmla="*/ 166 w 924"/>
                  <a:gd name="T17" fmla="*/ 361 h 929"/>
                  <a:gd name="T18" fmla="*/ 154 w 924"/>
                  <a:gd name="T19" fmla="*/ 395 h 929"/>
                  <a:gd name="T20" fmla="*/ 182 w 924"/>
                  <a:gd name="T21" fmla="*/ 441 h 929"/>
                  <a:gd name="T22" fmla="*/ 134 w 924"/>
                  <a:gd name="T23" fmla="*/ 467 h 929"/>
                  <a:gd name="T24" fmla="*/ 100 w 924"/>
                  <a:gd name="T25" fmla="*/ 493 h 929"/>
                  <a:gd name="T26" fmla="*/ 58 w 924"/>
                  <a:gd name="T27" fmla="*/ 555 h 929"/>
                  <a:gd name="T28" fmla="*/ 10 w 924"/>
                  <a:gd name="T29" fmla="*/ 545 h 929"/>
                  <a:gd name="T30" fmla="*/ 16 w 924"/>
                  <a:gd name="T31" fmla="*/ 577 h 929"/>
                  <a:gd name="T32" fmla="*/ 54 w 924"/>
                  <a:gd name="T33" fmla="*/ 613 h 929"/>
                  <a:gd name="T34" fmla="*/ 66 w 924"/>
                  <a:gd name="T35" fmla="*/ 669 h 929"/>
                  <a:gd name="T36" fmla="*/ 82 w 924"/>
                  <a:gd name="T37" fmla="*/ 711 h 929"/>
                  <a:gd name="T38" fmla="*/ 138 w 924"/>
                  <a:gd name="T39" fmla="*/ 725 h 929"/>
                  <a:gd name="T40" fmla="*/ 178 w 924"/>
                  <a:gd name="T41" fmla="*/ 777 h 929"/>
                  <a:gd name="T42" fmla="*/ 194 w 924"/>
                  <a:gd name="T43" fmla="*/ 795 h 929"/>
                  <a:gd name="T44" fmla="*/ 260 w 924"/>
                  <a:gd name="T45" fmla="*/ 773 h 929"/>
                  <a:gd name="T46" fmla="*/ 320 w 924"/>
                  <a:gd name="T47" fmla="*/ 755 h 929"/>
                  <a:gd name="T48" fmla="*/ 340 w 924"/>
                  <a:gd name="T49" fmla="*/ 805 h 929"/>
                  <a:gd name="T50" fmla="*/ 388 w 924"/>
                  <a:gd name="T51" fmla="*/ 793 h 929"/>
                  <a:gd name="T52" fmla="*/ 408 w 924"/>
                  <a:gd name="T53" fmla="*/ 807 h 929"/>
                  <a:gd name="T54" fmla="*/ 412 w 924"/>
                  <a:gd name="T55" fmla="*/ 809 h 929"/>
                  <a:gd name="T56" fmla="*/ 440 w 924"/>
                  <a:gd name="T57" fmla="*/ 855 h 929"/>
                  <a:gd name="T58" fmla="*/ 428 w 924"/>
                  <a:gd name="T59" fmla="*/ 919 h 929"/>
                  <a:gd name="T60" fmla="*/ 496 w 924"/>
                  <a:gd name="T61" fmla="*/ 907 h 929"/>
                  <a:gd name="T62" fmla="*/ 510 w 924"/>
                  <a:gd name="T63" fmla="*/ 875 h 929"/>
                  <a:gd name="T64" fmla="*/ 570 w 924"/>
                  <a:gd name="T65" fmla="*/ 857 h 929"/>
                  <a:gd name="T66" fmla="*/ 602 w 924"/>
                  <a:gd name="T67" fmla="*/ 771 h 929"/>
                  <a:gd name="T68" fmla="*/ 596 w 924"/>
                  <a:gd name="T69" fmla="*/ 709 h 929"/>
                  <a:gd name="T70" fmla="*/ 664 w 924"/>
                  <a:gd name="T71" fmla="*/ 681 h 929"/>
                  <a:gd name="T72" fmla="*/ 724 w 924"/>
                  <a:gd name="T73" fmla="*/ 679 h 929"/>
                  <a:gd name="T74" fmla="*/ 766 w 924"/>
                  <a:gd name="T75" fmla="*/ 649 h 929"/>
                  <a:gd name="T76" fmla="*/ 810 w 924"/>
                  <a:gd name="T77" fmla="*/ 655 h 929"/>
                  <a:gd name="T78" fmla="*/ 854 w 924"/>
                  <a:gd name="T79" fmla="*/ 639 h 929"/>
                  <a:gd name="T80" fmla="*/ 890 w 924"/>
                  <a:gd name="T81" fmla="*/ 657 h 929"/>
                  <a:gd name="T82" fmla="*/ 922 w 924"/>
                  <a:gd name="T83" fmla="*/ 655 h 929"/>
                  <a:gd name="T84" fmla="*/ 888 w 924"/>
                  <a:gd name="T85" fmla="*/ 601 h 929"/>
                  <a:gd name="T86" fmla="*/ 784 w 924"/>
                  <a:gd name="T87" fmla="*/ 505 h 929"/>
                  <a:gd name="T88" fmla="*/ 696 w 924"/>
                  <a:gd name="T89" fmla="*/ 461 h 929"/>
                  <a:gd name="T90" fmla="*/ 656 w 924"/>
                  <a:gd name="T91" fmla="*/ 407 h 929"/>
                  <a:gd name="T92" fmla="*/ 628 w 924"/>
                  <a:gd name="T93" fmla="*/ 359 h 929"/>
                  <a:gd name="T94" fmla="*/ 608 w 924"/>
                  <a:gd name="T95" fmla="*/ 291 h 929"/>
                  <a:gd name="T96" fmla="*/ 550 w 924"/>
                  <a:gd name="T97" fmla="*/ 235 h 929"/>
                  <a:gd name="T98" fmla="*/ 572 w 924"/>
                  <a:gd name="T99" fmla="*/ 195 h 929"/>
                  <a:gd name="T100" fmla="*/ 590 w 924"/>
                  <a:gd name="T101" fmla="*/ 143 h 929"/>
                  <a:gd name="T102" fmla="*/ 576 w 924"/>
                  <a:gd name="T103" fmla="*/ 77 h 929"/>
                  <a:gd name="T104" fmla="*/ 524 w 924"/>
                  <a:gd name="T105" fmla="*/ 35 h 929"/>
                  <a:gd name="T106" fmla="*/ 476 w 924"/>
                  <a:gd name="T107" fmla="*/ 1 h 9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4"/>
                  <a:gd name="T163" fmla="*/ 0 h 929"/>
                  <a:gd name="T164" fmla="*/ 924 w 924"/>
                  <a:gd name="T165" fmla="*/ 929 h 9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4" h="929">
                    <a:moveTo>
                      <a:pt x="476" y="1"/>
                    </a:moveTo>
                    <a:cubicBezTo>
                      <a:pt x="468" y="6"/>
                      <a:pt x="471" y="13"/>
                      <a:pt x="462" y="17"/>
                    </a:cubicBezTo>
                    <a:cubicBezTo>
                      <a:pt x="458" y="19"/>
                      <a:pt x="450" y="21"/>
                      <a:pt x="450" y="21"/>
                    </a:cubicBezTo>
                    <a:cubicBezTo>
                      <a:pt x="443" y="43"/>
                      <a:pt x="442" y="61"/>
                      <a:pt x="418" y="67"/>
                    </a:cubicBezTo>
                    <a:cubicBezTo>
                      <a:pt x="403" y="89"/>
                      <a:pt x="399" y="72"/>
                      <a:pt x="392" y="63"/>
                    </a:cubicBezTo>
                    <a:cubicBezTo>
                      <a:pt x="391" y="61"/>
                      <a:pt x="388" y="62"/>
                      <a:pt x="386" y="61"/>
                    </a:cubicBezTo>
                    <a:cubicBezTo>
                      <a:pt x="382" y="62"/>
                      <a:pt x="378" y="67"/>
                      <a:pt x="374" y="67"/>
                    </a:cubicBezTo>
                    <a:cubicBezTo>
                      <a:pt x="370" y="67"/>
                      <a:pt x="362" y="63"/>
                      <a:pt x="362" y="63"/>
                    </a:cubicBezTo>
                    <a:cubicBezTo>
                      <a:pt x="344" y="65"/>
                      <a:pt x="342" y="67"/>
                      <a:pt x="328" y="71"/>
                    </a:cubicBezTo>
                    <a:cubicBezTo>
                      <a:pt x="312" y="82"/>
                      <a:pt x="332" y="71"/>
                      <a:pt x="316" y="71"/>
                    </a:cubicBezTo>
                    <a:cubicBezTo>
                      <a:pt x="304" y="71"/>
                      <a:pt x="285" y="77"/>
                      <a:pt x="274" y="81"/>
                    </a:cubicBezTo>
                    <a:cubicBezTo>
                      <a:pt x="271" y="89"/>
                      <a:pt x="276" y="93"/>
                      <a:pt x="278" y="101"/>
                    </a:cubicBezTo>
                    <a:cubicBezTo>
                      <a:pt x="279" y="105"/>
                      <a:pt x="282" y="113"/>
                      <a:pt x="282" y="113"/>
                    </a:cubicBezTo>
                    <a:cubicBezTo>
                      <a:pt x="269" y="122"/>
                      <a:pt x="277" y="123"/>
                      <a:pt x="286" y="129"/>
                    </a:cubicBezTo>
                    <a:cubicBezTo>
                      <a:pt x="290" y="142"/>
                      <a:pt x="291" y="142"/>
                      <a:pt x="284" y="153"/>
                    </a:cubicBezTo>
                    <a:cubicBezTo>
                      <a:pt x="288" y="165"/>
                      <a:pt x="271" y="165"/>
                      <a:pt x="262" y="171"/>
                    </a:cubicBezTo>
                    <a:cubicBezTo>
                      <a:pt x="251" y="167"/>
                      <a:pt x="234" y="179"/>
                      <a:pt x="224" y="185"/>
                    </a:cubicBezTo>
                    <a:cubicBezTo>
                      <a:pt x="221" y="194"/>
                      <a:pt x="218" y="194"/>
                      <a:pt x="210" y="191"/>
                    </a:cubicBezTo>
                    <a:cubicBezTo>
                      <a:pt x="198" y="193"/>
                      <a:pt x="194" y="193"/>
                      <a:pt x="190" y="205"/>
                    </a:cubicBezTo>
                    <a:cubicBezTo>
                      <a:pt x="188" y="218"/>
                      <a:pt x="189" y="222"/>
                      <a:pt x="178" y="229"/>
                    </a:cubicBezTo>
                    <a:cubicBezTo>
                      <a:pt x="181" y="239"/>
                      <a:pt x="183" y="248"/>
                      <a:pt x="170" y="245"/>
                    </a:cubicBezTo>
                    <a:cubicBezTo>
                      <a:pt x="151" y="250"/>
                      <a:pt x="150" y="265"/>
                      <a:pt x="164" y="279"/>
                    </a:cubicBezTo>
                    <a:cubicBezTo>
                      <a:pt x="169" y="295"/>
                      <a:pt x="167" y="289"/>
                      <a:pt x="162" y="303"/>
                    </a:cubicBezTo>
                    <a:cubicBezTo>
                      <a:pt x="167" y="311"/>
                      <a:pt x="163" y="321"/>
                      <a:pt x="174" y="317"/>
                    </a:cubicBezTo>
                    <a:cubicBezTo>
                      <a:pt x="185" y="321"/>
                      <a:pt x="182" y="332"/>
                      <a:pt x="172" y="335"/>
                    </a:cubicBezTo>
                    <a:cubicBezTo>
                      <a:pt x="171" y="339"/>
                      <a:pt x="169" y="343"/>
                      <a:pt x="168" y="347"/>
                    </a:cubicBezTo>
                    <a:cubicBezTo>
                      <a:pt x="167" y="352"/>
                      <a:pt x="167" y="356"/>
                      <a:pt x="166" y="361"/>
                    </a:cubicBezTo>
                    <a:cubicBezTo>
                      <a:pt x="164" y="367"/>
                      <a:pt x="150" y="371"/>
                      <a:pt x="150" y="371"/>
                    </a:cubicBezTo>
                    <a:cubicBezTo>
                      <a:pt x="144" y="381"/>
                      <a:pt x="146" y="373"/>
                      <a:pt x="150" y="383"/>
                    </a:cubicBezTo>
                    <a:cubicBezTo>
                      <a:pt x="152" y="387"/>
                      <a:pt x="154" y="395"/>
                      <a:pt x="154" y="395"/>
                    </a:cubicBezTo>
                    <a:cubicBezTo>
                      <a:pt x="155" y="400"/>
                      <a:pt x="153" y="405"/>
                      <a:pt x="156" y="409"/>
                    </a:cubicBezTo>
                    <a:cubicBezTo>
                      <a:pt x="159" y="413"/>
                      <a:pt x="168" y="417"/>
                      <a:pt x="168" y="417"/>
                    </a:cubicBezTo>
                    <a:cubicBezTo>
                      <a:pt x="174" y="425"/>
                      <a:pt x="179" y="432"/>
                      <a:pt x="182" y="441"/>
                    </a:cubicBezTo>
                    <a:cubicBezTo>
                      <a:pt x="175" y="446"/>
                      <a:pt x="169" y="444"/>
                      <a:pt x="172" y="453"/>
                    </a:cubicBezTo>
                    <a:cubicBezTo>
                      <a:pt x="161" y="469"/>
                      <a:pt x="175" y="479"/>
                      <a:pt x="152" y="483"/>
                    </a:cubicBezTo>
                    <a:cubicBezTo>
                      <a:pt x="137" y="480"/>
                      <a:pt x="137" y="483"/>
                      <a:pt x="134" y="467"/>
                    </a:cubicBezTo>
                    <a:cubicBezTo>
                      <a:pt x="125" y="470"/>
                      <a:pt x="119" y="469"/>
                      <a:pt x="114" y="477"/>
                    </a:cubicBezTo>
                    <a:cubicBezTo>
                      <a:pt x="116" y="482"/>
                      <a:pt x="118" y="485"/>
                      <a:pt x="112" y="489"/>
                    </a:cubicBezTo>
                    <a:cubicBezTo>
                      <a:pt x="108" y="491"/>
                      <a:pt x="100" y="493"/>
                      <a:pt x="100" y="493"/>
                    </a:cubicBezTo>
                    <a:cubicBezTo>
                      <a:pt x="94" y="510"/>
                      <a:pt x="98" y="506"/>
                      <a:pt x="84" y="515"/>
                    </a:cubicBezTo>
                    <a:cubicBezTo>
                      <a:pt x="87" y="530"/>
                      <a:pt x="85" y="536"/>
                      <a:pt x="72" y="545"/>
                    </a:cubicBezTo>
                    <a:cubicBezTo>
                      <a:pt x="69" y="553"/>
                      <a:pt x="67" y="558"/>
                      <a:pt x="58" y="555"/>
                    </a:cubicBezTo>
                    <a:cubicBezTo>
                      <a:pt x="55" y="546"/>
                      <a:pt x="52" y="546"/>
                      <a:pt x="44" y="549"/>
                    </a:cubicBezTo>
                    <a:cubicBezTo>
                      <a:pt x="38" y="540"/>
                      <a:pt x="36" y="538"/>
                      <a:pt x="26" y="541"/>
                    </a:cubicBezTo>
                    <a:cubicBezTo>
                      <a:pt x="30" y="562"/>
                      <a:pt x="20" y="552"/>
                      <a:pt x="10" y="545"/>
                    </a:cubicBezTo>
                    <a:cubicBezTo>
                      <a:pt x="8" y="546"/>
                      <a:pt x="5" y="545"/>
                      <a:pt x="4" y="547"/>
                    </a:cubicBezTo>
                    <a:cubicBezTo>
                      <a:pt x="2" y="550"/>
                      <a:pt x="0" y="559"/>
                      <a:pt x="0" y="559"/>
                    </a:cubicBezTo>
                    <a:cubicBezTo>
                      <a:pt x="9" y="565"/>
                      <a:pt x="5" y="573"/>
                      <a:pt x="16" y="577"/>
                    </a:cubicBezTo>
                    <a:cubicBezTo>
                      <a:pt x="26" y="575"/>
                      <a:pt x="31" y="571"/>
                      <a:pt x="40" y="577"/>
                    </a:cubicBezTo>
                    <a:cubicBezTo>
                      <a:pt x="37" y="586"/>
                      <a:pt x="40" y="588"/>
                      <a:pt x="48" y="591"/>
                    </a:cubicBezTo>
                    <a:cubicBezTo>
                      <a:pt x="54" y="600"/>
                      <a:pt x="48" y="604"/>
                      <a:pt x="54" y="613"/>
                    </a:cubicBezTo>
                    <a:cubicBezTo>
                      <a:pt x="51" y="634"/>
                      <a:pt x="52" y="623"/>
                      <a:pt x="36" y="627"/>
                    </a:cubicBezTo>
                    <a:cubicBezTo>
                      <a:pt x="40" y="646"/>
                      <a:pt x="43" y="631"/>
                      <a:pt x="56" y="651"/>
                    </a:cubicBezTo>
                    <a:cubicBezTo>
                      <a:pt x="60" y="657"/>
                      <a:pt x="66" y="669"/>
                      <a:pt x="66" y="669"/>
                    </a:cubicBezTo>
                    <a:cubicBezTo>
                      <a:pt x="59" y="674"/>
                      <a:pt x="57" y="684"/>
                      <a:pt x="66" y="689"/>
                    </a:cubicBezTo>
                    <a:cubicBezTo>
                      <a:pt x="70" y="691"/>
                      <a:pt x="78" y="693"/>
                      <a:pt x="78" y="693"/>
                    </a:cubicBezTo>
                    <a:cubicBezTo>
                      <a:pt x="80" y="699"/>
                      <a:pt x="78" y="706"/>
                      <a:pt x="82" y="711"/>
                    </a:cubicBezTo>
                    <a:cubicBezTo>
                      <a:pt x="85" y="714"/>
                      <a:pt x="94" y="715"/>
                      <a:pt x="94" y="715"/>
                    </a:cubicBezTo>
                    <a:cubicBezTo>
                      <a:pt x="103" y="712"/>
                      <a:pt x="107" y="714"/>
                      <a:pt x="114" y="719"/>
                    </a:cubicBezTo>
                    <a:cubicBezTo>
                      <a:pt x="121" y="730"/>
                      <a:pt x="125" y="727"/>
                      <a:pt x="138" y="725"/>
                    </a:cubicBezTo>
                    <a:cubicBezTo>
                      <a:pt x="147" y="716"/>
                      <a:pt x="157" y="716"/>
                      <a:pt x="164" y="727"/>
                    </a:cubicBezTo>
                    <a:cubicBezTo>
                      <a:pt x="159" y="748"/>
                      <a:pt x="159" y="750"/>
                      <a:pt x="174" y="765"/>
                    </a:cubicBezTo>
                    <a:cubicBezTo>
                      <a:pt x="175" y="769"/>
                      <a:pt x="176" y="773"/>
                      <a:pt x="178" y="777"/>
                    </a:cubicBezTo>
                    <a:cubicBezTo>
                      <a:pt x="181" y="781"/>
                      <a:pt x="186" y="789"/>
                      <a:pt x="186" y="789"/>
                    </a:cubicBezTo>
                    <a:cubicBezTo>
                      <a:pt x="187" y="792"/>
                      <a:pt x="185" y="797"/>
                      <a:pt x="188" y="799"/>
                    </a:cubicBezTo>
                    <a:cubicBezTo>
                      <a:pt x="190" y="800"/>
                      <a:pt x="193" y="797"/>
                      <a:pt x="194" y="795"/>
                    </a:cubicBezTo>
                    <a:cubicBezTo>
                      <a:pt x="199" y="787"/>
                      <a:pt x="199" y="779"/>
                      <a:pt x="204" y="771"/>
                    </a:cubicBezTo>
                    <a:cubicBezTo>
                      <a:pt x="207" y="760"/>
                      <a:pt x="211" y="760"/>
                      <a:pt x="222" y="757"/>
                    </a:cubicBezTo>
                    <a:cubicBezTo>
                      <a:pt x="240" y="760"/>
                      <a:pt x="241" y="770"/>
                      <a:pt x="260" y="773"/>
                    </a:cubicBezTo>
                    <a:cubicBezTo>
                      <a:pt x="280" y="786"/>
                      <a:pt x="267" y="783"/>
                      <a:pt x="274" y="765"/>
                    </a:cubicBezTo>
                    <a:cubicBezTo>
                      <a:pt x="277" y="757"/>
                      <a:pt x="286" y="758"/>
                      <a:pt x="292" y="757"/>
                    </a:cubicBezTo>
                    <a:cubicBezTo>
                      <a:pt x="314" y="746"/>
                      <a:pt x="303" y="749"/>
                      <a:pt x="320" y="755"/>
                    </a:cubicBezTo>
                    <a:cubicBezTo>
                      <a:pt x="317" y="765"/>
                      <a:pt x="323" y="765"/>
                      <a:pt x="332" y="767"/>
                    </a:cubicBezTo>
                    <a:cubicBezTo>
                      <a:pt x="335" y="776"/>
                      <a:pt x="337" y="784"/>
                      <a:pt x="340" y="793"/>
                    </a:cubicBezTo>
                    <a:cubicBezTo>
                      <a:pt x="339" y="795"/>
                      <a:pt x="335" y="803"/>
                      <a:pt x="340" y="805"/>
                    </a:cubicBezTo>
                    <a:cubicBezTo>
                      <a:pt x="346" y="808"/>
                      <a:pt x="353" y="801"/>
                      <a:pt x="360" y="799"/>
                    </a:cubicBezTo>
                    <a:cubicBezTo>
                      <a:pt x="362" y="798"/>
                      <a:pt x="366" y="797"/>
                      <a:pt x="366" y="797"/>
                    </a:cubicBezTo>
                    <a:cubicBezTo>
                      <a:pt x="375" y="800"/>
                      <a:pt x="380" y="798"/>
                      <a:pt x="388" y="793"/>
                    </a:cubicBezTo>
                    <a:cubicBezTo>
                      <a:pt x="391" y="794"/>
                      <a:pt x="396" y="793"/>
                      <a:pt x="398" y="795"/>
                    </a:cubicBezTo>
                    <a:cubicBezTo>
                      <a:pt x="399" y="796"/>
                      <a:pt x="395" y="799"/>
                      <a:pt x="396" y="801"/>
                    </a:cubicBezTo>
                    <a:cubicBezTo>
                      <a:pt x="398" y="805"/>
                      <a:pt x="404" y="805"/>
                      <a:pt x="408" y="807"/>
                    </a:cubicBezTo>
                    <a:cubicBezTo>
                      <a:pt x="409" y="809"/>
                      <a:pt x="410" y="813"/>
                      <a:pt x="412" y="813"/>
                    </a:cubicBezTo>
                    <a:cubicBezTo>
                      <a:pt x="414" y="813"/>
                      <a:pt x="414" y="809"/>
                      <a:pt x="414" y="807"/>
                    </a:cubicBezTo>
                    <a:cubicBezTo>
                      <a:pt x="414" y="806"/>
                      <a:pt x="413" y="808"/>
                      <a:pt x="412" y="809"/>
                    </a:cubicBezTo>
                    <a:cubicBezTo>
                      <a:pt x="417" y="823"/>
                      <a:pt x="418" y="817"/>
                      <a:pt x="412" y="827"/>
                    </a:cubicBezTo>
                    <a:cubicBezTo>
                      <a:pt x="415" y="836"/>
                      <a:pt x="419" y="835"/>
                      <a:pt x="428" y="837"/>
                    </a:cubicBezTo>
                    <a:cubicBezTo>
                      <a:pt x="432" y="843"/>
                      <a:pt x="440" y="855"/>
                      <a:pt x="440" y="855"/>
                    </a:cubicBezTo>
                    <a:cubicBezTo>
                      <a:pt x="431" y="864"/>
                      <a:pt x="435" y="858"/>
                      <a:pt x="430" y="873"/>
                    </a:cubicBezTo>
                    <a:cubicBezTo>
                      <a:pt x="429" y="875"/>
                      <a:pt x="428" y="879"/>
                      <a:pt x="428" y="879"/>
                    </a:cubicBezTo>
                    <a:cubicBezTo>
                      <a:pt x="437" y="892"/>
                      <a:pt x="431" y="904"/>
                      <a:pt x="428" y="919"/>
                    </a:cubicBezTo>
                    <a:cubicBezTo>
                      <a:pt x="435" y="929"/>
                      <a:pt x="443" y="923"/>
                      <a:pt x="454" y="921"/>
                    </a:cubicBezTo>
                    <a:cubicBezTo>
                      <a:pt x="462" y="915"/>
                      <a:pt x="468" y="907"/>
                      <a:pt x="476" y="905"/>
                    </a:cubicBezTo>
                    <a:cubicBezTo>
                      <a:pt x="491" y="910"/>
                      <a:pt x="484" y="910"/>
                      <a:pt x="496" y="907"/>
                    </a:cubicBezTo>
                    <a:cubicBezTo>
                      <a:pt x="499" y="899"/>
                      <a:pt x="497" y="896"/>
                      <a:pt x="492" y="889"/>
                    </a:cubicBezTo>
                    <a:cubicBezTo>
                      <a:pt x="497" y="875"/>
                      <a:pt x="497" y="881"/>
                      <a:pt x="494" y="871"/>
                    </a:cubicBezTo>
                    <a:cubicBezTo>
                      <a:pt x="502" y="865"/>
                      <a:pt x="505" y="867"/>
                      <a:pt x="510" y="875"/>
                    </a:cubicBezTo>
                    <a:cubicBezTo>
                      <a:pt x="520" y="868"/>
                      <a:pt x="525" y="864"/>
                      <a:pt x="536" y="861"/>
                    </a:cubicBezTo>
                    <a:cubicBezTo>
                      <a:pt x="550" y="866"/>
                      <a:pt x="544" y="863"/>
                      <a:pt x="554" y="869"/>
                    </a:cubicBezTo>
                    <a:cubicBezTo>
                      <a:pt x="561" y="865"/>
                      <a:pt x="562" y="860"/>
                      <a:pt x="570" y="857"/>
                    </a:cubicBezTo>
                    <a:cubicBezTo>
                      <a:pt x="573" y="849"/>
                      <a:pt x="577" y="846"/>
                      <a:pt x="584" y="841"/>
                    </a:cubicBezTo>
                    <a:cubicBezTo>
                      <a:pt x="582" y="830"/>
                      <a:pt x="582" y="823"/>
                      <a:pt x="588" y="813"/>
                    </a:cubicBezTo>
                    <a:cubicBezTo>
                      <a:pt x="583" y="791"/>
                      <a:pt x="580" y="776"/>
                      <a:pt x="602" y="771"/>
                    </a:cubicBezTo>
                    <a:cubicBezTo>
                      <a:pt x="604" y="761"/>
                      <a:pt x="609" y="747"/>
                      <a:pt x="596" y="743"/>
                    </a:cubicBezTo>
                    <a:cubicBezTo>
                      <a:pt x="591" y="729"/>
                      <a:pt x="591" y="735"/>
                      <a:pt x="594" y="725"/>
                    </a:cubicBezTo>
                    <a:cubicBezTo>
                      <a:pt x="589" y="711"/>
                      <a:pt x="586" y="715"/>
                      <a:pt x="596" y="709"/>
                    </a:cubicBezTo>
                    <a:cubicBezTo>
                      <a:pt x="616" y="722"/>
                      <a:pt x="617" y="697"/>
                      <a:pt x="640" y="693"/>
                    </a:cubicBezTo>
                    <a:cubicBezTo>
                      <a:pt x="644" y="690"/>
                      <a:pt x="647" y="687"/>
                      <a:pt x="652" y="685"/>
                    </a:cubicBezTo>
                    <a:cubicBezTo>
                      <a:pt x="656" y="684"/>
                      <a:pt x="664" y="681"/>
                      <a:pt x="664" y="681"/>
                    </a:cubicBezTo>
                    <a:cubicBezTo>
                      <a:pt x="668" y="682"/>
                      <a:pt x="672" y="686"/>
                      <a:pt x="676" y="687"/>
                    </a:cubicBezTo>
                    <a:cubicBezTo>
                      <a:pt x="682" y="688"/>
                      <a:pt x="692" y="682"/>
                      <a:pt x="698" y="681"/>
                    </a:cubicBezTo>
                    <a:cubicBezTo>
                      <a:pt x="707" y="680"/>
                      <a:pt x="715" y="680"/>
                      <a:pt x="724" y="679"/>
                    </a:cubicBezTo>
                    <a:cubicBezTo>
                      <a:pt x="733" y="676"/>
                      <a:pt x="729" y="665"/>
                      <a:pt x="734" y="663"/>
                    </a:cubicBezTo>
                    <a:cubicBezTo>
                      <a:pt x="742" y="661"/>
                      <a:pt x="750" y="662"/>
                      <a:pt x="758" y="661"/>
                    </a:cubicBezTo>
                    <a:cubicBezTo>
                      <a:pt x="761" y="658"/>
                      <a:pt x="762" y="652"/>
                      <a:pt x="766" y="649"/>
                    </a:cubicBezTo>
                    <a:cubicBezTo>
                      <a:pt x="771" y="645"/>
                      <a:pt x="784" y="643"/>
                      <a:pt x="784" y="643"/>
                    </a:cubicBezTo>
                    <a:cubicBezTo>
                      <a:pt x="786" y="643"/>
                      <a:pt x="796" y="646"/>
                      <a:pt x="798" y="647"/>
                    </a:cubicBezTo>
                    <a:cubicBezTo>
                      <a:pt x="802" y="649"/>
                      <a:pt x="810" y="655"/>
                      <a:pt x="810" y="655"/>
                    </a:cubicBezTo>
                    <a:cubicBezTo>
                      <a:pt x="815" y="654"/>
                      <a:pt x="820" y="655"/>
                      <a:pt x="824" y="653"/>
                    </a:cubicBezTo>
                    <a:cubicBezTo>
                      <a:pt x="828" y="651"/>
                      <a:pt x="826" y="642"/>
                      <a:pt x="830" y="641"/>
                    </a:cubicBezTo>
                    <a:cubicBezTo>
                      <a:pt x="838" y="639"/>
                      <a:pt x="846" y="640"/>
                      <a:pt x="854" y="639"/>
                    </a:cubicBezTo>
                    <a:cubicBezTo>
                      <a:pt x="867" y="635"/>
                      <a:pt x="868" y="639"/>
                      <a:pt x="872" y="651"/>
                    </a:cubicBezTo>
                    <a:cubicBezTo>
                      <a:pt x="873" y="655"/>
                      <a:pt x="880" y="652"/>
                      <a:pt x="884" y="653"/>
                    </a:cubicBezTo>
                    <a:cubicBezTo>
                      <a:pt x="886" y="654"/>
                      <a:pt x="888" y="657"/>
                      <a:pt x="890" y="657"/>
                    </a:cubicBezTo>
                    <a:cubicBezTo>
                      <a:pt x="894" y="657"/>
                      <a:pt x="902" y="653"/>
                      <a:pt x="902" y="653"/>
                    </a:cubicBezTo>
                    <a:cubicBezTo>
                      <a:pt x="906" y="642"/>
                      <a:pt x="905" y="637"/>
                      <a:pt x="914" y="631"/>
                    </a:cubicBezTo>
                    <a:cubicBezTo>
                      <a:pt x="917" y="641"/>
                      <a:pt x="909" y="651"/>
                      <a:pt x="922" y="655"/>
                    </a:cubicBezTo>
                    <a:cubicBezTo>
                      <a:pt x="924" y="648"/>
                      <a:pt x="923" y="630"/>
                      <a:pt x="918" y="625"/>
                    </a:cubicBezTo>
                    <a:cubicBezTo>
                      <a:pt x="915" y="622"/>
                      <a:pt x="906" y="617"/>
                      <a:pt x="906" y="617"/>
                    </a:cubicBezTo>
                    <a:cubicBezTo>
                      <a:pt x="904" y="610"/>
                      <a:pt x="895" y="603"/>
                      <a:pt x="888" y="601"/>
                    </a:cubicBezTo>
                    <a:cubicBezTo>
                      <a:pt x="875" y="581"/>
                      <a:pt x="867" y="565"/>
                      <a:pt x="844" y="561"/>
                    </a:cubicBezTo>
                    <a:cubicBezTo>
                      <a:pt x="851" y="539"/>
                      <a:pt x="834" y="536"/>
                      <a:pt x="820" y="527"/>
                    </a:cubicBezTo>
                    <a:cubicBezTo>
                      <a:pt x="814" y="509"/>
                      <a:pt x="802" y="507"/>
                      <a:pt x="784" y="505"/>
                    </a:cubicBezTo>
                    <a:cubicBezTo>
                      <a:pt x="757" y="496"/>
                      <a:pt x="790" y="502"/>
                      <a:pt x="762" y="509"/>
                    </a:cubicBezTo>
                    <a:cubicBezTo>
                      <a:pt x="736" y="506"/>
                      <a:pt x="730" y="514"/>
                      <a:pt x="716" y="493"/>
                    </a:cubicBezTo>
                    <a:cubicBezTo>
                      <a:pt x="714" y="477"/>
                      <a:pt x="713" y="467"/>
                      <a:pt x="696" y="461"/>
                    </a:cubicBezTo>
                    <a:cubicBezTo>
                      <a:pt x="687" y="447"/>
                      <a:pt x="689" y="448"/>
                      <a:pt x="670" y="445"/>
                    </a:cubicBezTo>
                    <a:cubicBezTo>
                      <a:pt x="667" y="436"/>
                      <a:pt x="667" y="430"/>
                      <a:pt x="660" y="423"/>
                    </a:cubicBezTo>
                    <a:cubicBezTo>
                      <a:pt x="656" y="412"/>
                      <a:pt x="666" y="414"/>
                      <a:pt x="656" y="407"/>
                    </a:cubicBezTo>
                    <a:cubicBezTo>
                      <a:pt x="653" y="399"/>
                      <a:pt x="657" y="397"/>
                      <a:pt x="660" y="389"/>
                    </a:cubicBezTo>
                    <a:cubicBezTo>
                      <a:pt x="653" y="382"/>
                      <a:pt x="653" y="376"/>
                      <a:pt x="644" y="379"/>
                    </a:cubicBezTo>
                    <a:cubicBezTo>
                      <a:pt x="632" y="376"/>
                      <a:pt x="632" y="371"/>
                      <a:pt x="628" y="359"/>
                    </a:cubicBezTo>
                    <a:cubicBezTo>
                      <a:pt x="626" y="354"/>
                      <a:pt x="620" y="347"/>
                      <a:pt x="620" y="347"/>
                    </a:cubicBezTo>
                    <a:cubicBezTo>
                      <a:pt x="625" y="333"/>
                      <a:pt x="611" y="316"/>
                      <a:pt x="600" y="309"/>
                    </a:cubicBezTo>
                    <a:cubicBezTo>
                      <a:pt x="593" y="295"/>
                      <a:pt x="593" y="295"/>
                      <a:pt x="608" y="291"/>
                    </a:cubicBezTo>
                    <a:cubicBezTo>
                      <a:pt x="603" y="277"/>
                      <a:pt x="590" y="269"/>
                      <a:pt x="576" y="265"/>
                    </a:cubicBezTo>
                    <a:cubicBezTo>
                      <a:pt x="569" y="260"/>
                      <a:pt x="566" y="255"/>
                      <a:pt x="560" y="249"/>
                    </a:cubicBezTo>
                    <a:cubicBezTo>
                      <a:pt x="555" y="235"/>
                      <a:pt x="560" y="238"/>
                      <a:pt x="550" y="235"/>
                    </a:cubicBezTo>
                    <a:cubicBezTo>
                      <a:pt x="548" y="230"/>
                      <a:pt x="542" y="219"/>
                      <a:pt x="548" y="213"/>
                    </a:cubicBezTo>
                    <a:cubicBezTo>
                      <a:pt x="551" y="210"/>
                      <a:pt x="560" y="209"/>
                      <a:pt x="560" y="209"/>
                    </a:cubicBezTo>
                    <a:cubicBezTo>
                      <a:pt x="565" y="202"/>
                      <a:pt x="569" y="203"/>
                      <a:pt x="572" y="195"/>
                    </a:cubicBezTo>
                    <a:cubicBezTo>
                      <a:pt x="566" y="186"/>
                      <a:pt x="567" y="181"/>
                      <a:pt x="576" y="175"/>
                    </a:cubicBezTo>
                    <a:cubicBezTo>
                      <a:pt x="581" y="160"/>
                      <a:pt x="562" y="164"/>
                      <a:pt x="588" y="157"/>
                    </a:cubicBezTo>
                    <a:cubicBezTo>
                      <a:pt x="583" y="143"/>
                      <a:pt x="580" y="146"/>
                      <a:pt x="590" y="143"/>
                    </a:cubicBezTo>
                    <a:cubicBezTo>
                      <a:pt x="596" y="134"/>
                      <a:pt x="588" y="132"/>
                      <a:pt x="598" y="129"/>
                    </a:cubicBezTo>
                    <a:cubicBezTo>
                      <a:pt x="617" y="101"/>
                      <a:pt x="600" y="97"/>
                      <a:pt x="572" y="95"/>
                    </a:cubicBezTo>
                    <a:cubicBezTo>
                      <a:pt x="566" y="85"/>
                      <a:pt x="573" y="87"/>
                      <a:pt x="576" y="77"/>
                    </a:cubicBezTo>
                    <a:cubicBezTo>
                      <a:pt x="574" y="66"/>
                      <a:pt x="564" y="56"/>
                      <a:pt x="554" y="49"/>
                    </a:cubicBezTo>
                    <a:cubicBezTo>
                      <a:pt x="541" y="57"/>
                      <a:pt x="545" y="50"/>
                      <a:pt x="540" y="41"/>
                    </a:cubicBezTo>
                    <a:cubicBezTo>
                      <a:pt x="537" y="36"/>
                      <a:pt x="528" y="36"/>
                      <a:pt x="524" y="35"/>
                    </a:cubicBezTo>
                    <a:cubicBezTo>
                      <a:pt x="518" y="26"/>
                      <a:pt x="504" y="20"/>
                      <a:pt x="494" y="17"/>
                    </a:cubicBezTo>
                    <a:cubicBezTo>
                      <a:pt x="491" y="13"/>
                      <a:pt x="488" y="7"/>
                      <a:pt x="484" y="5"/>
                    </a:cubicBezTo>
                    <a:cubicBezTo>
                      <a:pt x="475" y="0"/>
                      <a:pt x="476" y="6"/>
                      <a:pt x="476" y="1"/>
                    </a:cubicBezTo>
                    <a:close/>
                  </a:path>
                </a:pathLst>
              </a:custGeom>
              <a:solidFill>
                <a:srgbClr val="3379CD">
                  <a:alpha val="50195"/>
                </a:srgbClr>
              </a:solidFill>
              <a:ln w="9525">
                <a:solidFill>
                  <a:schemeClr val="bg1"/>
                </a:solidFill>
                <a:round/>
                <a:headEnd/>
                <a:tailEnd/>
              </a:ln>
            </p:spPr>
            <p:txBody>
              <a:bodyPr/>
              <a:lstStyle/>
              <a:p>
                <a:endParaRPr lang="de-DE"/>
              </a:p>
            </p:txBody>
          </p:sp>
          <p:sp>
            <p:nvSpPr>
              <p:cNvPr id="18463" name="Freeform 14"/>
              <p:cNvSpPr>
                <a:spLocks/>
              </p:cNvSpPr>
              <p:nvPr/>
            </p:nvSpPr>
            <p:spPr bwMode="auto">
              <a:xfrm>
                <a:off x="2804" y="2156"/>
                <a:ext cx="1050" cy="674"/>
              </a:xfrm>
              <a:custGeom>
                <a:avLst/>
                <a:gdLst>
                  <a:gd name="T0" fmla="*/ 1036 w 1050"/>
                  <a:gd name="T1" fmla="*/ 264 h 674"/>
                  <a:gd name="T2" fmla="*/ 1034 w 1050"/>
                  <a:gd name="T3" fmla="*/ 314 h 674"/>
                  <a:gd name="T4" fmla="*/ 1024 w 1050"/>
                  <a:gd name="T5" fmla="*/ 404 h 674"/>
                  <a:gd name="T6" fmla="*/ 976 w 1050"/>
                  <a:gd name="T7" fmla="*/ 428 h 674"/>
                  <a:gd name="T8" fmla="*/ 920 w 1050"/>
                  <a:gd name="T9" fmla="*/ 404 h 674"/>
                  <a:gd name="T10" fmla="*/ 862 w 1050"/>
                  <a:gd name="T11" fmla="*/ 404 h 674"/>
                  <a:gd name="T12" fmla="*/ 866 w 1050"/>
                  <a:gd name="T13" fmla="*/ 482 h 674"/>
                  <a:gd name="T14" fmla="*/ 864 w 1050"/>
                  <a:gd name="T15" fmla="*/ 536 h 674"/>
                  <a:gd name="T16" fmla="*/ 740 w 1050"/>
                  <a:gd name="T17" fmla="*/ 612 h 674"/>
                  <a:gd name="T18" fmla="*/ 644 w 1050"/>
                  <a:gd name="T19" fmla="*/ 674 h 674"/>
                  <a:gd name="T20" fmla="*/ 576 w 1050"/>
                  <a:gd name="T21" fmla="*/ 598 h 674"/>
                  <a:gd name="T22" fmla="*/ 522 w 1050"/>
                  <a:gd name="T23" fmla="*/ 582 h 674"/>
                  <a:gd name="T24" fmla="*/ 488 w 1050"/>
                  <a:gd name="T25" fmla="*/ 570 h 674"/>
                  <a:gd name="T26" fmla="*/ 422 w 1050"/>
                  <a:gd name="T27" fmla="*/ 526 h 674"/>
                  <a:gd name="T28" fmla="*/ 378 w 1050"/>
                  <a:gd name="T29" fmla="*/ 574 h 674"/>
                  <a:gd name="T30" fmla="*/ 328 w 1050"/>
                  <a:gd name="T31" fmla="*/ 606 h 674"/>
                  <a:gd name="T32" fmla="*/ 294 w 1050"/>
                  <a:gd name="T33" fmla="*/ 580 h 674"/>
                  <a:gd name="T34" fmla="*/ 220 w 1050"/>
                  <a:gd name="T35" fmla="*/ 538 h 674"/>
                  <a:gd name="T36" fmla="*/ 192 w 1050"/>
                  <a:gd name="T37" fmla="*/ 508 h 674"/>
                  <a:gd name="T38" fmla="*/ 184 w 1050"/>
                  <a:gd name="T39" fmla="*/ 478 h 674"/>
                  <a:gd name="T40" fmla="*/ 180 w 1050"/>
                  <a:gd name="T41" fmla="*/ 428 h 674"/>
                  <a:gd name="T42" fmla="*/ 114 w 1050"/>
                  <a:gd name="T43" fmla="*/ 418 h 674"/>
                  <a:gd name="T44" fmla="*/ 34 w 1050"/>
                  <a:gd name="T45" fmla="*/ 340 h 674"/>
                  <a:gd name="T46" fmla="*/ 62 w 1050"/>
                  <a:gd name="T47" fmla="*/ 304 h 674"/>
                  <a:gd name="T48" fmla="*/ 68 w 1050"/>
                  <a:gd name="T49" fmla="*/ 218 h 674"/>
                  <a:gd name="T50" fmla="*/ 32 w 1050"/>
                  <a:gd name="T51" fmla="*/ 182 h 674"/>
                  <a:gd name="T52" fmla="*/ 8 w 1050"/>
                  <a:gd name="T53" fmla="*/ 172 h 674"/>
                  <a:gd name="T54" fmla="*/ 62 w 1050"/>
                  <a:gd name="T55" fmla="*/ 132 h 674"/>
                  <a:gd name="T56" fmla="*/ 120 w 1050"/>
                  <a:gd name="T57" fmla="*/ 112 h 674"/>
                  <a:gd name="T58" fmla="*/ 144 w 1050"/>
                  <a:gd name="T59" fmla="*/ 140 h 674"/>
                  <a:gd name="T60" fmla="*/ 192 w 1050"/>
                  <a:gd name="T61" fmla="*/ 158 h 674"/>
                  <a:gd name="T62" fmla="*/ 238 w 1050"/>
                  <a:gd name="T63" fmla="*/ 198 h 674"/>
                  <a:gd name="T64" fmla="*/ 244 w 1050"/>
                  <a:gd name="T65" fmla="*/ 256 h 674"/>
                  <a:gd name="T66" fmla="*/ 264 w 1050"/>
                  <a:gd name="T67" fmla="*/ 284 h 674"/>
                  <a:gd name="T68" fmla="*/ 304 w 1050"/>
                  <a:gd name="T69" fmla="*/ 242 h 674"/>
                  <a:gd name="T70" fmla="*/ 344 w 1050"/>
                  <a:gd name="T71" fmla="*/ 222 h 674"/>
                  <a:gd name="T72" fmla="*/ 392 w 1050"/>
                  <a:gd name="T73" fmla="*/ 206 h 674"/>
                  <a:gd name="T74" fmla="*/ 394 w 1050"/>
                  <a:gd name="T75" fmla="*/ 158 h 674"/>
                  <a:gd name="T76" fmla="*/ 406 w 1050"/>
                  <a:gd name="T77" fmla="*/ 108 h 674"/>
                  <a:gd name="T78" fmla="*/ 428 w 1050"/>
                  <a:gd name="T79" fmla="*/ 72 h 674"/>
                  <a:gd name="T80" fmla="*/ 538 w 1050"/>
                  <a:gd name="T81" fmla="*/ 38 h 674"/>
                  <a:gd name="T82" fmla="*/ 620 w 1050"/>
                  <a:gd name="T83" fmla="*/ 12 h 674"/>
                  <a:gd name="T84" fmla="*/ 722 w 1050"/>
                  <a:gd name="T85" fmla="*/ 0 h 674"/>
                  <a:gd name="T86" fmla="*/ 808 w 1050"/>
                  <a:gd name="T87" fmla="*/ 44 h 674"/>
                  <a:gd name="T88" fmla="*/ 860 w 1050"/>
                  <a:gd name="T89" fmla="*/ 124 h 674"/>
                  <a:gd name="T90" fmla="*/ 916 w 1050"/>
                  <a:gd name="T91" fmla="*/ 124 h 674"/>
                  <a:gd name="T92" fmla="*/ 960 w 1050"/>
                  <a:gd name="T93" fmla="*/ 164 h 674"/>
                  <a:gd name="T94" fmla="*/ 1040 w 1050"/>
                  <a:gd name="T95" fmla="*/ 228 h 6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0"/>
                  <a:gd name="T145" fmla="*/ 0 h 674"/>
                  <a:gd name="T146" fmla="*/ 1050 w 1050"/>
                  <a:gd name="T147" fmla="*/ 674 h 6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0" h="674">
                    <a:moveTo>
                      <a:pt x="1050" y="230"/>
                    </a:moveTo>
                    <a:cubicBezTo>
                      <a:pt x="1040" y="233"/>
                      <a:pt x="1035" y="238"/>
                      <a:pt x="1032" y="248"/>
                    </a:cubicBezTo>
                    <a:cubicBezTo>
                      <a:pt x="1047" y="253"/>
                      <a:pt x="1047" y="253"/>
                      <a:pt x="1036" y="264"/>
                    </a:cubicBezTo>
                    <a:cubicBezTo>
                      <a:pt x="1038" y="274"/>
                      <a:pt x="1038" y="279"/>
                      <a:pt x="1032" y="288"/>
                    </a:cubicBezTo>
                    <a:cubicBezTo>
                      <a:pt x="1036" y="294"/>
                      <a:pt x="1048" y="302"/>
                      <a:pt x="1048" y="302"/>
                    </a:cubicBezTo>
                    <a:cubicBezTo>
                      <a:pt x="1045" y="310"/>
                      <a:pt x="1042" y="311"/>
                      <a:pt x="1034" y="314"/>
                    </a:cubicBezTo>
                    <a:cubicBezTo>
                      <a:pt x="1037" y="327"/>
                      <a:pt x="1038" y="333"/>
                      <a:pt x="1034" y="346"/>
                    </a:cubicBezTo>
                    <a:cubicBezTo>
                      <a:pt x="1048" y="355"/>
                      <a:pt x="1044" y="349"/>
                      <a:pt x="1048" y="360"/>
                    </a:cubicBezTo>
                    <a:cubicBezTo>
                      <a:pt x="1045" y="372"/>
                      <a:pt x="1033" y="395"/>
                      <a:pt x="1024" y="404"/>
                    </a:cubicBezTo>
                    <a:cubicBezTo>
                      <a:pt x="1011" y="400"/>
                      <a:pt x="1010" y="431"/>
                      <a:pt x="990" y="438"/>
                    </a:cubicBezTo>
                    <a:cubicBezTo>
                      <a:pt x="986" y="437"/>
                      <a:pt x="981" y="438"/>
                      <a:pt x="978" y="436"/>
                    </a:cubicBezTo>
                    <a:cubicBezTo>
                      <a:pt x="976" y="434"/>
                      <a:pt x="978" y="430"/>
                      <a:pt x="976" y="428"/>
                    </a:cubicBezTo>
                    <a:cubicBezTo>
                      <a:pt x="973" y="425"/>
                      <a:pt x="964" y="424"/>
                      <a:pt x="964" y="424"/>
                    </a:cubicBezTo>
                    <a:cubicBezTo>
                      <a:pt x="956" y="413"/>
                      <a:pt x="952" y="412"/>
                      <a:pt x="938" y="410"/>
                    </a:cubicBezTo>
                    <a:cubicBezTo>
                      <a:pt x="924" y="413"/>
                      <a:pt x="929" y="410"/>
                      <a:pt x="920" y="404"/>
                    </a:cubicBezTo>
                    <a:cubicBezTo>
                      <a:pt x="913" y="400"/>
                      <a:pt x="902" y="399"/>
                      <a:pt x="894" y="396"/>
                    </a:cubicBezTo>
                    <a:cubicBezTo>
                      <a:pt x="887" y="407"/>
                      <a:pt x="893" y="411"/>
                      <a:pt x="878" y="408"/>
                    </a:cubicBezTo>
                    <a:cubicBezTo>
                      <a:pt x="873" y="400"/>
                      <a:pt x="870" y="398"/>
                      <a:pt x="862" y="404"/>
                    </a:cubicBezTo>
                    <a:cubicBezTo>
                      <a:pt x="869" y="409"/>
                      <a:pt x="873" y="411"/>
                      <a:pt x="870" y="420"/>
                    </a:cubicBezTo>
                    <a:cubicBezTo>
                      <a:pt x="871" y="435"/>
                      <a:pt x="876" y="449"/>
                      <a:pt x="874" y="464"/>
                    </a:cubicBezTo>
                    <a:cubicBezTo>
                      <a:pt x="873" y="470"/>
                      <a:pt x="866" y="482"/>
                      <a:pt x="866" y="482"/>
                    </a:cubicBezTo>
                    <a:cubicBezTo>
                      <a:pt x="871" y="496"/>
                      <a:pt x="868" y="490"/>
                      <a:pt x="874" y="500"/>
                    </a:cubicBezTo>
                    <a:cubicBezTo>
                      <a:pt x="871" y="508"/>
                      <a:pt x="868" y="512"/>
                      <a:pt x="862" y="518"/>
                    </a:cubicBezTo>
                    <a:cubicBezTo>
                      <a:pt x="860" y="524"/>
                      <a:pt x="864" y="536"/>
                      <a:pt x="864" y="536"/>
                    </a:cubicBezTo>
                    <a:cubicBezTo>
                      <a:pt x="862" y="548"/>
                      <a:pt x="854" y="553"/>
                      <a:pt x="844" y="560"/>
                    </a:cubicBezTo>
                    <a:cubicBezTo>
                      <a:pt x="839" y="567"/>
                      <a:pt x="839" y="571"/>
                      <a:pt x="832" y="576"/>
                    </a:cubicBezTo>
                    <a:cubicBezTo>
                      <a:pt x="822" y="607"/>
                      <a:pt x="766" y="610"/>
                      <a:pt x="740" y="612"/>
                    </a:cubicBezTo>
                    <a:cubicBezTo>
                      <a:pt x="720" y="617"/>
                      <a:pt x="702" y="631"/>
                      <a:pt x="682" y="638"/>
                    </a:cubicBezTo>
                    <a:cubicBezTo>
                      <a:pt x="676" y="647"/>
                      <a:pt x="674" y="655"/>
                      <a:pt x="664" y="658"/>
                    </a:cubicBezTo>
                    <a:cubicBezTo>
                      <a:pt x="659" y="663"/>
                      <a:pt x="649" y="672"/>
                      <a:pt x="644" y="674"/>
                    </a:cubicBezTo>
                    <a:cubicBezTo>
                      <a:pt x="638" y="665"/>
                      <a:pt x="631" y="664"/>
                      <a:pt x="622" y="658"/>
                    </a:cubicBezTo>
                    <a:cubicBezTo>
                      <a:pt x="618" y="645"/>
                      <a:pt x="622" y="634"/>
                      <a:pt x="608" y="630"/>
                    </a:cubicBezTo>
                    <a:cubicBezTo>
                      <a:pt x="591" y="613"/>
                      <a:pt x="605" y="605"/>
                      <a:pt x="576" y="598"/>
                    </a:cubicBezTo>
                    <a:cubicBezTo>
                      <a:pt x="573" y="582"/>
                      <a:pt x="569" y="586"/>
                      <a:pt x="552" y="588"/>
                    </a:cubicBezTo>
                    <a:cubicBezTo>
                      <a:pt x="543" y="594"/>
                      <a:pt x="539" y="588"/>
                      <a:pt x="528" y="584"/>
                    </a:cubicBezTo>
                    <a:cubicBezTo>
                      <a:pt x="526" y="583"/>
                      <a:pt x="522" y="582"/>
                      <a:pt x="522" y="582"/>
                    </a:cubicBezTo>
                    <a:cubicBezTo>
                      <a:pt x="516" y="583"/>
                      <a:pt x="510" y="586"/>
                      <a:pt x="504" y="584"/>
                    </a:cubicBezTo>
                    <a:cubicBezTo>
                      <a:pt x="500" y="582"/>
                      <a:pt x="501" y="573"/>
                      <a:pt x="496" y="572"/>
                    </a:cubicBezTo>
                    <a:cubicBezTo>
                      <a:pt x="493" y="571"/>
                      <a:pt x="491" y="571"/>
                      <a:pt x="488" y="570"/>
                    </a:cubicBezTo>
                    <a:cubicBezTo>
                      <a:pt x="476" y="574"/>
                      <a:pt x="480" y="564"/>
                      <a:pt x="476" y="556"/>
                    </a:cubicBezTo>
                    <a:cubicBezTo>
                      <a:pt x="473" y="550"/>
                      <a:pt x="464" y="548"/>
                      <a:pt x="458" y="544"/>
                    </a:cubicBezTo>
                    <a:cubicBezTo>
                      <a:pt x="454" y="539"/>
                      <a:pt x="431" y="529"/>
                      <a:pt x="422" y="526"/>
                    </a:cubicBezTo>
                    <a:cubicBezTo>
                      <a:pt x="417" y="530"/>
                      <a:pt x="404" y="534"/>
                      <a:pt x="404" y="534"/>
                    </a:cubicBezTo>
                    <a:cubicBezTo>
                      <a:pt x="392" y="552"/>
                      <a:pt x="404" y="529"/>
                      <a:pt x="406" y="544"/>
                    </a:cubicBezTo>
                    <a:cubicBezTo>
                      <a:pt x="408" y="563"/>
                      <a:pt x="393" y="570"/>
                      <a:pt x="378" y="574"/>
                    </a:cubicBezTo>
                    <a:cubicBezTo>
                      <a:pt x="373" y="581"/>
                      <a:pt x="367" y="585"/>
                      <a:pt x="362" y="592"/>
                    </a:cubicBezTo>
                    <a:cubicBezTo>
                      <a:pt x="348" y="590"/>
                      <a:pt x="343" y="588"/>
                      <a:pt x="348" y="602"/>
                    </a:cubicBezTo>
                    <a:cubicBezTo>
                      <a:pt x="340" y="607"/>
                      <a:pt x="337" y="603"/>
                      <a:pt x="328" y="606"/>
                    </a:cubicBezTo>
                    <a:cubicBezTo>
                      <a:pt x="327" y="608"/>
                      <a:pt x="326" y="612"/>
                      <a:pt x="324" y="612"/>
                    </a:cubicBezTo>
                    <a:cubicBezTo>
                      <a:pt x="319" y="611"/>
                      <a:pt x="312" y="604"/>
                      <a:pt x="312" y="604"/>
                    </a:cubicBezTo>
                    <a:cubicBezTo>
                      <a:pt x="305" y="593"/>
                      <a:pt x="309" y="584"/>
                      <a:pt x="294" y="580"/>
                    </a:cubicBezTo>
                    <a:cubicBezTo>
                      <a:pt x="280" y="566"/>
                      <a:pt x="285" y="546"/>
                      <a:pt x="268" y="534"/>
                    </a:cubicBezTo>
                    <a:cubicBezTo>
                      <a:pt x="257" y="536"/>
                      <a:pt x="252" y="541"/>
                      <a:pt x="242" y="538"/>
                    </a:cubicBezTo>
                    <a:cubicBezTo>
                      <a:pt x="236" y="534"/>
                      <a:pt x="220" y="538"/>
                      <a:pt x="220" y="538"/>
                    </a:cubicBezTo>
                    <a:cubicBezTo>
                      <a:pt x="218" y="544"/>
                      <a:pt x="219" y="548"/>
                      <a:pt x="210" y="542"/>
                    </a:cubicBezTo>
                    <a:cubicBezTo>
                      <a:pt x="203" y="537"/>
                      <a:pt x="204" y="524"/>
                      <a:pt x="202" y="518"/>
                    </a:cubicBezTo>
                    <a:cubicBezTo>
                      <a:pt x="200" y="512"/>
                      <a:pt x="197" y="511"/>
                      <a:pt x="192" y="508"/>
                    </a:cubicBezTo>
                    <a:cubicBezTo>
                      <a:pt x="194" y="501"/>
                      <a:pt x="196" y="495"/>
                      <a:pt x="198" y="488"/>
                    </a:cubicBezTo>
                    <a:cubicBezTo>
                      <a:pt x="197" y="486"/>
                      <a:pt x="198" y="483"/>
                      <a:pt x="196" y="482"/>
                    </a:cubicBezTo>
                    <a:cubicBezTo>
                      <a:pt x="193" y="480"/>
                      <a:pt x="184" y="478"/>
                      <a:pt x="184" y="478"/>
                    </a:cubicBezTo>
                    <a:cubicBezTo>
                      <a:pt x="187" y="470"/>
                      <a:pt x="187" y="473"/>
                      <a:pt x="184" y="464"/>
                    </a:cubicBezTo>
                    <a:cubicBezTo>
                      <a:pt x="183" y="460"/>
                      <a:pt x="180" y="452"/>
                      <a:pt x="180" y="452"/>
                    </a:cubicBezTo>
                    <a:cubicBezTo>
                      <a:pt x="186" y="443"/>
                      <a:pt x="182" y="438"/>
                      <a:pt x="180" y="428"/>
                    </a:cubicBezTo>
                    <a:cubicBezTo>
                      <a:pt x="163" y="430"/>
                      <a:pt x="166" y="431"/>
                      <a:pt x="154" y="422"/>
                    </a:cubicBezTo>
                    <a:cubicBezTo>
                      <a:pt x="148" y="418"/>
                      <a:pt x="136" y="410"/>
                      <a:pt x="136" y="410"/>
                    </a:cubicBezTo>
                    <a:cubicBezTo>
                      <a:pt x="127" y="412"/>
                      <a:pt x="122" y="415"/>
                      <a:pt x="114" y="418"/>
                    </a:cubicBezTo>
                    <a:cubicBezTo>
                      <a:pt x="100" y="413"/>
                      <a:pt x="117" y="418"/>
                      <a:pt x="90" y="414"/>
                    </a:cubicBezTo>
                    <a:cubicBezTo>
                      <a:pt x="79" y="412"/>
                      <a:pt x="68" y="405"/>
                      <a:pt x="56" y="402"/>
                    </a:cubicBezTo>
                    <a:cubicBezTo>
                      <a:pt x="54" y="387"/>
                      <a:pt x="52" y="346"/>
                      <a:pt x="34" y="340"/>
                    </a:cubicBezTo>
                    <a:cubicBezTo>
                      <a:pt x="34" y="338"/>
                      <a:pt x="29" y="316"/>
                      <a:pt x="34" y="312"/>
                    </a:cubicBezTo>
                    <a:cubicBezTo>
                      <a:pt x="38" y="308"/>
                      <a:pt x="45" y="310"/>
                      <a:pt x="50" y="308"/>
                    </a:cubicBezTo>
                    <a:cubicBezTo>
                      <a:pt x="54" y="307"/>
                      <a:pt x="62" y="304"/>
                      <a:pt x="62" y="304"/>
                    </a:cubicBezTo>
                    <a:cubicBezTo>
                      <a:pt x="52" y="294"/>
                      <a:pt x="57" y="284"/>
                      <a:pt x="70" y="280"/>
                    </a:cubicBezTo>
                    <a:cubicBezTo>
                      <a:pt x="63" y="260"/>
                      <a:pt x="70" y="264"/>
                      <a:pt x="54" y="254"/>
                    </a:cubicBezTo>
                    <a:cubicBezTo>
                      <a:pt x="59" y="240"/>
                      <a:pt x="64" y="235"/>
                      <a:pt x="68" y="218"/>
                    </a:cubicBezTo>
                    <a:cubicBezTo>
                      <a:pt x="66" y="207"/>
                      <a:pt x="71" y="193"/>
                      <a:pt x="64" y="184"/>
                    </a:cubicBezTo>
                    <a:cubicBezTo>
                      <a:pt x="62" y="181"/>
                      <a:pt x="52" y="188"/>
                      <a:pt x="52" y="188"/>
                    </a:cubicBezTo>
                    <a:cubicBezTo>
                      <a:pt x="38" y="178"/>
                      <a:pt x="45" y="179"/>
                      <a:pt x="32" y="182"/>
                    </a:cubicBezTo>
                    <a:cubicBezTo>
                      <a:pt x="30" y="181"/>
                      <a:pt x="28" y="181"/>
                      <a:pt x="26" y="180"/>
                    </a:cubicBezTo>
                    <a:cubicBezTo>
                      <a:pt x="24" y="179"/>
                      <a:pt x="22" y="177"/>
                      <a:pt x="20" y="176"/>
                    </a:cubicBezTo>
                    <a:cubicBezTo>
                      <a:pt x="16" y="174"/>
                      <a:pt x="8" y="172"/>
                      <a:pt x="8" y="172"/>
                    </a:cubicBezTo>
                    <a:cubicBezTo>
                      <a:pt x="4" y="167"/>
                      <a:pt x="0" y="154"/>
                      <a:pt x="0" y="154"/>
                    </a:cubicBezTo>
                    <a:cubicBezTo>
                      <a:pt x="4" y="141"/>
                      <a:pt x="8" y="127"/>
                      <a:pt x="22" y="122"/>
                    </a:cubicBezTo>
                    <a:cubicBezTo>
                      <a:pt x="37" y="123"/>
                      <a:pt x="49" y="125"/>
                      <a:pt x="62" y="132"/>
                    </a:cubicBezTo>
                    <a:cubicBezTo>
                      <a:pt x="68" y="135"/>
                      <a:pt x="82" y="140"/>
                      <a:pt x="82" y="140"/>
                    </a:cubicBezTo>
                    <a:cubicBezTo>
                      <a:pt x="84" y="125"/>
                      <a:pt x="85" y="123"/>
                      <a:pt x="100" y="120"/>
                    </a:cubicBezTo>
                    <a:cubicBezTo>
                      <a:pt x="106" y="117"/>
                      <a:pt x="120" y="112"/>
                      <a:pt x="120" y="112"/>
                    </a:cubicBezTo>
                    <a:cubicBezTo>
                      <a:pt x="136" y="117"/>
                      <a:pt x="117" y="109"/>
                      <a:pt x="128" y="120"/>
                    </a:cubicBezTo>
                    <a:cubicBezTo>
                      <a:pt x="129" y="121"/>
                      <a:pt x="142" y="124"/>
                      <a:pt x="142" y="124"/>
                    </a:cubicBezTo>
                    <a:cubicBezTo>
                      <a:pt x="151" y="138"/>
                      <a:pt x="142" y="121"/>
                      <a:pt x="144" y="140"/>
                    </a:cubicBezTo>
                    <a:cubicBezTo>
                      <a:pt x="145" y="145"/>
                      <a:pt x="148" y="149"/>
                      <a:pt x="150" y="154"/>
                    </a:cubicBezTo>
                    <a:cubicBezTo>
                      <a:pt x="147" y="163"/>
                      <a:pt x="151" y="165"/>
                      <a:pt x="158" y="170"/>
                    </a:cubicBezTo>
                    <a:cubicBezTo>
                      <a:pt x="169" y="162"/>
                      <a:pt x="178" y="160"/>
                      <a:pt x="192" y="158"/>
                    </a:cubicBezTo>
                    <a:cubicBezTo>
                      <a:pt x="206" y="153"/>
                      <a:pt x="209" y="166"/>
                      <a:pt x="222" y="170"/>
                    </a:cubicBezTo>
                    <a:cubicBezTo>
                      <a:pt x="225" y="178"/>
                      <a:pt x="223" y="182"/>
                      <a:pt x="220" y="190"/>
                    </a:cubicBezTo>
                    <a:cubicBezTo>
                      <a:pt x="239" y="209"/>
                      <a:pt x="209" y="182"/>
                      <a:pt x="238" y="198"/>
                    </a:cubicBezTo>
                    <a:cubicBezTo>
                      <a:pt x="242" y="200"/>
                      <a:pt x="242" y="206"/>
                      <a:pt x="246" y="208"/>
                    </a:cubicBezTo>
                    <a:cubicBezTo>
                      <a:pt x="252" y="226"/>
                      <a:pt x="256" y="215"/>
                      <a:pt x="240" y="226"/>
                    </a:cubicBezTo>
                    <a:cubicBezTo>
                      <a:pt x="238" y="242"/>
                      <a:pt x="237" y="243"/>
                      <a:pt x="244" y="256"/>
                    </a:cubicBezTo>
                    <a:cubicBezTo>
                      <a:pt x="242" y="266"/>
                      <a:pt x="240" y="274"/>
                      <a:pt x="238" y="284"/>
                    </a:cubicBezTo>
                    <a:cubicBezTo>
                      <a:pt x="240" y="285"/>
                      <a:pt x="250" y="288"/>
                      <a:pt x="252" y="288"/>
                    </a:cubicBezTo>
                    <a:cubicBezTo>
                      <a:pt x="256" y="288"/>
                      <a:pt x="264" y="284"/>
                      <a:pt x="264" y="284"/>
                    </a:cubicBezTo>
                    <a:cubicBezTo>
                      <a:pt x="268" y="272"/>
                      <a:pt x="279" y="272"/>
                      <a:pt x="290" y="268"/>
                    </a:cubicBezTo>
                    <a:cubicBezTo>
                      <a:pt x="294" y="267"/>
                      <a:pt x="302" y="264"/>
                      <a:pt x="302" y="264"/>
                    </a:cubicBezTo>
                    <a:cubicBezTo>
                      <a:pt x="300" y="252"/>
                      <a:pt x="296" y="250"/>
                      <a:pt x="304" y="242"/>
                    </a:cubicBezTo>
                    <a:cubicBezTo>
                      <a:pt x="303" y="238"/>
                      <a:pt x="299" y="232"/>
                      <a:pt x="308" y="232"/>
                    </a:cubicBezTo>
                    <a:cubicBezTo>
                      <a:pt x="312" y="232"/>
                      <a:pt x="320" y="236"/>
                      <a:pt x="320" y="236"/>
                    </a:cubicBezTo>
                    <a:cubicBezTo>
                      <a:pt x="330" y="234"/>
                      <a:pt x="335" y="228"/>
                      <a:pt x="344" y="222"/>
                    </a:cubicBezTo>
                    <a:cubicBezTo>
                      <a:pt x="357" y="226"/>
                      <a:pt x="361" y="226"/>
                      <a:pt x="374" y="222"/>
                    </a:cubicBezTo>
                    <a:cubicBezTo>
                      <a:pt x="376" y="218"/>
                      <a:pt x="376" y="213"/>
                      <a:pt x="380" y="210"/>
                    </a:cubicBezTo>
                    <a:cubicBezTo>
                      <a:pt x="383" y="208"/>
                      <a:pt x="392" y="206"/>
                      <a:pt x="392" y="206"/>
                    </a:cubicBezTo>
                    <a:cubicBezTo>
                      <a:pt x="390" y="198"/>
                      <a:pt x="386" y="180"/>
                      <a:pt x="400" y="180"/>
                    </a:cubicBezTo>
                    <a:cubicBezTo>
                      <a:pt x="399" y="175"/>
                      <a:pt x="399" y="169"/>
                      <a:pt x="398" y="164"/>
                    </a:cubicBezTo>
                    <a:cubicBezTo>
                      <a:pt x="397" y="162"/>
                      <a:pt x="394" y="160"/>
                      <a:pt x="394" y="158"/>
                    </a:cubicBezTo>
                    <a:cubicBezTo>
                      <a:pt x="392" y="147"/>
                      <a:pt x="411" y="132"/>
                      <a:pt x="414" y="122"/>
                    </a:cubicBezTo>
                    <a:cubicBezTo>
                      <a:pt x="413" y="118"/>
                      <a:pt x="414" y="114"/>
                      <a:pt x="412" y="110"/>
                    </a:cubicBezTo>
                    <a:cubicBezTo>
                      <a:pt x="411" y="108"/>
                      <a:pt x="407" y="110"/>
                      <a:pt x="406" y="108"/>
                    </a:cubicBezTo>
                    <a:cubicBezTo>
                      <a:pt x="404" y="105"/>
                      <a:pt x="402" y="96"/>
                      <a:pt x="402" y="96"/>
                    </a:cubicBezTo>
                    <a:cubicBezTo>
                      <a:pt x="405" y="88"/>
                      <a:pt x="403" y="85"/>
                      <a:pt x="398" y="78"/>
                    </a:cubicBezTo>
                    <a:cubicBezTo>
                      <a:pt x="416" y="66"/>
                      <a:pt x="385" y="85"/>
                      <a:pt x="428" y="72"/>
                    </a:cubicBezTo>
                    <a:cubicBezTo>
                      <a:pt x="432" y="71"/>
                      <a:pt x="432" y="64"/>
                      <a:pt x="436" y="62"/>
                    </a:cubicBezTo>
                    <a:cubicBezTo>
                      <a:pt x="448" y="55"/>
                      <a:pt x="461" y="46"/>
                      <a:pt x="474" y="42"/>
                    </a:cubicBezTo>
                    <a:cubicBezTo>
                      <a:pt x="493" y="47"/>
                      <a:pt x="518" y="39"/>
                      <a:pt x="538" y="38"/>
                    </a:cubicBezTo>
                    <a:cubicBezTo>
                      <a:pt x="547" y="25"/>
                      <a:pt x="545" y="25"/>
                      <a:pt x="562" y="22"/>
                    </a:cubicBezTo>
                    <a:cubicBezTo>
                      <a:pt x="568" y="18"/>
                      <a:pt x="573" y="17"/>
                      <a:pt x="578" y="12"/>
                    </a:cubicBezTo>
                    <a:cubicBezTo>
                      <a:pt x="600" y="4"/>
                      <a:pt x="600" y="5"/>
                      <a:pt x="620" y="12"/>
                    </a:cubicBezTo>
                    <a:cubicBezTo>
                      <a:pt x="644" y="8"/>
                      <a:pt x="639" y="2"/>
                      <a:pt x="670" y="0"/>
                    </a:cubicBezTo>
                    <a:cubicBezTo>
                      <a:pt x="679" y="13"/>
                      <a:pt x="693" y="14"/>
                      <a:pt x="708" y="16"/>
                    </a:cubicBezTo>
                    <a:cubicBezTo>
                      <a:pt x="711" y="8"/>
                      <a:pt x="715" y="5"/>
                      <a:pt x="722" y="0"/>
                    </a:cubicBezTo>
                    <a:cubicBezTo>
                      <a:pt x="729" y="20"/>
                      <a:pt x="731" y="23"/>
                      <a:pt x="754" y="26"/>
                    </a:cubicBezTo>
                    <a:cubicBezTo>
                      <a:pt x="773" y="20"/>
                      <a:pt x="781" y="29"/>
                      <a:pt x="800" y="32"/>
                    </a:cubicBezTo>
                    <a:cubicBezTo>
                      <a:pt x="803" y="35"/>
                      <a:pt x="805" y="41"/>
                      <a:pt x="808" y="44"/>
                    </a:cubicBezTo>
                    <a:cubicBezTo>
                      <a:pt x="811" y="47"/>
                      <a:pt x="820" y="52"/>
                      <a:pt x="820" y="52"/>
                    </a:cubicBezTo>
                    <a:cubicBezTo>
                      <a:pt x="829" y="66"/>
                      <a:pt x="824" y="61"/>
                      <a:pt x="834" y="68"/>
                    </a:cubicBezTo>
                    <a:cubicBezTo>
                      <a:pt x="844" y="99"/>
                      <a:pt x="832" y="105"/>
                      <a:pt x="860" y="124"/>
                    </a:cubicBezTo>
                    <a:cubicBezTo>
                      <a:pt x="865" y="131"/>
                      <a:pt x="872" y="139"/>
                      <a:pt x="880" y="142"/>
                    </a:cubicBezTo>
                    <a:cubicBezTo>
                      <a:pt x="885" y="128"/>
                      <a:pt x="882" y="122"/>
                      <a:pt x="898" y="118"/>
                    </a:cubicBezTo>
                    <a:cubicBezTo>
                      <a:pt x="904" y="120"/>
                      <a:pt x="910" y="122"/>
                      <a:pt x="916" y="124"/>
                    </a:cubicBezTo>
                    <a:cubicBezTo>
                      <a:pt x="920" y="125"/>
                      <a:pt x="928" y="128"/>
                      <a:pt x="928" y="128"/>
                    </a:cubicBezTo>
                    <a:cubicBezTo>
                      <a:pt x="933" y="136"/>
                      <a:pt x="935" y="137"/>
                      <a:pt x="944" y="134"/>
                    </a:cubicBezTo>
                    <a:cubicBezTo>
                      <a:pt x="951" y="144"/>
                      <a:pt x="948" y="160"/>
                      <a:pt x="960" y="164"/>
                    </a:cubicBezTo>
                    <a:cubicBezTo>
                      <a:pt x="963" y="174"/>
                      <a:pt x="965" y="177"/>
                      <a:pt x="976" y="174"/>
                    </a:cubicBezTo>
                    <a:cubicBezTo>
                      <a:pt x="1005" y="179"/>
                      <a:pt x="986" y="207"/>
                      <a:pt x="1018" y="218"/>
                    </a:cubicBezTo>
                    <a:cubicBezTo>
                      <a:pt x="1024" y="227"/>
                      <a:pt x="1029" y="226"/>
                      <a:pt x="1040" y="228"/>
                    </a:cubicBezTo>
                    <a:cubicBezTo>
                      <a:pt x="1043" y="237"/>
                      <a:pt x="1040" y="235"/>
                      <a:pt x="1050" y="230"/>
                    </a:cubicBezTo>
                    <a:close/>
                  </a:path>
                </a:pathLst>
              </a:custGeom>
              <a:solidFill>
                <a:srgbClr val="3379CD">
                  <a:alpha val="50195"/>
                </a:srgbClr>
              </a:solidFill>
              <a:ln w="9525">
                <a:solidFill>
                  <a:schemeClr val="bg1"/>
                </a:solidFill>
                <a:round/>
                <a:headEnd/>
                <a:tailEnd/>
              </a:ln>
            </p:spPr>
            <p:txBody>
              <a:bodyPr/>
              <a:lstStyle/>
              <a:p>
                <a:endParaRPr lang="de-DE"/>
              </a:p>
            </p:txBody>
          </p:sp>
          <p:sp>
            <p:nvSpPr>
              <p:cNvPr id="18464" name="Freeform 15"/>
              <p:cNvSpPr>
                <a:spLocks/>
              </p:cNvSpPr>
              <p:nvPr/>
            </p:nvSpPr>
            <p:spPr bwMode="auto">
              <a:xfrm>
                <a:off x="2262" y="1198"/>
                <a:ext cx="827" cy="672"/>
              </a:xfrm>
              <a:custGeom>
                <a:avLst/>
                <a:gdLst>
                  <a:gd name="T0" fmla="*/ 139 w 827"/>
                  <a:gd name="T1" fmla="*/ 199 h 672"/>
                  <a:gd name="T2" fmla="*/ 159 w 827"/>
                  <a:gd name="T3" fmla="*/ 193 h 672"/>
                  <a:gd name="T4" fmla="*/ 168 w 827"/>
                  <a:gd name="T5" fmla="*/ 177 h 672"/>
                  <a:gd name="T6" fmla="*/ 124 w 827"/>
                  <a:gd name="T7" fmla="*/ 123 h 672"/>
                  <a:gd name="T8" fmla="*/ 168 w 827"/>
                  <a:gd name="T9" fmla="*/ 99 h 672"/>
                  <a:gd name="T10" fmla="*/ 207 w 827"/>
                  <a:gd name="T11" fmla="*/ 102 h 672"/>
                  <a:gd name="T12" fmla="*/ 270 w 827"/>
                  <a:gd name="T13" fmla="*/ 120 h 672"/>
                  <a:gd name="T14" fmla="*/ 318 w 827"/>
                  <a:gd name="T15" fmla="*/ 123 h 672"/>
                  <a:gd name="T16" fmla="*/ 343 w 827"/>
                  <a:gd name="T17" fmla="*/ 172 h 672"/>
                  <a:gd name="T18" fmla="*/ 378 w 827"/>
                  <a:gd name="T19" fmla="*/ 156 h 672"/>
                  <a:gd name="T20" fmla="*/ 372 w 827"/>
                  <a:gd name="T21" fmla="*/ 99 h 672"/>
                  <a:gd name="T22" fmla="*/ 390 w 827"/>
                  <a:gd name="T23" fmla="*/ 31 h 672"/>
                  <a:gd name="T24" fmla="*/ 451 w 827"/>
                  <a:gd name="T25" fmla="*/ 4 h 672"/>
                  <a:gd name="T26" fmla="*/ 459 w 827"/>
                  <a:gd name="T27" fmla="*/ 60 h 672"/>
                  <a:gd name="T28" fmla="*/ 498 w 827"/>
                  <a:gd name="T29" fmla="*/ 99 h 672"/>
                  <a:gd name="T30" fmla="*/ 535 w 827"/>
                  <a:gd name="T31" fmla="*/ 94 h 672"/>
                  <a:gd name="T32" fmla="*/ 612 w 827"/>
                  <a:gd name="T33" fmla="*/ 72 h 672"/>
                  <a:gd name="T34" fmla="*/ 672 w 827"/>
                  <a:gd name="T35" fmla="*/ 72 h 672"/>
                  <a:gd name="T36" fmla="*/ 708 w 827"/>
                  <a:gd name="T37" fmla="*/ 120 h 672"/>
                  <a:gd name="T38" fmla="*/ 765 w 827"/>
                  <a:gd name="T39" fmla="*/ 139 h 672"/>
                  <a:gd name="T40" fmla="*/ 768 w 827"/>
                  <a:gd name="T41" fmla="*/ 168 h 672"/>
                  <a:gd name="T42" fmla="*/ 789 w 827"/>
                  <a:gd name="T43" fmla="*/ 219 h 672"/>
                  <a:gd name="T44" fmla="*/ 811 w 827"/>
                  <a:gd name="T45" fmla="*/ 289 h 672"/>
                  <a:gd name="T46" fmla="*/ 808 w 827"/>
                  <a:gd name="T47" fmla="*/ 342 h 672"/>
                  <a:gd name="T48" fmla="*/ 778 w 827"/>
                  <a:gd name="T49" fmla="*/ 382 h 672"/>
                  <a:gd name="T50" fmla="*/ 723 w 827"/>
                  <a:gd name="T51" fmla="*/ 387 h 672"/>
                  <a:gd name="T52" fmla="*/ 663 w 827"/>
                  <a:gd name="T53" fmla="*/ 388 h 672"/>
                  <a:gd name="T54" fmla="*/ 633 w 827"/>
                  <a:gd name="T55" fmla="*/ 429 h 672"/>
                  <a:gd name="T56" fmla="*/ 613 w 827"/>
                  <a:gd name="T57" fmla="*/ 490 h 672"/>
                  <a:gd name="T58" fmla="*/ 543 w 827"/>
                  <a:gd name="T59" fmla="*/ 526 h 672"/>
                  <a:gd name="T60" fmla="*/ 538 w 827"/>
                  <a:gd name="T61" fmla="*/ 541 h 672"/>
                  <a:gd name="T62" fmla="*/ 505 w 827"/>
                  <a:gd name="T63" fmla="*/ 580 h 672"/>
                  <a:gd name="T64" fmla="*/ 499 w 827"/>
                  <a:gd name="T65" fmla="*/ 624 h 672"/>
                  <a:gd name="T66" fmla="*/ 451 w 827"/>
                  <a:gd name="T67" fmla="*/ 649 h 672"/>
                  <a:gd name="T68" fmla="*/ 412 w 827"/>
                  <a:gd name="T69" fmla="*/ 621 h 672"/>
                  <a:gd name="T70" fmla="*/ 385 w 827"/>
                  <a:gd name="T71" fmla="*/ 654 h 672"/>
                  <a:gd name="T72" fmla="*/ 316 w 827"/>
                  <a:gd name="T73" fmla="*/ 669 h 672"/>
                  <a:gd name="T74" fmla="*/ 274 w 827"/>
                  <a:gd name="T75" fmla="*/ 639 h 672"/>
                  <a:gd name="T76" fmla="*/ 265 w 827"/>
                  <a:gd name="T77" fmla="*/ 600 h 672"/>
                  <a:gd name="T78" fmla="*/ 243 w 827"/>
                  <a:gd name="T79" fmla="*/ 577 h 672"/>
                  <a:gd name="T80" fmla="*/ 202 w 827"/>
                  <a:gd name="T81" fmla="*/ 543 h 672"/>
                  <a:gd name="T82" fmla="*/ 166 w 827"/>
                  <a:gd name="T83" fmla="*/ 556 h 672"/>
                  <a:gd name="T84" fmla="*/ 111 w 827"/>
                  <a:gd name="T85" fmla="*/ 535 h 672"/>
                  <a:gd name="T86" fmla="*/ 63 w 827"/>
                  <a:gd name="T87" fmla="*/ 555 h 672"/>
                  <a:gd name="T88" fmla="*/ 30 w 827"/>
                  <a:gd name="T89" fmla="*/ 531 h 672"/>
                  <a:gd name="T90" fmla="*/ 0 w 827"/>
                  <a:gd name="T91" fmla="*/ 489 h 672"/>
                  <a:gd name="T92" fmla="*/ 82 w 827"/>
                  <a:gd name="T93" fmla="*/ 478 h 672"/>
                  <a:gd name="T94" fmla="*/ 117 w 827"/>
                  <a:gd name="T95" fmla="*/ 453 h 672"/>
                  <a:gd name="T96" fmla="*/ 130 w 827"/>
                  <a:gd name="T97" fmla="*/ 408 h 672"/>
                  <a:gd name="T98" fmla="*/ 166 w 827"/>
                  <a:gd name="T99" fmla="*/ 348 h 672"/>
                  <a:gd name="T100" fmla="*/ 192 w 827"/>
                  <a:gd name="T101" fmla="*/ 312 h 672"/>
                  <a:gd name="T102" fmla="*/ 169 w 827"/>
                  <a:gd name="T103" fmla="*/ 268 h 672"/>
                  <a:gd name="T104" fmla="*/ 144 w 827"/>
                  <a:gd name="T105" fmla="*/ 226 h 6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7"/>
                  <a:gd name="T160" fmla="*/ 0 h 672"/>
                  <a:gd name="T161" fmla="*/ 827 w 827"/>
                  <a:gd name="T162" fmla="*/ 672 h 6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7" h="672">
                    <a:moveTo>
                      <a:pt x="136" y="219"/>
                    </a:moveTo>
                    <a:cubicBezTo>
                      <a:pt x="133" y="214"/>
                      <a:pt x="129" y="212"/>
                      <a:pt x="127" y="207"/>
                    </a:cubicBezTo>
                    <a:cubicBezTo>
                      <a:pt x="131" y="201"/>
                      <a:pt x="133" y="202"/>
                      <a:pt x="139" y="199"/>
                    </a:cubicBezTo>
                    <a:cubicBezTo>
                      <a:pt x="142" y="200"/>
                      <a:pt x="145" y="205"/>
                      <a:pt x="148" y="204"/>
                    </a:cubicBezTo>
                    <a:cubicBezTo>
                      <a:pt x="150" y="203"/>
                      <a:pt x="149" y="200"/>
                      <a:pt x="150" y="199"/>
                    </a:cubicBezTo>
                    <a:cubicBezTo>
                      <a:pt x="153" y="195"/>
                      <a:pt x="155" y="195"/>
                      <a:pt x="159" y="193"/>
                    </a:cubicBezTo>
                    <a:cubicBezTo>
                      <a:pt x="164" y="196"/>
                      <a:pt x="168" y="198"/>
                      <a:pt x="174" y="199"/>
                    </a:cubicBezTo>
                    <a:cubicBezTo>
                      <a:pt x="181" y="198"/>
                      <a:pt x="183" y="197"/>
                      <a:pt x="186" y="190"/>
                    </a:cubicBezTo>
                    <a:cubicBezTo>
                      <a:pt x="188" y="178"/>
                      <a:pt x="178" y="178"/>
                      <a:pt x="168" y="177"/>
                    </a:cubicBezTo>
                    <a:cubicBezTo>
                      <a:pt x="164" y="167"/>
                      <a:pt x="162" y="163"/>
                      <a:pt x="151" y="162"/>
                    </a:cubicBezTo>
                    <a:cubicBezTo>
                      <a:pt x="145" y="154"/>
                      <a:pt x="138" y="146"/>
                      <a:pt x="130" y="141"/>
                    </a:cubicBezTo>
                    <a:cubicBezTo>
                      <a:pt x="123" y="133"/>
                      <a:pt x="136" y="130"/>
                      <a:pt x="124" y="123"/>
                    </a:cubicBezTo>
                    <a:cubicBezTo>
                      <a:pt x="122" y="115"/>
                      <a:pt x="130" y="114"/>
                      <a:pt x="136" y="109"/>
                    </a:cubicBezTo>
                    <a:cubicBezTo>
                      <a:pt x="147" y="113"/>
                      <a:pt x="146" y="111"/>
                      <a:pt x="154" y="105"/>
                    </a:cubicBezTo>
                    <a:cubicBezTo>
                      <a:pt x="161" y="93"/>
                      <a:pt x="151" y="108"/>
                      <a:pt x="168" y="99"/>
                    </a:cubicBezTo>
                    <a:cubicBezTo>
                      <a:pt x="171" y="98"/>
                      <a:pt x="171" y="93"/>
                      <a:pt x="174" y="91"/>
                    </a:cubicBezTo>
                    <a:cubicBezTo>
                      <a:pt x="184" y="94"/>
                      <a:pt x="185" y="97"/>
                      <a:pt x="195" y="91"/>
                    </a:cubicBezTo>
                    <a:cubicBezTo>
                      <a:pt x="203" y="93"/>
                      <a:pt x="204" y="94"/>
                      <a:pt x="207" y="102"/>
                    </a:cubicBezTo>
                    <a:cubicBezTo>
                      <a:pt x="216" y="100"/>
                      <a:pt x="218" y="98"/>
                      <a:pt x="225" y="94"/>
                    </a:cubicBezTo>
                    <a:cubicBezTo>
                      <a:pt x="232" y="106"/>
                      <a:pt x="244" y="109"/>
                      <a:pt x="253" y="118"/>
                    </a:cubicBezTo>
                    <a:cubicBezTo>
                      <a:pt x="259" y="111"/>
                      <a:pt x="266" y="113"/>
                      <a:pt x="270" y="120"/>
                    </a:cubicBezTo>
                    <a:cubicBezTo>
                      <a:pt x="280" y="119"/>
                      <a:pt x="292" y="120"/>
                      <a:pt x="301" y="114"/>
                    </a:cubicBezTo>
                    <a:cubicBezTo>
                      <a:pt x="314" y="117"/>
                      <a:pt x="299" y="112"/>
                      <a:pt x="307" y="120"/>
                    </a:cubicBezTo>
                    <a:cubicBezTo>
                      <a:pt x="310" y="123"/>
                      <a:pt x="314" y="122"/>
                      <a:pt x="318" y="123"/>
                    </a:cubicBezTo>
                    <a:cubicBezTo>
                      <a:pt x="322" y="128"/>
                      <a:pt x="324" y="135"/>
                      <a:pt x="328" y="141"/>
                    </a:cubicBezTo>
                    <a:cubicBezTo>
                      <a:pt x="325" y="148"/>
                      <a:pt x="322" y="150"/>
                      <a:pt x="319" y="156"/>
                    </a:cubicBezTo>
                    <a:cubicBezTo>
                      <a:pt x="316" y="171"/>
                      <a:pt x="331" y="170"/>
                      <a:pt x="343" y="172"/>
                    </a:cubicBezTo>
                    <a:cubicBezTo>
                      <a:pt x="348" y="163"/>
                      <a:pt x="353" y="167"/>
                      <a:pt x="360" y="172"/>
                    </a:cubicBezTo>
                    <a:cubicBezTo>
                      <a:pt x="364" y="178"/>
                      <a:pt x="365" y="180"/>
                      <a:pt x="372" y="181"/>
                    </a:cubicBezTo>
                    <a:cubicBezTo>
                      <a:pt x="373" y="172"/>
                      <a:pt x="373" y="163"/>
                      <a:pt x="378" y="156"/>
                    </a:cubicBezTo>
                    <a:cubicBezTo>
                      <a:pt x="370" y="136"/>
                      <a:pt x="375" y="131"/>
                      <a:pt x="385" y="115"/>
                    </a:cubicBezTo>
                    <a:cubicBezTo>
                      <a:pt x="383" y="101"/>
                      <a:pt x="387" y="115"/>
                      <a:pt x="379" y="108"/>
                    </a:cubicBezTo>
                    <a:cubicBezTo>
                      <a:pt x="376" y="106"/>
                      <a:pt x="372" y="99"/>
                      <a:pt x="372" y="99"/>
                    </a:cubicBezTo>
                    <a:cubicBezTo>
                      <a:pt x="373" y="80"/>
                      <a:pt x="378" y="72"/>
                      <a:pt x="363" y="61"/>
                    </a:cubicBezTo>
                    <a:cubicBezTo>
                      <a:pt x="364" y="45"/>
                      <a:pt x="359" y="30"/>
                      <a:pt x="376" y="27"/>
                    </a:cubicBezTo>
                    <a:cubicBezTo>
                      <a:pt x="381" y="28"/>
                      <a:pt x="385" y="30"/>
                      <a:pt x="390" y="31"/>
                    </a:cubicBezTo>
                    <a:cubicBezTo>
                      <a:pt x="394" y="26"/>
                      <a:pt x="396" y="25"/>
                      <a:pt x="402" y="24"/>
                    </a:cubicBezTo>
                    <a:cubicBezTo>
                      <a:pt x="404" y="13"/>
                      <a:pt x="401" y="9"/>
                      <a:pt x="414" y="6"/>
                    </a:cubicBezTo>
                    <a:cubicBezTo>
                      <a:pt x="427" y="0"/>
                      <a:pt x="437" y="2"/>
                      <a:pt x="451" y="4"/>
                    </a:cubicBezTo>
                    <a:cubicBezTo>
                      <a:pt x="469" y="11"/>
                      <a:pt x="456" y="16"/>
                      <a:pt x="444" y="18"/>
                    </a:cubicBezTo>
                    <a:cubicBezTo>
                      <a:pt x="452" y="29"/>
                      <a:pt x="448" y="30"/>
                      <a:pt x="438" y="37"/>
                    </a:cubicBezTo>
                    <a:cubicBezTo>
                      <a:pt x="444" y="46"/>
                      <a:pt x="448" y="56"/>
                      <a:pt x="459" y="60"/>
                    </a:cubicBezTo>
                    <a:cubicBezTo>
                      <a:pt x="471" y="54"/>
                      <a:pt x="473" y="62"/>
                      <a:pt x="475" y="72"/>
                    </a:cubicBezTo>
                    <a:cubicBezTo>
                      <a:pt x="473" y="86"/>
                      <a:pt x="473" y="82"/>
                      <a:pt x="486" y="90"/>
                    </a:cubicBezTo>
                    <a:cubicBezTo>
                      <a:pt x="490" y="95"/>
                      <a:pt x="493" y="96"/>
                      <a:pt x="498" y="99"/>
                    </a:cubicBezTo>
                    <a:cubicBezTo>
                      <a:pt x="504" y="96"/>
                      <a:pt x="507" y="98"/>
                      <a:pt x="511" y="91"/>
                    </a:cubicBezTo>
                    <a:cubicBezTo>
                      <a:pt x="510" y="83"/>
                      <a:pt x="511" y="81"/>
                      <a:pt x="519" y="84"/>
                    </a:cubicBezTo>
                    <a:cubicBezTo>
                      <a:pt x="524" y="89"/>
                      <a:pt x="527" y="93"/>
                      <a:pt x="535" y="94"/>
                    </a:cubicBezTo>
                    <a:cubicBezTo>
                      <a:pt x="543" y="93"/>
                      <a:pt x="558" y="90"/>
                      <a:pt x="558" y="90"/>
                    </a:cubicBezTo>
                    <a:cubicBezTo>
                      <a:pt x="566" y="84"/>
                      <a:pt x="575" y="84"/>
                      <a:pt x="585" y="82"/>
                    </a:cubicBezTo>
                    <a:cubicBezTo>
                      <a:pt x="593" y="76"/>
                      <a:pt x="602" y="74"/>
                      <a:pt x="612" y="72"/>
                    </a:cubicBezTo>
                    <a:cubicBezTo>
                      <a:pt x="621" y="73"/>
                      <a:pt x="625" y="80"/>
                      <a:pt x="633" y="82"/>
                    </a:cubicBezTo>
                    <a:cubicBezTo>
                      <a:pt x="642" y="81"/>
                      <a:pt x="649" y="77"/>
                      <a:pt x="658" y="75"/>
                    </a:cubicBezTo>
                    <a:cubicBezTo>
                      <a:pt x="665" y="71"/>
                      <a:pt x="665" y="68"/>
                      <a:pt x="672" y="72"/>
                    </a:cubicBezTo>
                    <a:cubicBezTo>
                      <a:pt x="679" y="86"/>
                      <a:pt x="680" y="87"/>
                      <a:pt x="694" y="88"/>
                    </a:cubicBezTo>
                    <a:cubicBezTo>
                      <a:pt x="698" y="97"/>
                      <a:pt x="692" y="106"/>
                      <a:pt x="687" y="114"/>
                    </a:cubicBezTo>
                    <a:cubicBezTo>
                      <a:pt x="695" y="115"/>
                      <a:pt x="701" y="116"/>
                      <a:pt x="708" y="120"/>
                    </a:cubicBezTo>
                    <a:cubicBezTo>
                      <a:pt x="710" y="130"/>
                      <a:pt x="717" y="131"/>
                      <a:pt x="726" y="133"/>
                    </a:cubicBezTo>
                    <a:cubicBezTo>
                      <a:pt x="736" y="131"/>
                      <a:pt x="739" y="135"/>
                      <a:pt x="748" y="138"/>
                    </a:cubicBezTo>
                    <a:cubicBezTo>
                      <a:pt x="755" y="147"/>
                      <a:pt x="757" y="142"/>
                      <a:pt x="765" y="139"/>
                    </a:cubicBezTo>
                    <a:cubicBezTo>
                      <a:pt x="769" y="138"/>
                      <a:pt x="781" y="135"/>
                      <a:pt x="777" y="136"/>
                    </a:cubicBezTo>
                    <a:cubicBezTo>
                      <a:pt x="772" y="137"/>
                      <a:pt x="763" y="139"/>
                      <a:pt x="763" y="139"/>
                    </a:cubicBezTo>
                    <a:cubicBezTo>
                      <a:pt x="759" y="146"/>
                      <a:pt x="763" y="160"/>
                      <a:pt x="768" y="168"/>
                    </a:cubicBezTo>
                    <a:cubicBezTo>
                      <a:pt x="765" y="173"/>
                      <a:pt x="761" y="175"/>
                      <a:pt x="756" y="178"/>
                    </a:cubicBezTo>
                    <a:cubicBezTo>
                      <a:pt x="747" y="192"/>
                      <a:pt x="764" y="198"/>
                      <a:pt x="774" y="204"/>
                    </a:cubicBezTo>
                    <a:cubicBezTo>
                      <a:pt x="768" y="216"/>
                      <a:pt x="780" y="218"/>
                      <a:pt x="789" y="219"/>
                    </a:cubicBezTo>
                    <a:cubicBezTo>
                      <a:pt x="791" y="233"/>
                      <a:pt x="792" y="253"/>
                      <a:pt x="801" y="265"/>
                    </a:cubicBezTo>
                    <a:cubicBezTo>
                      <a:pt x="802" y="272"/>
                      <a:pt x="799" y="275"/>
                      <a:pt x="798" y="282"/>
                    </a:cubicBezTo>
                    <a:cubicBezTo>
                      <a:pt x="802" y="287"/>
                      <a:pt x="804" y="288"/>
                      <a:pt x="811" y="289"/>
                    </a:cubicBezTo>
                    <a:cubicBezTo>
                      <a:pt x="815" y="299"/>
                      <a:pt x="820" y="307"/>
                      <a:pt x="825" y="316"/>
                    </a:cubicBezTo>
                    <a:cubicBezTo>
                      <a:pt x="827" y="325"/>
                      <a:pt x="820" y="335"/>
                      <a:pt x="811" y="337"/>
                    </a:cubicBezTo>
                    <a:cubicBezTo>
                      <a:pt x="810" y="339"/>
                      <a:pt x="810" y="341"/>
                      <a:pt x="808" y="342"/>
                    </a:cubicBezTo>
                    <a:cubicBezTo>
                      <a:pt x="806" y="343"/>
                      <a:pt x="803" y="342"/>
                      <a:pt x="802" y="343"/>
                    </a:cubicBezTo>
                    <a:cubicBezTo>
                      <a:pt x="799" y="346"/>
                      <a:pt x="799" y="354"/>
                      <a:pt x="795" y="358"/>
                    </a:cubicBezTo>
                    <a:cubicBezTo>
                      <a:pt x="791" y="368"/>
                      <a:pt x="791" y="379"/>
                      <a:pt x="778" y="382"/>
                    </a:cubicBezTo>
                    <a:cubicBezTo>
                      <a:pt x="771" y="387"/>
                      <a:pt x="766" y="395"/>
                      <a:pt x="757" y="397"/>
                    </a:cubicBezTo>
                    <a:cubicBezTo>
                      <a:pt x="746" y="395"/>
                      <a:pt x="748" y="392"/>
                      <a:pt x="742" y="384"/>
                    </a:cubicBezTo>
                    <a:cubicBezTo>
                      <a:pt x="752" y="368"/>
                      <a:pt x="727" y="384"/>
                      <a:pt x="723" y="387"/>
                    </a:cubicBezTo>
                    <a:cubicBezTo>
                      <a:pt x="712" y="383"/>
                      <a:pt x="700" y="390"/>
                      <a:pt x="688" y="391"/>
                    </a:cubicBezTo>
                    <a:cubicBezTo>
                      <a:pt x="684" y="393"/>
                      <a:pt x="679" y="394"/>
                      <a:pt x="675" y="396"/>
                    </a:cubicBezTo>
                    <a:cubicBezTo>
                      <a:pt x="671" y="390"/>
                      <a:pt x="669" y="391"/>
                      <a:pt x="663" y="388"/>
                    </a:cubicBezTo>
                    <a:cubicBezTo>
                      <a:pt x="658" y="390"/>
                      <a:pt x="655" y="393"/>
                      <a:pt x="649" y="394"/>
                    </a:cubicBezTo>
                    <a:cubicBezTo>
                      <a:pt x="641" y="398"/>
                      <a:pt x="634" y="400"/>
                      <a:pt x="625" y="402"/>
                    </a:cubicBezTo>
                    <a:cubicBezTo>
                      <a:pt x="628" y="422"/>
                      <a:pt x="628" y="416"/>
                      <a:pt x="633" y="429"/>
                    </a:cubicBezTo>
                    <a:cubicBezTo>
                      <a:pt x="629" y="436"/>
                      <a:pt x="622" y="440"/>
                      <a:pt x="634" y="444"/>
                    </a:cubicBezTo>
                    <a:cubicBezTo>
                      <a:pt x="638" y="452"/>
                      <a:pt x="637" y="457"/>
                      <a:pt x="634" y="465"/>
                    </a:cubicBezTo>
                    <a:cubicBezTo>
                      <a:pt x="631" y="481"/>
                      <a:pt x="632" y="486"/>
                      <a:pt x="613" y="490"/>
                    </a:cubicBezTo>
                    <a:cubicBezTo>
                      <a:pt x="607" y="493"/>
                      <a:pt x="599" y="495"/>
                      <a:pt x="592" y="496"/>
                    </a:cubicBezTo>
                    <a:cubicBezTo>
                      <a:pt x="581" y="505"/>
                      <a:pt x="570" y="510"/>
                      <a:pt x="556" y="511"/>
                    </a:cubicBezTo>
                    <a:cubicBezTo>
                      <a:pt x="550" y="514"/>
                      <a:pt x="548" y="521"/>
                      <a:pt x="543" y="526"/>
                    </a:cubicBezTo>
                    <a:cubicBezTo>
                      <a:pt x="542" y="528"/>
                      <a:pt x="542" y="530"/>
                      <a:pt x="541" y="531"/>
                    </a:cubicBezTo>
                    <a:cubicBezTo>
                      <a:pt x="539" y="532"/>
                      <a:pt x="535" y="532"/>
                      <a:pt x="535" y="532"/>
                    </a:cubicBezTo>
                    <a:cubicBezTo>
                      <a:pt x="542" y="535"/>
                      <a:pt x="546" y="536"/>
                      <a:pt x="538" y="541"/>
                    </a:cubicBezTo>
                    <a:cubicBezTo>
                      <a:pt x="535" y="546"/>
                      <a:pt x="531" y="548"/>
                      <a:pt x="528" y="553"/>
                    </a:cubicBezTo>
                    <a:cubicBezTo>
                      <a:pt x="531" y="566"/>
                      <a:pt x="534" y="567"/>
                      <a:pt x="516" y="568"/>
                    </a:cubicBezTo>
                    <a:cubicBezTo>
                      <a:pt x="509" y="571"/>
                      <a:pt x="509" y="575"/>
                      <a:pt x="505" y="580"/>
                    </a:cubicBezTo>
                    <a:cubicBezTo>
                      <a:pt x="504" y="583"/>
                      <a:pt x="499" y="585"/>
                      <a:pt x="499" y="588"/>
                    </a:cubicBezTo>
                    <a:cubicBezTo>
                      <a:pt x="498" y="596"/>
                      <a:pt x="501" y="601"/>
                      <a:pt x="504" y="607"/>
                    </a:cubicBezTo>
                    <a:cubicBezTo>
                      <a:pt x="505" y="614"/>
                      <a:pt x="506" y="620"/>
                      <a:pt x="499" y="624"/>
                    </a:cubicBezTo>
                    <a:cubicBezTo>
                      <a:pt x="493" y="627"/>
                      <a:pt x="478" y="628"/>
                      <a:pt x="478" y="628"/>
                    </a:cubicBezTo>
                    <a:cubicBezTo>
                      <a:pt x="473" y="632"/>
                      <a:pt x="472" y="635"/>
                      <a:pt x="469" y="640"/>
                    </a:cubicBezTo>
                    <a:cubicBezTo>
                      <a:pt x="467" y="648"/>
                      <a:pt x="459" y="648"/>
                      <a:pt x="451" y="649"/>
                    </a:cubicBezTo>
                    <a:cubicBezTo>
                      <a:pt x="446" y="642"/>
                      <a:pt x="445" y="639"/>
                      <a:pt x="438" y="634"/>
                    </a:cubicBezTo>
                    <a:cubicBezTo>
                      <a:pt x="435" y="626"/>
                      <a:pt x="433" y="620"/>
                      <a:pt x="429" y="613"/>
                    </a:cubicBezTo>
                    <a:cubicBezTo>
                      <a:pt x="413" y="616"/>
                      <a:pt x="417" y="612"/>
                      <a:pt x="412" y="621"/>
                    </a:cubicBezTo>
                    <a:cubicBezTo>
                      <a:pt x="416" y="628"/>
                      <a:pt x="409" y="627"/>
                      <a:pt x="403" y="628"/>
                    </a:cubicBezTo>
                    <a:cubicBezTo>
                      <a:pt x="399" y="635"/>
                      <a:pt x="403" y="639"/>
                      <a:pt x="397" y="646"/>
                    </a:cubicBezTo>
                    <a:cubicBezTo>
                      <a:pt x="395" y="658"/>
                      <a:pt x="395" y="656"/>
                      <a:pt x="385" y="654"/>
                    </a:cubicBezTo>
                    <a:cubicBezTo>
                      <a:pt x="378" y="657"/>
                      <a:pt x="377" y="661"/>
                      <a:pt x="370" y="658"/>
                    </a:cubicBezTo>
                    <a:cubicBezTo>
                      <a:pt x="361" y="661"/>
                      <a:pt x="356" y="666"/>
                      <a:pt x="346" y="667"/>
                    </a:cubicBezTo>
                    <a:cubicBezTo>
                      <a:pt x="336" y="672"/>
                      <a:pt x="328" y="670"/>
                      <a:pt x="316" y="669"/>
                    </a:cubicBezTo>
                    <a:cubicBezTo>
                      <a:pt x="304" y="660"/>
                      <a:pt x="317" y="652"/>
                      <a:pt x="298" y="646"/>
                    </a:cubicBezTo>
                    <a:cubicBezTo>
                      <a:pt x="295" y="641"/>
                      <a:pt x="293" y="637"/>
                      <a:pt x="288" y="634"/>
                    </a:cubicBezTo>
                    <a:cubicBezTo>
                      <a:pt x="283" y="635"/>
                      <a:pt x="277" y="643"/>
                      <a:pt x="274" y="639"/>
                    </a:cubicBezTo>
                    <a:cubicBezTo>
                      <a:pt x="271" y="634"/>
                      <a:pt x="278" y="624"/>
                      <a:pt x="282" y="622"/>
                    </a:cubicBezTo>
                    <a:cubicBezTo>
                      <a:pt x="288" y="614"/>
                      <a:pt x="289" y="610"/>
                      <a:pt x="283" y="601"/>
                    </a:cubicBezTo>
                    <a:cubicBezTo>
                      <a:pt x="268" y="606"/>
                      <a:pt x="280" y="609"/>
                      <a:pt x="265" y="600"/>
                    </a:cubicBezTo>
                    <a:cubicBezTo>
                      <a:pt x="257" y="587"/>
                      <a:pt x="268" y="601"/>
                      <a:pt x="241" y="594"/>
                    </a:cubicBezTo>
                    <a:cubicBezTo>
                      <a:pt x="238" y="593"/>
                      <a:pt x="238" y="587"/>
                      <a:pt x="235" y="585"/>
                    </a:cubicBezTo>
                    <a:cubicBezTo>
                      <a:pt x="237" y="584"/>
                      <a:pt x="244" y="581"/>
                      <a:pt x="243" y="577"/>
                    </a:cubicBezTo>
                    <a:cubicBezTo>
                      <a:pt x="242" y="571"/>
                      <a:pt x="229" y="567"/>
                      <a:pt x="229" y="567"/>
                    </a:cubicBezTo>
                    <a:cubicBezTo>
                      <a:pt x="227" y="555"/>
                      <a:pt x="235" y="536"/>
                      <a:pt x="219" y="534"/>
                    </a:cubicBezTo>
                    <a:cubicBezTo>
                      <a:pt x="211" y="536"/>
                      <a:pt x="209" y="540"/>
                      <a:pt x="202" y="543"/>
                    </a:cubicBezTo>
                    <a:cubicBezTo>
                      <a:pt x="201" y="551"/>
                      <a:pt x="197" y="551"/>
                      <a:pt x="190" y="555"/>
                    </a:cubicBezTo>
                    <a:cubicBezTo>
                      <a:pt x="189" y="557"/>
                      <a:pt x="187" y="564"/>
                      <a:pt x="183" y="564"/>
                    </a:cubicBezTo>
                    <a:cubicBezTo>
                      <a:pt x="177" y="565"/>
                      <a:pt x="166" y="556"/>
                      <a:pt x="166" y="556"/>
                    </a:cubicBezTo>
                    <a:cubicBezTo>
                      <a:pt x="160" y="548"/>
                      <a:pt x="156" y="542"/>
                      <a:pt x="145" y="540"/>
                    </a:cubicBezTo>
                    <a:cubicBezTo>
                      <a:pt x="138" y="532"/>
                      <a:pt x="137" y="532"/>
                      <a:pt x="126" y="534"/>
                    </a:cubicBezTo>
                    <a:cubicBezTo>
                      <a:pt x="120" y="538"/>
                      <a:pt x="117" y="539"/>
                      <a:pt x="111" y="535"/>
                    </a:cubicBezTo>
                    <a:cubicBezTo>
                      <a:pt x="106" y="538"/>
                      <a:pt x="102" y="540"/>
                      <a:pt x="97" y="543"/>
                    </a:cubicBezTo>
                    <a:cubicBezTo>
                      <a:pt x="91" y="551"/>
                      <a:pt x="86" y="556"/>
                      <a:pt x="78" y="562"/>
                    </a:cubicBezTo>
                    <a:cubicBezTo>
                      <a:pt x="72" y="559"/>
                      <a:pt x="70" y="556"/>
                      <a:pt x="63" y="555"/>
                    </a:cubicBezTo>
                    <a:cubicBezTo>
                      <a:pt x="59" y="554"/>
                      <a:pt x="55" y="554"/>
                      <a:pt x="52" y="552"/>
                    </a:cubicBezTo>
                    <a:cubicBezTo>
                      <a:pt x="49" y="550"/>
                      <a:pt x="51" y="544"/>
                      <a:pt x="49" y="541"/>
                    </a:cubicBezTo>
                    <a:cubicBezTo>
                      <a:pt x="44" y="535"/>
                      <a:pt x="38" y="532"/>
                      <a:pt x="30" y="531"/>
                    </a:cubicBezTo>
                    <a:cubicBezTo>
                      <a:pt x="20" y="527"/>
                      <a:pt x="12" y="532"/>
                      <a:pt x="18" y="519"/>
                    </a:cubicBezTo>
                    <a:cubicBezTo>
                      <a:pt x="15" y="512"/>
                      <a:pt x="7" y="512"/>
                      <a:pt x="0" y="507"/>
                    </a:cubicBezTo>
                    <a:cubicBezTo>
                      <a:pt x="5" y="498"/>
                      <a:pt x="7" y="498"/>
                      <a:pt x="0" y="489"/>
                    </a:cubicBezTo>
                    <a:cubicBezTo>
                      <a:pt x="2" y="478"/>
                      <a:pt x="8" y="476"/>
                      <a:pt x="18" y="474"/>
                    </a:cubicBezTo>
                    <a:cubicBezTo>
                      <a:pt x="24" y="471"/>
                      <a:pt x="30" y="469"/>
                      <a:pt x="36" y="468"/>
                    </a:cubicBezTo>
                    <a:cubicBezTo>
                      <a:pt x="51" y="470"/>
                      <a:pt x="66" y="476"/>
                      <a:pt x="82" y="478"/>
                    </a:cubicBezTo>
                    <a:cubicBezTo>
                      <a:pt x="92" y="476"/>
                      <a:pt x="83" y="479"/>
                      <a:pt x="90" y="472"/>
                    </a:cubicBezTo>
                    <a:cubicBezTo>
                      <a:pt x="93" y="469"/>
                      <a:pt x="99" y="465"/>
                      <a:pt x="99" y="465"/>
                    </a:cubicBezTo>
                    <a:cubicBezTo>
                      <a:pt x="103" y="459"/>
                      <a:pt x="110" y="454"/>
                      <a:pt x="117" y="453"/>
                    </a:cubicBezTo>
                    <a:cubicBezTo>
                      <a:pt x="121" y="446"/>
                      <a:pt x="118" y="446"/>
                      <a:pt x="115" y="439"/>
                    </a:cubicBezTo>
                    <a:cubicBezTo>
                      <a:pt x="118" y="433"/>
                      <a:pt x="125" y="431"/>
                      <a:pt x="130" y="427"/>
                    </a:cubicBezTo>
                    <a:cubicBezTo>
                      <a:pt x="133" y="420"/>
                      <a:pt x="134" y="415"/>
                      <a:pt x="130" y="408"/>
                    </a:cubicBezTo>
                    <a:cubicBezTo>
                      <a:pt x="135" y="406"/>
                      <a:pt x="138" y="403"/>
                      <a:pt x="144" y="402"/>
                    </a:cubicBezTo>
                    <a:cubicBezTo>
                      <a:pt x="145" y="396"/>
                      <a:pt x="145" y="392"/>
                      <a:pt x="141" y="387"/>
                    </a:cubicBezTo>
                    <a:cubicBezTo>
                      <a:pt x="143" y="368"/>
                      <a:pt x="145" y="351"/>
                      <a:pt x="166" y="348"/>
                    </a:cubicBezTo>
                    <a:cubicBezTo>
                      <a:pt x="173" y="345"/>
                      <a:pt x="176" y="347"/>
                      <a:pt x="180" y="340"/>
                    </a:cubicBezTo>
                    <a:cubicBezTo>
                      <a:pt x="177" y="331"/>
                      <a:pt x="180" y="329"/>
                      <a:pt x="189" y="327"/>
                    </a:cubicBezTo>
                    <a:cubicBezTo>
                      <a:pt x="190" y="321"/>
                      <a:pt x="188" y="317"/>
                      <a:pt x="192" y="312"/>
                    </a:cubicBezTo>
                    <a:cubicBezTo>
                      <a:pt x="193" y="306"/>
                      <a:pt x="196" y="303"/>
                      <a:pt x="198" y="298"/>
                    </a:cubicBezTo>
                    <a:cubicBezTo>
                      <a:pt x="199" y="289"/>
                      <a:pt x="195" y="279"/>
                      <a:pt x="193" y="270"/>
                    </a:cubicBezTo>
                    <a:cubicBezTo>
                      <a:pt x="185" y="271"/>
                      <a:pt x="166" y="281"/>
                      <a:pt x="169" y="268"/>
                    </a:cubicBezTo>
                    <a:cubicBezTo>
                      <a:pt x="168" y="261"/>
                      <a:pt x="168" y="257"/>
                      <a:pt x="162" y="253"/>
                    </a:cubicBezTo>
                    <a:cubicBezTo>
                      <a:pt x="160" y="242"/>
                      <a:pt x="158" y="239"/>
                      <a:pt x="147" y="237"/>
                    </a:cubicBezTo>
                    <a:cubicBezTo>
                      <a:pt x="146" y="233"/>
                      <a:pt x="145" y="230"/>
                      <a:pt x="144" y="226"/>
                    </a:cubicBezTo>
                    <a:cubicBezTo>
                      <a:pt x="143" y="223"/>
                      <a:pt x="136" y="219"/>
                      <a:pt x="136" y="219"/>
                    </a:cubicBezTo>
                    <a:close/>
                  </a:path>
                </a:pathLst>
              </a:custGeom>
              <a:solidFill>
                <a:srgbClr val="3379CD">
                  <a:alpha val="50195"/>
                </a:srgbClr>
              </a:solidFill>
              <a:ln w="9525">
                <a:solidFill>
                  <a:schemeClr val="bg1"/>
                </a:solidFill>
                <a:round/>
                <a:headEnd/>
                <a:tailEnd/>
              </a:ln>
            </p:spPr>
            <p:txBody>
              <a:bodyPr/>
              <a:lstStyle/>
              <a:p>
                <a:endParaRPr lang="de-DE"/>
              </a:p>
            </p:txBody>
          </p:sp>
          <p:sp>
            <p:nvSpPr>
              <p:cNvPr id="18465" name="Freeform 16"/>
              <p:cNvSpPr>
                <a:spLocks/>
              </p:cNvSpPr>
              <p:nvPr/>
            </p:nvSpPr>
            <p:spPr bwMode="auto">
              <a:xfrm>
                <a:off x="2094" y="1732"/>
                <a:ext cx="702" cy="660"/>
              </a:xfrm>
              <a:custGeom>
                <a:avLst/>
                <a:gdLst>
                  <a:gd name="T0" fmla="*/ 18 w 702"/>
                  <a:gd name="T1" fmla="*/ 198 h 660"/>
                  <a:gd name="T2" fmla="*/ 30 w 702"/>
                  <a:gd name="T3" fmla="*/ 249 h 660"/>
                  <a:gd name="T4" fmla="*/ 22 w 702"/>
                  <a:gd name="T5" fmla="*/ 282 h 660"/>
                  <a:gd name="T6" fmla="*/ 33 w 702"/>
                  <a:gd name="T7" fmla="*/ 307 h 660"/>
                  <a:gd name="T8" fmla="*/ 37 w 702"/>
                  <a:gd name="T9" fmla="*/ 339 h 660"/>
                  <a:gd name="T10" fmla="*/ 21 w 702"/>
                  <a:gd name="T11" fmla="*/ 382 h 660"/>
                  <a:gd name="T12" fmla="*/ 25 w 702"/>
                  <a:gd name="T13" fmla="*/ 423 h 660"/>
                  <a:gd name="T14" fmla="*/ 72 w 702"/>
                  <a:gd name="T15" fmla="*/ 448 h 660"/>
                  <a:gd name="T16" fmla="*/ 81 w 702"/>
                  <a:gd name="T17" fmla="*/ 498 h 660"/>
                  <a:gd name="T18" fmla="*/ 123 w 702"/>
                  <a:gd name="T19" fmla="*/ 550 h 660"/>
                  <a:gd name="T20" fmla="*/ 171 w 702"/>
                  <a:gd name="T21" fmla="*/ 565 h 660"/>
                  <a:gd name="T22" fmla="*/ 237 w 702"/>
                  <a:gd name="T23" fmla="*/ 537 h 660"/>
                  <a:gd name="T24" fmla="*/ 261 w 702"/>
                  <a:gd name="T25" fmla="*/ 567 h 660"/>
                  <a:gd name="T26" fmla="*/ 288 w 702"/>
                  <a:gd name="T27" fmla="*/ 592 h 660"/>
                  <a:gd name="T28" fmla="*/ 292 w 702"/>
                  <a:gd name="T29" fmla="*/ 630 h 660"/>
                  <a:gd name="T30" fmla="*/ 321 w 702"/>
                  <a:gd name="T31" fmla="*/ 618 h 660"/>
                  <a:gd name="T32" fmla="*/ 346 w 702"/>
                  <a:gd name="T33" fmla="*/ 622 h 660"/>
                  <a:gd name="T34" fmla="*/ 381 w 702"/>
                  <a:gd name="T35" fmla="*/ 652 h 660"/>
                  <a:gd name="T36" fmla="*/ 420 w 702"/>
                  <a:gd name="T37" fmla="*/ 651 h 660"/>
                  <a:gd name="T38" fmla="*/ 463 w 702"/>
                  <a:gd name="T39" fmla="*/ 612 h 660"/>
                  <a:gd name="T40" fmla="*/ 511 w 702"/>
                  <a:gd name="T41" fmla="*/ 547 h 660"/>
                  <a:gd name="T42" fmla="*/ 556 w 702"/>
                  <a:gd name="T43" fmla="*/ 549 h 660"/>
                  <a:gd name="T44" fmla="*/ 595 w 702"/>
                  <a:gd name="T45" fmla="*/ 546 h 660"/>
                  <a:gd name="T46" fmla="*/ 624 w 702"/>
                  <a:gd name="T47" fmla="*/ 525 h 660"/>
                  <a:gd name="T48" fmla="*/ 597 w 702"/>
                  <a:gd name="T49" fmla="*/ 492 h 660"/>
                  <a:gd name="T50" fmla="*/ 586 w 702"/>
                  <a:gd name="T51" fmla="*/ 451 h 660"/>
                  <a:gd name="T52" fmla="*/ 568 w 702"/>
                  <a:gd name="T53" fmla="*/ 394 h 660"/>
                  <a:gd name="T54" fmla="*/ 532 w 702"/>
                  <a:gd name="T55" fmla="*/ 358 h 660"/>
                  <a:gd name="T56" fmla="*/ 547 w 702"/>
                  <a:gd name="T57" fmla="*/ 336 h 660"/>
                  <a:gd name="T58" fmla="*/ 603 w 702"/>
                  <a:gd name="T59" fmla="*/ 315 h 660"/>
                  <a:gd name="T60" fmla="*/ 645 w 702"/>
                  <a:gd name="T61" fmla="*/ 255 h 660"/>
                  <a:gd name="T62" fmla="*/ 687 w 702"/>
                  <a:gd name="T63" fmla="*/ 258 h 660"/>
                  <a:gd name="T64" fmla="*/ 702 w 702"/>
                  <a:gd name="T65" fmla="*/ 225 h 660"/>
                  <a:gd name="T66" fmla="*/ 673 w 702"/>
                  <a:gd name="T67" fmla="*/ 172 h 660"/>
                  <a:gd name="T68" fmla="*/ 693 w 702"/>
                  <a:gd name="T69" fmla="*/ 135 h 660"/>
                  <a:gd name="T70" fmla="*/ 682 w 702"/>
                  <a:gd name="T71" fmla="*/ 87 h 660"/>
                  <a:gd name="T72" fmla="*/ 667 w 702"/>
                  <a:gd name="T73" fmla="*/ 72 h 660"/>
                  <a:gd name="T74" fmla="*/ 610 w 702"/>
                  <a:gd name="T75" fmla="*/ 103 h 660"/>
                  <a:gd name="T76" fmla="*/ 565 w 702"/>
                  <a:gd name="T77" fmla="*/ 109 h 660"/>
                  <a:gd name="T78" fmla="*/ 483 w 702"/>
                  <a:gd name="T79" fmla="*/ 132 h 660"/>
                  <a:gd name="T80" fmla="*/ 450 w 702"/>
                  <a:gd name="T81" fmla="*/ 70 h 660"/>
                  <a:gd name="T82" fmla="*/ 409 w 702"/>
                  <a:gd name="T83" fmla="*/ 43 h 660"/>
                  <a:gd name="T84" fmla="*/ 388 w 702"/>
                  <a:gd name="T85" fmla="*/ 4 h 660"/>
                  <a:gd name="T86" fmla="*/ 307 w 702"/>
                  <a:gd name="T87" fmla="*/ 3 h 660"/>
                  <a:gd name="T88" fmla="*/ 267 w 702"/>
                  <a:gd name="T89" fmla="*/ 7 h 660"/>
                  <a:gd name="T90" fmla="*/ 199 w 702"/>
                  <a:gd name="T91" fmla="*/ 22 h 660"/>
                  <a:gd name="T92" fmla="*/ 156 w 702"/>
                  <a:gd name="T93" fmla="*/ 34 h 660"/>
                  <a:gd name="T94" fmla="*/ 124 w 702"/>
                  <a:gd name="T95" fmla="*/ 60 h 660"/>
                  <a:gd name="T96" fmla="*/ 139 w 702"/>
                  <a:gd name="T97" fmla="*/ 103 h 660"/>
                  <a:gd name="T98" fmla="*/ 82 w 702"/>
                  <a:gd name="T99" fmla="*/ 126 h 660"/>
                  <a:gd name="T100" fmla="*/ 39 w 702"/>
                  <a:gd name="T101" fmla="*/ 129 h 660"/>
                  <a:gd name="T102" fmla="*/ 4 w 702"/>
                  <a:gd name="T103" fmla="*/ 130 h 6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2"/>
                  <a:gd name="T157" fmla="*/ 0 h 660"/>
                  <a:gd name="T158" fmla="*/ 702 w 702"/>
                  <a:gd name="T159" fmla="*/ 660 h 6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2" h="660">
                    <a:moveTo>
                      <a:pt x="4" y="162"/>
                    </a:moveTo>
                    <a:cubicBezTo>
                      <a:pt x="13" y="167"/>
                      <a:pt x="15" y="176"/>
                      <a:pt x="6" y="183"/>
                    </a:cubicBezTo>
                    <a:cubicBezTo>
                      <a:pt x="0" y="195"/>
                      <a:pt x="9" y="195"/>
                      <a:pt x="18" y="198"/>
                    </a:cubicBezTo>
                    <a:cubicBezTo>
                      <a:pt x="22" y="204"/>
                      <a:pt x="19" y="206"/>
                      <a:pt x="18" y="213"/>
                    </a:cubicBezTo>
                    <a:cubicBezTo>
                      <a:pt x="19" y="220"/>
                      <a:pt x="23" y="223"/>
                      <a:pt x="19" y="229"/>
                    </a:cubicBezTo>
                    <a:cubicBezTo>
                      <a:pt x="17" y="241"/>
                      <a:pt x="15" y="246"/>
                      <a:pt x="30" y="249"/>
                    </a:cubicBezTo>
                    <a:cubicBezTo>
                      <a:pt x="34" y="255"/>
                      <a:pt x="32" y="261"/>
                      <a:pt x="36" y="267"/>
                    </a:cubicBezTo>
                    <a:cubicBezTo>
                      <a:pt x="38" y="270"/>
                      <a:pt x="41" y="271"/>
                      <a:pt x="43" y="274"/>
                    </a:cubicBezTo>
                    <a:cubicBezTo>
                      <a:pt x="37" y="282"/>
                      <a:pt x="32" y="280"/>
                      <a:pt x="22" y="282"/>
                    </a:cubicBezTo>
                    <a:cubicBezTo>
                      <a:pt x="23" y="289"/>
                      <a:pt x="24" y="295"/>
                      <a:pt x="27" y="301"/>
                    </a:cubicBezTo>
                    <a:cubicBezTo>
                      <a:pt x="27" y="303"/>
                      <a:pt x="27" y="305"/>
                      <a:pt x="28" y="306"/>
                    </a:cubicBezTo>
                    <a:cubicBezTo>
                      <a:pt x="29" y="307"/>
                      <a:pt x="32" y="305"/>
                      <a:pt x="33" y="307"/>
                    </a:cubicBezTo>
                    <a:cubicBezTo>
                      <a:pt x="36" y="313"/>
                      <a:pt x="25" y="315"/>
                      <a:pt x="22" y="316"/>
                    </a:cubicBezTo>
                    <a:cubicBezTo>
                      <a:pt x="18" y="323"/>
                      <a:pt x="19" y="328"/>
                      <a:pt x="24" y="334"/>
                    </a:cubicBezTo>
                    <a:cubicBezTo>
                      <a:pt x="31" y="333"/>
                      <a:pt x="35" y="331"/>
                      <a:pt x="37" y="339"/>
                    </a:cubicBezTo>
                    <a:cubicBezTo>
                      <a:pt x="35" y="354"/>
                      <a:pt x="33" y="348"/>
                      <a:pt x="39" y="363"/>
                    </a:cubicBezTo>
                    <a:cubicBezTo>
                      <a:pt x="36" y="372"/>
                      <a:pt x="33" y="370"/>
                      <a:pt x="25" y="369"/>
                    </a:cubicBezTo>
                    <a:cubicBezTo>
                      <a:pt x="15" y="364"/>
                      <a:pt x="18" y="377"/>
                      <a:pt x="21" y="382"/>
                    </a:cubicBezTo>
                    <a:cubicBezTo>
                      <a:pt x="22" y="389"/>
                      <a:pt x="25" y="390"/>
                      <a:pt x="22" y="396"/>
                    </a:cubicBezTo>
                    <a:cubicBezTo>
                      <a:pt x="25" y="402"/>
                      <a:pt x="24" y="404"/>
                      <a:pt x="30" y="409"/>
                    </a:cubicBezTo>
                    <a:cubicBezTo>
                      <a:pt x="31" y="416"/>
                      <a:pt x="28" y="417"/>
                      <a:pt x="25" y="423"/>
                    </a:cubicBezTo>
                    <a:cubicBezTo>
                      <a:pt x="29" y="428"/>
                      <a:pt x="34" y="429"/>
                      <a:pt x="39" y="432"/>
                    </a:cubicBezTo>
                    <a:cubicBezTo>
                      <a:pt x="44" y="438"/>
                      <a:pt x="49" y="446"/>
                      <a:pt x="55" y="450"/>
                    </a:cubicBezTo>
                    <a:cubicBezTo>
                      <a:pt x="61" y="447"/>
                      <a:pt x="65" y="447"/>
                      <a:pt x="72" y="448"/>
                    </a:cubicBezTo>
                    <a:cubicBezTo>
                      <a:pt x="75" y="453"/>
                      <a:pt x="78" y="457"/>
                      <a:pt x="81" y="462"/>
                    </a:cubicBezTo>
                    <a:cubicBezTo>
                      <a:pt x="83" y="471"/>
                      <a:pt x="79" y="476"/>
                      <a:pt x="70" y="478"/>
                    </a:cubicBezTo>
                    <a:cubicBezTo>
                      <a:pt x="68" y="490"/>
                      <a:pt x="71" y="493"/>
                      <a:pt x="81" y="498"/>
                    </a:cubicBezTo>
                    <a:cubicBezTo>
                      <a:pt x="82" y="508"/>
                      <a:pt x="77" y="511"/>
                      <a:pt x="84" y="517"/>
                    </a:cubicBezTo>
                    <a:cubicBezTo>
                      <a:pt x="85" y="531"/>
                      <a:pt x="84" y="530"/>
                      <a:pt x="96" y="532"/>
                    </a:cubicBezTo>
                    <a:cubicBezTo>
                      <a:pt x="99" y="534"/>
                      <a:pt x="122" y="550"/>
                      <a:pt x="123" y="550"/>
                    </a:cubicBezTo>
                    <a:cubicBezTo>
                      <a:pt x="130" y="553"/>
                      <a:pt x="129" y="557"/>
                      <a:pt x="133" y="561"/>
                    </a:cubicBezTo>
                    <a:cubicBezTo>
                      <a:pt x="139" y="569"/>
                      <a:pt x="149" y="570"/>
                      <a:pt x="157" y="576"/>
                    </a:cubicBezTo>
                    <a:cubicBezTo>
                      <a:pt x="167" y="574"/>
                      <a:pt x="167" y="574"/>
                      <a:pt x="171" y="565"/>
                    </a:cubicBezTo>
                    <a:cubicBezTo>
                      <a:pt x="173" y="552"/>
                      <a:pt x="173" y="555"/>
                      <a:pt x="190" y="556"/>
                    </a:cubicBezTo>
                    <a:cubicBezTo>
                      <a:pt x="211" y="559"/>
                      <a:pt x="197" y="565"/>
                      <a:pt x="217" y="562"/>
                    </a:cubicBezTo>
                    <a:cubicBezTo>
                      <a:pt x="225" y="551"/>
                      <a:pt x="220" y="540"/>
                      <a:pt x="237" y="537"/>
                    </a:cubicBezTo>
                    <a:cubicBezTo>
                      <a:pt x="243" y="542"/>
                      <a:pt x="244" y="548"/>
                      <a:pt x="252" y="550"/>
                    </a:cubicBezTo>
                    <a:cubicBezTo>
                      <a:pt x="258" y="553"/>
                      <a:pt x="260" y="551"/>
                      <a:pt x="265" y="547"/>
                    </a:cubicBezTo>
                    <a:cubicBezTo>
                      <a:pt x="276" y="551"/>
                      <a:pt x="267" y="562"/>
                      <a:pt x="261" y="567"/>
                    </a:cubicBezTo>
                    <a:cubicBezTo>
                      <a:pt x="265" y="573"/>
                      <a:pt x="263" y="576"/>
                      <a:pt x="270" y="577"/>
                    </a:cubicBezTo>
                    <a:cubicBezTo>
                      <a:pt x="274" y="576"/>
                      <a:pt x="280" y="570"/>
                      <a:pt x="282" y="574"/>
                    </a:cubicBezTo>
                    <a:cubicBezTo>
                      <a:pt x="295" y="598"/>
                      <a:pt x="274" y="584"/>
                      <a:pt x="288" y="592"/>
                    </a:cubicBezTo>
                    <a:cubicBezTo>
                      <a:pt x="289" y="594"/>
                      <a:pt x="293" y="600"/>
                      <a:pt x="292" y="603"/>
                    </a:cubicBezTo>
                    <a:cubicBezTo>
                      <a:pt x="290" y="608"/>
                      <a:pt x="282" y="616"/>
                      <a:pt x="282" y="616"/>
                    </a:cubicBezTo>
                    <a:cubicBezTo>
                      <a:pt x="286" y="621"/>
                      <a:pt x="286" y="627"/>
                      <a:pt x="292" y="630"/>
                    </a:cubicBezTo>
                    <a:cubicBezTo>
                      <a:pt x="300" y="627"/>
                      <a:pt x="299" y="631"/>
                      <a:pt x="303" y="637"/>
                    </a:cubicBezTo>
                    <a:cubicBezTo>
                      <a:pt x="311" y="634"/>
                      <a:pt x="317" y="633"/>
                      <a:pt x="313" y="624"/>
                    </a:cubicBezTo>
                    <a:cubicBezTo>
                      <a:pt x="311" y="616"/>
                      <a:pt x="314" y="615"/>
                      <a:pt x="321" y="618"/>
                    </a:cubicBezTo>
                    <a:cubicBezTo>
                      <a:pt x="326" y="625"/>
                      <a:pt x="326" y="627"/>
                      <a:pt x="333" y="619"/>
                    </a:cubicBezTo>
                    <a:cubicBezTo>
                      <a:pt x="335" y="607"/>
                      <a:pt x="342" y="599"/>
                      <a:pt x="354" y="597"/>
                    </a:cubicBezTo>
                    <a:cubicBezTo>
                      <a:pt x="355" y="606"/>
                      <a:pt x="350" y="614"/>
                      <a:pt x="346" y="622"/>
                    </a:cubicBezTo>
                    <a:cubicBezTo>
                      <a:pt x="345" y="632"/>
                      <a:pt x="342" y="637"/>
                      <a:pt x="351" y="642"/>
                    </a:cubicBezTo>
                    <a:cubicBezTo>
                      <a:pt x="357" y="638"/>
                      <a:pt x="360" y="634"/>
                      <a:pt x="363" y="642"/>
                    </a:cubicBezTo>
                    <a:cubicBezTo>
                      <a:pt x="365" y="653"/>
                      <a:pt x="370" y="651"/>
                      <a:pt x="381" y="652"/>
                    </a:cubicBezTo>
                    <a:cubicBezTo>
                      <a:pt x="387" y="657"/>
                      <a:pt x="389" y="655"/>
                      <a:pt x="393" y="649"/>
                    </a:cubicBezTo>
                    <a:cubicBezTo>
                      <a:pt x="401" y="653"/>
                      <a:pt x="400" y="655"/>
                      <a:pt x="406" y="660"/>
                    </a:cubicBezTo>
                    <a:cubicBezTo>
                      <a:pt x="416" y="656"/>
                      <a:pt x="407" y="653"/>
                      <a:pt x="420" y="651"/>
                    </a:cubicBezTo>
                    <a:cubicBezTo>
                      <a:pt x="430" y="646"/>
                      <a:pt x="439" y="642"/>
                      <a:pt x="450" y="639"/>
                    </a:cubicBezTo>
                    <a:cubicBezTo>
                      <a:pt x="454" y="632"/>
                      <a:pt x="458" y="633"/>
                      <a:pt x="466" y="631"/>
                    </a:cubicBezTo>
                    <a:cubicBezTo>
                      <a:pt x="474" y="625"/>
                      <a:pt x="468" y="619"/>
                      <a:pt x="463" y="612"/>
                    </a:cubicBezTo>
                    <a:cubicBezTo>
                      <a:pt x="469" y="596"/>
                      <a:pt x="486" y="586"/>
                      <a:pt x="502" y="585"/>
                    </a:cubicBezTo>
                    <a:cubicBezTo>
                      <a:pt x="509" y="581"/>
                      <a:pt x="504" y="575"/>
                      <a:pt x="510" y="567"/>
                    </a:cubicBezTo>
                    <a:cubicBezTo>
                      <a:pt x="512" y="558"/>
                      <a:pt x="513" y="556"/>
                      <a:pt x="511" y="547"/>
                    </a:cubicBezTo>
                    <a:cubicBezTo>
                      <a:pt x="520" y="545"/>
                      <a:pt x="514" y="541"/>
                      <a:pt x="519" y="534"/>
                    </a:cubicBezTo>
                    <a:cubicBezTo>
                      <a:pt x="523" y="527"/>
                      <a:pt x="533" y="528"/>
                      <a:pt x="540" y="526"/>
                    </a:cubicBezTo>
                    <a:cubicBezTo>
                      <a:pt x="554" y="531"/>
                      <a:pt x="545" y="543"/>
                      <a:pt x="556" y="549"/>
                    </a:cubicBezTo>
                    <a:cubicBezTo>
                      <a:pt x="560" y="567"/>
                      <a:pt x="560" y="553"/>
                      <a:pt x="570" y="550"/>
                    </a:cubicBezTo>
                    <a:cubicBezTo>
                      <a:pt x="575" y="552"/>
                      <a:pt x="579" y="553"/>
                      <a:pt x="583" y="556"/>
                    </a:cubicBezTo>
                    <a:cubicBezTo>
                      <a:pt x="586" y="551"/>
                      <a:pt x="590" y="549"/>
                      <a:pt x="595" y="546"/>
                    </a:cubicBezTo>
                    <a:cubicBezTo>
                      <a:pt x="605" y="548"/>
                      <a:pt x="602" y="546"/>
                      <a:pt x="609" y="541"/>
                    </a:cubicBezTo>
                    <a:cubicBezTo>
                      <a:pt x="612" y="539"/>
                      <a:pt x="617" y="539"/>
                      <a:pt x="621" y="538"/>
                    </a:cubicBezTo>
                    <a:cubicBezTo>
                      <a:pt x="625" y="532"/>
                      <a:pt x="621" y="531"/>
                      <a:pt x="624" y="525"/>
                    </a:cubicBezTo>
                    <a:cubicBezTo>
                      <a:pt x="626" y="513"/>
                      <a:pt x="622" y="514"/>
                      <a:pt x="612" y="511"/>
                    </a:cubicBezTo>
                    <a:cubicBezTo>
                      <a:pt x="610" y="504"/>
                      <a:pt x="612" y="500"/>
                      <a:pt x="604" y="498"/>
                    </a:cubicBezTo>
                    <a:cubicBezTo>
                      <a:pt x="602" y="497"/>
                      <a:pt x="597" y="495"/>
                      <a:pt x="597" y="492"/>
                    </a:cubicBezTo>
                    <a:cubicBezTo>
                      <a:pt x="597" y="487"/>
                      <a:pt x="600" y="477"/>
                      <a:pt x="600" y="477"/>
                    </a:cubicBezTo>
                    <a:cubicBezTo>
                      <a:pt x="591" y="474"/>
                      <a:pt x="584" y="478"/>
                      <a:pt x="579" y="469"/>
                    </a:cubicBezTo>
                    <a:cubicBezTo>
                      <a:pt x="580" y="461"/>
                      <a:pt x="585" y="459"/>
                      <a:pt x="586" y="451"/>
                    </a:cubicBezTo>
                    <a:cubicBezTo>
                      <a:pt x="578" y="440"/>
                      <a:pt x="574" y="430"/>
                      <a:pt x="562" y="423"/>
                    </a:cubicBezTo>
                    <a:cubicBezTo>
                      <a:pt x="555" y="411"/>
                      <a:pt x="556" y="410"/>
                      <a:pt x="571" y="408"/>
                    </a:cubicBezTo>
                    <a:cubicBezTo>
                      <a:pt x="570" y="403"/>
                      <a:pt x="568" y="399"/>
                      <a:pt x="568" y="394"/>
                    </a:cubicBezTo>
                    <a:cubicBezTo>
                      <a:pt x="568" y="389"/>
                      <a:pt x="571" y="379"/>
                      <a:pt x="571" y="379"/>
                    </a:cubicBezTo>
                    <a:cubicBezTo>
                      <a:pt x="570" y="370"/>
                      <a:pt x="567" y="373"/>
                      <a:pt x="559" y="370"/>
                    </a:cubicBezTo>
                    <a:cubicBezTo>
                      <a:pt x="557" y="357"/>
                      <a:pt x="543" y="359"/>
                      <a:pt x="532" y="358"/>
                    </a:cubicBezTo>
                    <a:cubicBezTo>
                      <a:pt x="528" y="355"/>
                      <a:pt x="523" y="352"/>
                      <a:pt x="519" y="349"/>
                    </a:cubicBezTo>
                    <a:cubicBezTo>
                      <a:pt x="516" y="341"/>
                      <a:pt x="516" y="337"/>
                      <a:pt x="525" y="336"/>
                    </a:cubicBezTo>
                    <a:cubicBezTo>
                      <a:pt x="533" y="337"/>
                      <a:pt x="541" y="341"/>
                      <a:pt x="547" y="336"/>
                    </a:cubicBezTo>
                    <a:cubicBezTo>
                      <a:pt x="545" y="328"/>
                      <a:pt x="549" y="328"/>
                      <a:pt x="556" y="327"/>
                    </a:cubicBezTo>
                    <a:cubicBezTo>
                      <a:pt x="566" y="329"/>
                      <a:pt x="574" y="337"/>
                      <a:pt x="583" y="342"/>
                    </a:cubicBezTo>
                    <a:cubicBezTo>
                      <a:pt x="594" y="338"/>
                      <a:pt x="598" y="325"/>
                      <a:pt x="603" y="315"/>
                    </a:cubicBezTo>
                    <a:cubicBezTo>
                      <a:pt x="605" y="306"/>
                      <a:pt x="601" y="302"/>
                      <a:pt x="612" y="300"/>
                    </a:cubicBezTo>
                    <a:cubicBezTo>
                      <a:pt x="615" y="283"/>
                      <a:pt x="617" y="279"/>
                      <a:pt x="633" y="274"/>
                    </a:cubicBezTo>
                    <a:cubicBezTo>
                      <a:pt x="635" y="263"/>
                      <a:pt x="632" y="258"/>
                      <a:pt x="645" y="255"/>
                    </a:cubicBezTo>
                    <a:cubicBezTo>
                      <a:pt x="660" y="248"/>
                      <a:pt x="653" y="261"/>
                      <a:pt x="663" y="265"/>
                    </a:cubicBezTo>
                    <a:cubicBezTo>
                      <a:pt x="667" y="267"/>
                      <a:pt x="672" y="266"/>
                      <a:pt x="676" y="267"/>
                    </a:cubicBezTo>
                    <a:cubicBezTo>
                      <a:pt x="682" y="265"/>
                      <a:pt x="684" y="263"/>
                      <a:pt x="687" y="258"/>
                    </a:cubicBezTo>
                    <a:cubicBezTo>
                      <a:pt x="689" y="249"/>
                      <a:pt x="684" y="249"/>
                      <a:pt x="690" y="240"/>
                    </a:cubicBezTo>
                    <a:cubicBezTo>
                      <a:pt x="692" y="229"/>
                      <a:pt x="688" y="241"/>
                      <a:pt x="699" y="234"/>
                    </a:cubicBezTo>
                    <a:cubicBezTo>
                      <a:pt x="702" y="232"/>
                      <a:pt x="701" y="228"/>
                      <a:pt x="702" y="225"/>
                    </a:cubicBezTo>
                    <a:cubicBezTo>
                      <a:pt x="699" y="217"/>
                      <a:pt x="696" y="212"/>
                      <a:pt x="690" y="207"/>
                    </a:cubicBezTo>
                    <a:cubicBezTo>
                      <a:pt x="687" y="201"/>
                      <a:pt x="685" y="199"/>
                      <a:pt x="679" y="195"/>
                    </a:cubicBezTo>
                    <a:cubicBezTo>
                      <a:pt x="675" y="188"/>
                      <a:pt x="679" y="178"/>
                      <a:pt x="673" y="172"/>
                    </a:cubicBezTo>
                    <a:cubicBezTo>
                      <a:pt x="668" y="167"/>
                      <a:pt x="670" y="170"/>
                      <a:pt x="666" y="163"/>
                    </a:cubicBezTo>
                    <a:cubicBezTo>
                      <a:pt x="667" y="156"/>
                      <a:pt x="667" y="152"/>
                      <a:pt x="675" y="154"/>
                    </a:cubicBezTo>
                    <a:cubicBezTo>
                      <a:pt x="684" y="153"/>
                      <a:pt x="685" y="141"/>
                      <a:pt x="693" y="135"/>
                    </a:cubicBezTo>
                    <a:cubicBezTo>
                      <a:pt x="690" y="129"/>
                      <a:pt x="688" y="126"/>
                      <a:pt x="694" y="121"/>
                    </a:cubicBezTo>
                    <a:cubicBezTo>
                      <a:pt x="700" y="110"/>
                      <a:pt x="699" y="109"/>
                      <a:pt x="688" y="102"/>
                    </a:cubicBezTo>
                    <a:cubicBezTo>
                      <a:pt x="687" y="96"/>
                      <a:pt x="686" y="92"/>
                      <a:pt x="682" y="87"/>
                    </a:cubicBezTo>
                    <a:cubicBezTo>
                      <a:pt x="686" y="77"/>
                      <a:pt x="690" y="62"/>
                      <a:pt x="676" y="60"/>
                    </a:cubicBezTo>
                    <a:cubicBezTo>
                      <a:pt x="676" y="58"/>
                      <a:pt x="676" y="49"/>
                      <a:pt x="670" y="55"/>
                    </a:cubicBezTo>
                    <a:cubicBezTo>
                      <a:pt x="666" y="59"/>
                      <a:pt x="668" y="66"/>
                      <a:pt x="667" y="72"/>
                    </a:cubicBezTo>
                    <a:cubicBezTo>
                      <a:pt x="672" y="91"/>
                      <a:pt x="672" y="90"/>
                      <a:pt x="648" y="91"/>
                    </a:cubicBezTo>
                    <a:cubicBezTo>
                      <a:pt x="644" y="98"/>
                      <a:pt x="637" y="107"/>
                      <a:pt x="630" y="112"/>
                    </a:cubicBezTo>
                    <a:cubicBezTo>
                      <a:pt x="618" y="111"/>
                      <a:pt x="618" y="111"/>
                      <a:pt x="610" y="103"/>
                    </a:cubicBezTo>
                    <a:cubicBezTo>
                      <a:pt x="608" y="90"/>
                      <a:pt x="599" y="84"/>
                      <a:pt x="589" y="78"/>
                    </a:cubicBezTo>
                    <a:cubicBezTo>
                      <a:pt x="577" y="80"/>
                      <a:pt x="584" y="89"/>
                      <a:pt x="574" y="91"/>
                    </a:cubicBezTo>
                    <a:cubicBezTo>
                      <a:pt x="573" y="98"/>
                      <a:pt x="568" y="103"/>
                      <a:pt x="565" y="109"/>
                    </a:cubicBezTo>
                    <a:cubicBezTo>
                      <a:pt x="563" y="122"/>
                      <a:pt x="556" y="122"/>
                      <a:pt x="544" y="124"/>
                    </a:cubicBezTo>
                    <a:cubicBezTo>
                      <a:pt x="536" y="128"/>
                      <a:pt x="524" y="128"/>
                      <a:pt x="514" y="130"/>
                    </a:cubicBezTo>
                    <a:cubicBezTo>
                      <a:pt x="503" y="136"/>
                      <a:pt x="496" y="133"/>
                      <a:pt x="483" y="132"/>
                    </a:cubicBezTo>
                    <a:cubicBezTo>
                      <a:pt x="473" y="115"/>
                      <a:pt x="463" y="104"/>
                      <a:pt x="442" y="102"/>
                    </a:cubicBezTo>
                    <a:cubicBezTo>
                      <a:pt x="445" y="94"/>
                      <a:pt x="449" y="90"/>
                      <a:pt x="454" y="84"/>
                    </a:cubicBezTo>
                    <a:cubicBezTo>
                      <a:pt x="453" y="79"/>
                      <a:pt x="451" y="75"/>
                      <a:pt x="450" y="70"/>
                    </a:cubicBezTo>
                    <a:cubicBezTo>
                      <a:pt x="433" y="73"/>
                      <a:pt x="431" y="64"/>
                      <a:pt x="415" y="63"/>
                    </a:cubicBezTo>
                    <a:cubicBezTo>
                      <a:pt x="403" y="60"/>
                      <a:pt x="401" y="58"/>
                      <a:pt x="408" y="48"/>
                    </a:cubicBezTo>
                    <a:cubicBezTo>
                      <a:pt x="408" y="46"/>
                      <a:pt x="410" y="44"/>
                      <a:pt x="409" y="43"/>
                    </a:cubicBezTo>
                    <a:cubicBezTo>
                      <a:pt x="408" y="41"/>
                      <a:pt x="405" y="43"/>
                      <a:pt x="403" y="42"/>
                    </a:cubicBezTo>
                    <a:cubicBezTo>
                      <a:pt x="402" y="41"/>
                      <a:pt x="398" y="30"/>
                      <a:pt x="397" y="28"/>
                    </a:cubicBezTo>
                    <a:cubicBezTo>
                      <a:pt x="396" y="19"/>
                      <a:pt x="395" y="11"/>
                      <a:pt x="388" y="4"/>
                    </a:cubicBezTo>
                    <a:cubicBezTo>
                      <a:pt x="369" y="7"/>
                      <a:pt x="374" y="17"/>
                      <a:pt x="358" y="21"/>
                    </a:cubicBezTo>
                    <a:cubicBezTo>
                      <a:pt x="353" y="28"/>
                      <a:pt x="352" y="28"/>
                      <a:pt x="343" y="27"/>
                    </a:cubicBezTo>
                    <a:cubicBezTo>
                      <a:pt x="335" y="17"/>
                      <a:pt x="320" y="6"/>
                      <a:pt x="307" y="3"/>
                    </a:cubicBezTo>
                    <a:cubicBezTo>
                      <a:pt x="301" y="0"/>
                      <a:pt x="298" y="0"/>
                      <a:pt x="292" y="1"/>
                    </a:cubicBezTo>
                    <a:cubicBezTo>
                      <a:pt x="286" y="4"/>
                      <a:pt x="284" y="0"/>
                      <a:pt x="277" y="1"/>
                    </a:cubicBezTo>
                    <a:cubicBezTo>
                      <a:pt x="274" y="3"/>
                      <a:pt x="270" y="4"/>
                      <a:pt x="267" y="7"/>
                    </a:cubicBezTo>
                    <a:cubicBezTo>
                      <a:pt x="260" y="14"/>
                      <a:pt x="259" y="21"/>
                      <a:pt x="250" y="27"/>
                    </a:cubicBezTo>
                    <a:cubicBezTo>
                      <a:pt x="244" y="23"/>
                      <a:pt x="239" y="22"/>
                      <a:pt x="232" y="21"/>
                    </a:cubicBezTo>
                    <a:cubicBezTo>
                      <a:pt x="224" y="17"/>
                      <a:pt x="207" y="22"/>
                      <a:pt x="199" y="22"/>
                    </a:cubicBezTo>
                    <a:cubicBezTo>
                      <a:pt x="197" y="32"/>
                      <a:pt x="194" y="38"/>
                      <a:pt x="184" y="40"/>
                    </a:cubicBezTo>
                    <a:cubicBezTo>
                      <a:pt x="177" y="35"/>
                      <a:pt x="178" y="33"/>
                      <a:pt x="169" y="31"/>
                    </a:cubicBezTo>
                    <a:cubicBezTo>
                      <a:pt x="163" y="42"/>
                      <a:pt x="165" y="39"/>
                      <a:pt x="156" y="34"/>
                    </a:cubicBezTo>
                    <a:cubicBezTo>
                      <a:pt x="152" y="35"/>
                      <a:pt x="148" y="33"/>
                      <a:pt x="145" y="36"/>
                    </a:cubicBezTo>
                    <a:cubicBezTo>
                      <a:pt x="142" y="39"/>
                      <a:pt x="144" y="44"/>
                      <a:pt x="142" y="48"/>
                    </a:cubicBezTo>
                    <a:cubicBezTo>
                      <a:pt x="140" y="52"/>
                      <a:pt x="128" y="58"/>
                      <a:pt x="124" y="60"/>
                    </a:cubicBezTo>
                    <a:cubicBezTo>
                      <a:pt x="118" y="69"/>
                      <a:pt x="118" y="69"/>
                      <a:pt x="130" y="70"/>
                    </a:cubicBezTo>
                    <a:cubicBezTo>
                      <a:pt x="148" y="68"/>
                      <a:pt x="148" y="72"/>
                      <a:pt x="135" y="82"/>
                    </a:cubicBezTo>
                    <a:cubicBezTo>
                      <a:pt x="132" y="89"/>
                      <a:pt x="135" y="97"/>
                      <a:pt x="139" y="103"/>
                    </a:cubicBezTo>
                    <a:cubicBezTo>
                      <a:pt x="135" y="108"/>
                      <a:pt x="130" y="112"/>
                      <a:pt x="126" y="117"/>
                    </a:cubicBezTo>
                    <a:cubicBezTo>
                      <a:pt x="117" y="115"/>
                      <a:pt x="109" y="116"/>
                      <a:pt x="100" y="118"/>
                    </a:cubicBezTo>
                    <a:cubicBezTo>
                      <a:pt x="94" y="121"/>
                      <a:pt x="88" y="122"/>
                      <a:pt x="82" y="126"/>
                    </a:cubicBezTo>
                    <a:cubicBezTo>
                      <a:pt x="76" y="116"/>
                      <a:pt x="72" y="118"/>
                      <a:pt x="60" y="120"/>
                    </a:cubicBezTo>
                    <a:cubicBezTo>
                      <a:pt x="57" y="126"/>
                      <a:pt x="56" y="132"/>
                      <a:pt x="52" y="138"/>
                    </a:cubicBezTo>
                    <a:cubicBezTo>
                      <a:pt x="45" y="136"/>
                      <a:pt x="44" y="133"/>
                      <a:pt x="39" y="129"/>
                    </a:cubicBezTo>
                    <a:cubicBezTo>
                      <a:pt x="37" y="123"/>
                      <a:pt x="35" y="121"/>
                      <a:pt x="30" y="118"/>
                    </a:cubicBezTo>
                    <a:cubicBezTo>
                      <a:pt x="20" y="120"/>
                      <a:pt x="20" y="118"/>
                      <a:pt x="13" y="123"/>
                    </a:cubicBezTo>
                    <a:cubicBezTo>
                      <a:pt x="10" y="125"/>
                      <a:pt x="4" y="130"/>
                      <a:pt x="4" y="130"/>
                    </a:cubicBezTo>
                    <a:cubicBezTo>
                      <a:pt x="0" y="137"/>
                      <a:pt x="6" y="156"/>
                      <a:pt x="6" y="156"/>
                    </a:cubicBezTo>
                    <a:cubicBezTo>
                      <a:pt x="4" y="163"/>
                      <a:pt x="4" y="165"/>
                      <a:pt x="4" y="162"/>
                    </a:cubicBezTo>
                    <a:close/>
                  </a:path>
                </a:pathLst>
              </a:custGeom>
              <a:solidFill>
                <a:srgbClr val="3379CD">
                  <a:alpha val="50195"/>
                </a:srgbClr>
              </a:solidFill>
              <a:ln w="9525">
                <a:solidFill>
                  <a:schemeClr val="bg1"/>
                </a:solidFill>
                <a:round/>
                <a:headEnd/>
                <a:tailEnd/>
              </a:ln>
            </p:spPr>
            <p:txBody>
              <a:bodyPr/>
              <a:lstStyle/>
              <a:p>
                <a:endParaRPr lang="de-DE"/>
              </a:p>
            </p:txBody>
          </p:sp>
          <p:sp>
            <p:nvSpPr>
              <p:cNvPr id="18466" name="Freeform 17"/>
              <p:cNvSpPr>
                <a:spLocks/>
              </p:cNvSpPr>
              <p:nvPr/>
            </p:nvSpPr>
            <p:spPr bwMode="auto">
              <a:xfrm>
                <a:off x="2408" y="2222"/>
                <a:ext cx="1130" cy="1233"/>
              </a:xfrm>
              <a:custGeom>
                <a:avLst/>
                <a:gdLst>
                  <a:gd name="T0" fmla="*/ 148 w 1130"/>
                  <a:gd name="T1" fmla="*/ 124 h 1233"/>
                  <a:gd name="T2" fmla="*/ 244 w 1130"/>
                  <a:gd name="T3" fmla="*/ 62 h 1233"/>
                  <a:gd name="T4" fmla="*/ 306 w 1130"/>
                  <a:gd name="T5" fmla="*/ 46 h 1233"/>
                  <a:gd name="T6" fmla="*/ 364 w 1130"/>
                  <a:gd name="T7" fmla="*/ 20 h 1233"/>
                  <a:gd name="T8" fmla="*/ 442 w 1130"/>
                  <a:gd name="T9" fmla="*/ 116 h 1233"/>
                  <a:gd name="T10" fmla="*/ 456 w 1130"/>
                  <a:gd name="T11" fmla="*/ 172 h 1233"/>
                  <a:gd name="T12" fmla="*/ 454 w 1130"/>
                  <a:gd name="T13" fmla="*/ 222 h 1233"/>
                  <a:gd name="T14" fmla="*/ 438 w 1130"/>
                  <a:gd name="T15" fmla="*/ 284 h 1233"/>
                  <a:gd name="T16" fmla="*/ 530 w 1130"/>
                  <a:gd name="T17" fmla="*/ 342 h 1233"/>
                  <a:gd name="T18" fmla="*/ 594 w 1130"/>
                  <a:gd name="T19" fmla="*/ 422 h 1233"/>
                  <a:gd name="T20" fmla="*/ 676 w 1130"/>
                  <a:gd name="T21" fmla="*/ 476 h 1233"/>
                  <a:gd name="T22" fmla="*/ 750 w 1130"/>
                  <a:gd name="T23" fmla="*/ 538 h 1233"/>
                  <a:gd name="T24" fmla="*/ 796 w 1130"/>
                  <a:gd name="T25" fmla="*/ 472 h 1233"/>
                  <a:gd name="T26" fmla="*/ 918 w 1130"/>
                  <a:gd name="T27" fmla="*/ 518 h 1233"/>
                  <a:gd name="T28" fmla="*/ 958 w 1130"/>
                  <a:gd name="T29" fmla="*/ 524 h 1233"/>
                  <a:gd name="T30" fmla="*/ 1036 w 1130"/>
                  <a:gd name="T31" fmla="*/ 598 h 1233"/>
                  <a:gd name="T32" fmla="*/ 974 w 1130"/>
                  <a:gd name="T33" fmla="*/ 678 h 1233"/>
                  <a:gd name="T34" fmla="*/ 980 w 1130"/>
                  <a:gd name="T35" fmla="*/ 718 h 1233"/>
                  <a:gd name="T36" fmla="*/ 1026 w 1130"/>
                  <a:gd name="T37" fmla="*/ 790 h 1233"/>
                  <a:gd name="T38" fmla="*/ 1064 w 1130"/>
                  <a:gd name="T39" fmla="*/ 906 h 1233"/>
                  <a:gd name="T40" fmla="*/ 1074 w 1130"/>
                  <a:gd name="T41" fmla="*/ 970 h 1233"/>
                  <a:gd name="T42" fmla="*/ 1116 w 1130"/>
                  <a:gd name="T43" fmla="*/ 1062 h 1233"/>
                  <a:gd name="T44" fmla="*/ 1086 w 1130"/>
                  <a:gd name="T45" fmla="*/ 1128 h 1233"/>
                  <a:gd name="T46" fmla="*/ 1058 w 1130"/>
                  <a:gd name="T47" fmla="*/ 1126 h 1233"/>
                  <a:gd name="T48" fmla="*/ 1006 w 1130"/>
                  <a:gd name="T49" fmla="*/ 1088 h 1233"/>
                  <a:gd name="T50" fmla="*/ 974 w 1130"/>
                  <a:gd name="T51" fmla="*/ 1012 h 1233"/>
                  <a:gd name="T52" fmla="*/ 924 w 1130"/>
                  <a:gd name="T53" fmla="*/ 998 h 1233"/>
                  <a:gd name="T54" fmla="*/ 862 w 1130"/>
                  <a:gd name="T55" fmla="*/ 1038 h 1233"/>
                  <a:gd name="T56" fmla="*/ 802 w 1130"/>
                  <a:gd name="T57" fmla="*/ 996 h 1233"/>
                  <a:gd name="T58" fmla="*/ 736 w 1130"/>
                  <a:gd name="T59" fmla="*/ 958 h 1233"/>
                  <a:gd name="T60" fmla="*/ 700 w 1130"/>
                  <a:gd name="T61" fmla="*/ 1004 h 1233"/>
                  <a:gd name="T62" fmla="*/ 650 w 1130"/>
                  <a:gd name="T63" fmla="*/ 1052 h 1233"/>
                  <a:gd name="T64" fmla="*/ 532 w 1130"/>
                  <a:gd name="T65" fmla="*/ 1074 h 1233"/>
                  <a:gd name="T66" fmla="*/ 446 w 1130"/>
                  <a:gd name="T67" fmla="*/ 1070 h 1233"/>
                  <a:gd name="T68" fmla="*/ 404 w 1130"/>
                  <a:gd name="T69" fmla="*/ 1134 h 1233"/>
                  <a:gd name="T70" fmla="*/ 342 w 1130"/>
                  <a:gd name="T71" fmla="*/ 1180 h 1233"/>
                  <a:gd name="T72" fmla="*/ 268 w 1130"/>
                  <a:gd name="T73" fmla="*/ 1218 h 1233"/>
                  <a:gd name="T74" fmla="*/ 208 w 1130"/>
                  <a:gd name="T75" fmla="*/ 1206 h 1233"/>
                  <a:gd name="T76" fmla="*/ 122 w 1130"/>
                  <a:gd name="T77" fmla="*/ 1220 h 1233"/>
                  <a:gd name="T78" fmla="*/ 76 w 1130"/>
                  <a:gd name="T79" fmla="*/ 1158 h 1233"/>
                  <a:gd name="T80" fmla="*/ 110 w 1130"/>
                  <a:gd name="T81" fmla="*/ 1076 h 1233"/>
                  <a:gd name="T82" fmla="*/ 42 w 1130"/>
                  <a:gd name="T83" fmla="*/ 986 h 1233"/>
                  <a:gd name="T84" fmla="*/ 0 w 1130"/>
                  <a:gd name="T85" fmla="*/ 998 h 1233"/>
                  <a:gd name="T86" fmla="*/ 12 w 1130"/>
                  <a:gd name="T87" fmla="*/ 920 h 1233"/>
                  <a:gd name="T88" fmla="*/ 28 w 1130"/>
                  <a:gd name="T89" fmla="*/ 850 h 1233"/>
                  <a:gd name="T90" fmla="*/ 12 w 1130"/>
                  <a:gd name="T91" fmla="*/ 760 h 1233"/>
                  <a:gd name="T92" fmla="*/ 32 w 1130"/>
                  <a:gd name="T93" fmla="*/ 684 h 1233"/>
                  <a:gd name="T94" fmla="*/ 86 w 1130"/>
                  <a:gd name="T95" fmla="*/ 618 h 1233"/>
                  <a:gd name="T96" fmla="*/ 144 w 1130"/>
                  <a:gd name="T97" fmla="*/ 624 h 1233"/>
                  <a:gd name="T98" fmla="*/ 184 w 1130"/>
                  <a:gd name="T99" fmla="*/ 566 h 1233"/>
                  <a:gd name="T100" fmla="*/ 216 w 1130"/>
                  <a:gd name="T101" fmla="*/ 506 h 1233"/>
                  <a:gd name="T102" fmla="*/ 254 w 1130"/>
                  <a:gd name="T103" fmla="*/ 454 h 1233"/>
                  <a:gd name="T104" fmla="*/ 204 w 1130"/>
                  <a:gd name="T105" fmla="*/ 404 h 1233"/>
                  <a:gd name="T106" fmla="*/ 184 w 1130"/>
                  <a:gd name="T107" fmla="*/ 356 h 1233"/>
                  <a:gd name="T108" fmla="*/ 126 w 1130"/>
                  <a:gd name="T109" fmla="*/ 344 h 1233"/>
                  <a:gd name="T110" fmla="*/ 124 w 1130"/>
                  <a:gd name="T111" fmla="*/ 274 h 1233"/>
                  <a:gd name="T112" fmla="*/ 114 w 1130"/>
                  <a:gd name="T113" fmla="*/ 224 h 1233"/>
                  <a:gd name="T114" fmla="*/ 92 w 1130"/>
                  <a:gd name="T115" fmla="*/ 166 h 12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0"/>
                  <a:gd name="T175" fmla="*/ 0 h 1233"/>
                  <a:gd name="T176" fmla="*/ 1130 w 1130"/>
                  <a:gd name="T177" fmla="*/ 1233 h 12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0" h="1233">
                    <a:moveTo>
                      <a:pt x="92" y="166"/>
                    </a:moveTo>
                    <a:cubicBezTo>
                      <a:pt x="100" y="158"/>
                      <a:pt x="115" y="152"/>
                      <a:pt x="126" y="150"/>
                    </a:cubicBezTo>
                    <a:cubicBezTo>
                      <a:pt x="134" y="145"/>
                      <a:pt x="143" y="143"/>
                      <a:pt x="152" y="140"/>
                    </a:cubicBezTo>
                    <a:cubicBezTo>
                      <a:pt x="158" y="132"/>
                      <a:pt x="156" y="129"/>
                      <a:pt x="148" y="124"/>
                    </a:cubicBezTo>
                    <a:cubicBezTo>
                      <a:pt x="144" y="112"/>
                      <a:pt x="156" y="105"/>
                      <a:pt x="166" y="100"/>
                    </a:cubicBezTo>
                    <a:cubicBezTo>
                      <a:pt x="172" y="97"/>
                      <a:pt x="184" y="94"/>
                      <a:pt x="184" y="94"/>
                    </a:cubicBezTo>
                    <a:cubicBezTo>
                      <a:pt x="199" y="71"/>
                      <a:pt x="196" y="42"/>
                      <a:pt x="226" y="36"/>
                    </a:cubicBezTo>
                    <a:cubicBezTo>
                      <a:pt x="233" y="46"/>
                      <a:pt x="232" y="58"/>
                      <a:pt x="244" y="62"/>
                    </a:cubicBezTo>
                    <a:cubicBezTo>
                      <a:pt x="255" y="60"/>
                      <a:pt x="261" y="62"/>
                      <a:pt x="272" y="60"/>
                    </a:cubicBezTo>
                    <a:cubicBezTo>
                      <a:pt x="291" y="47"/>
                      <a:pt x="257" y="69"/>
                      <a:pt x="294" y="54"/>
                    </a:cubicBezTo>
                    <a:cubicBezTo>
                      <a:pt x="296" y="53"/>
                      <a:pt x="296" y="49"/>
                      <a:pt x="298" y="48"/>
                    </a:cubicBezTo>
                    <a:cubicBezTo>
                      <a:pt x="300" y="46"/>
                      <a:pt x="303" y="47"/>
                      <a:pt x="306" y="46"/>
                    </a:cubicBezTo>
                    <a:cubicBezTo>
                      <a:pt x="312" y="37"/>
                      <a:pt x="313" y="28"/>
                      <a:pt x="302" y="24"/>
                    </a:cubicBezTo>
                    <a:cubicBezTo>
                      <a:pt x="295" y="13"/>
                      <a:pt x="289" y="9"/>
                      <a:pt x="302" y="0"/>
                    </a:cubicBezTo>
                    <a:cubicBezTo>
                      <a:pt x="319" y="6"/>
                      <a:pt x="311" y="16"/>
                      <a:pt x="324" y="20"/>
                    </a:cubicBezTo>
                    <a:cubicBezTo>
                      <a:pt x="325" y="20"/>
                      <a:pt x="361" y="15"/>
                      <a:pt x="364" y="20"/>
                    </a:cubicBezTo>
                    <a:cubicBezTo>
                      <a:pt x="376" y="36"/>
                      <a:pt x="361" y="55"/>
                      <a:pt x="380" y="68"/>
                    </a:cubicBezTo>
                    <a:cubicBezTo>
                      <a:pt x="389" y="82"/>
                      <a:pt x="383" y="78"/>
                      <a:pt x="394" y="82"/>
                    </a:cubicBezTo>
                    <a:cubicBezTo>
                      <a:pt x="403" y="96"/>
                      <a:pt x="397" y="92"/>
                      <a:pt x="408" y="96"/>
                    </a:cubicBezTo>
                    <a:cubicBezTo>
                      <a:pt x="420" y="108"/>
                      <a:pt x="425" y="113"/>
                      <a:pt x="442" y="116"/>
                    </a:cubicBezTo>
                    <a:cubicBezTo>
                      <a:pt x="451" y="122"/>
                      <a:pt x="451" y="117"/>
                      <a:pt x="460" y="114"/>
                    </a:cubicBezTo>
                    <a:cubicBezTo>
                      <a:pt x="465" y="124"/>
                      <a:pt x="466" y="126"/>
                      <a:pt x="464" y="138"/>
                    </a:cubicBezTo>
                    <a:cubicBezTo>
                      <a:pt x="466" y="147"/>
                      <a:pt x="468" y="151"/>
                      <a:pt x="464" y="160"/>
                    </a:cubicBezTo>
                    <a:cubicBezTo>
                      <a:pt x="462" y="164"/>
                      <a:pt x="456" y="172"/>
                      <a:pt x="456" y="172"/>
                    </a:cubicBezTo>
                    <a:cubicBezTo>
                      <a:pt x="454" y="180"/>
                      <a:pt x="452" y="188"/>
                      <a:pt x="446" y="194"/>
                    </a:cubicBezTo>
                    <a:cubicBezTo>
                      <a:pt x="460" y="192"/>
                      <a:pt x="465" y="189"/>
                      <a:pt x="472" y="200"/>
                    </a:cubicBezTo>
                    <a:cubicBezTo>
                      <a:pt x="470" y="209"/>
                      <a:pt x="467" y="213"/>
                      <a:pt x="458" y="216"/>
                    </a:cubicBezTo>
                    <a:cubicBezTo>
                      <a:pt x="457" y="218"/>
                      <a:pt x="454" y="220"/>
                      <a:pt x="454" y="222"/>
                    </a:cubicBezTo>
                    <a:cubicBezTo>
                      <a:pt x="454" y="226"/>
                      <a:pt x="458" y="234"/>
                      <a:pt x="458" y="234"/>
                    </a:cubicBezTo>
                    <a:cubicBezTo>
                      <a:pt x="449" y="243"/>
                      <a:pt x="441" y="242"/>
                      <a:pt x="430" y="246"/>
                    </a:cubicBezTo>
                    <a:cubicBezTo>
                      <a:pt x="427" y="255"/>
                      <a:pt x="430" y="261"/>
                      <a:pt x="432" y="270"/>
                    </a:cubicBezTo>
                    <a:cubicBezTo>
                      <a:pt x="429" y="278"/>
                      <a:pt x="429" y="281"/>
                      <a:pt x="438" y="284"/>
                    </a:cubicBezTo>
                    <a:cubicBezTo>
                      <a:pt x="447" y="298"/>
                      <a:pt x="439" y="283"/>
                      <a:pt x="444" y="312"/>
                    </a:cubicBezTo>
                    <a:cubicBezTo>
                      <a:pt x="449" y="343"/>
                      <a:pt x="474" y="342"/>
                      <a:pt x="498" y="350"/>
                    </a:cubicBezTo>
                    <a:cubicBezTo>
                      <a:pt x="507" y="349"/>
                      <a:pt x="517" y="350"/>
                      <a:pt x="526" y="348"/>
                    </a:cubicBezTo>
                    <a:cubicBezTo>
                      <a:pt x="528" y="347"/>
                      <a:pt x="528" y="342"/>
                      <a:pt x="530" y="342"/>
                    </a:cubicBezTo>
                    <a:cubicBezTo>
                      <a:pt x="540" y="343"/>
                      <a:pt x="540" y="351"/>
                      <a:pt x="548" y="354"/>
                    </a:cubicBezTo>
                    <a:cubicBezTo>
                      <a:pt x="557" y="357"/>
                      <a:pt x="567" y="360"/>
                      <a:pt x="576" y="362"/>
                    </a:cubicBezTo>
                    <a:cubicBezTo>
                      <a:pt x="582" y="379"/>
                      <a:pt x="578" y="393"/>
                      <a:pt x="582" y="412"/>
                    </a:cubicBezTo>
                    <a:cubicBezTo>
                      <a:pt x="583" y="417"/>
                      <a:pt x="590" y="418"/>
                      <a:pt x="594" y="422"/>
                    </a:cubicBezTo>
                    <a:cubicBezTo>
                      <a:pt x="593" y="429"/>
                      <a:pt x="588" y="444"/>
                      <a:pt x="588" y="444"/>
                    </a:cubicBezTo>
                    <a:cubicBezTo>
                      <a:pt x="593" y="448"/>
                      <a:pt x="603" y="471"/>
                      <a:pt x="606" y="480"/>
                    </a:cubicBezTo>
                    <a:cubicBezTo>
                      <a:pt x="615" y="478"/>
                      <a:pt x="622" y="471"/>
                      <a:pt x="630" y="466"/>
                    </a:cubicBezTo>
                    <a:cubicBezTo>
                      <a:pt x="652" y="468"/>
                      <a:pt x="662" y="462"/>
                      <a:pt x="676" y="476"/>
                    </a:cubicBezTo>
                    <a:cubicBezTo>
                      <a:pt x="678" y="490"/>
                      <a:pt x="680" y="511"/>
                      <a:pt x="696" y="516"/>
                    </a:cubicBezTo>
                    <a:cubicBezTo>
                      <a:pt x="701" y="523"/>
                      <a:pt x="701" y="527"/>
                      <a:pt x="708" y="532"/>
                    </a:cubicBezTo>
                    <a:cubicBezTo>
                      <a:pt x="712" y="545"/>
                      <a:pt x="712" y="546"/>
                      <a:pt x="724" y="550"/>
                    </a:cubicBezTo>
                    <a:cubicBezTo>
                      <a:pt x="732" y="539"/>
                      <a:pt x="735" y="540"/>
                      <a:pt x="750" y="538"/>
                    </a:cubicBezTo>
                    <a:cubicBezTo>
                      <a:pt x="745" y="524"/>
                      <a:pt x="742" y="527"/>
                      <a:pt x="752" y="524"/>
                    </a:cubicBezTo>
                    <a:cubicBezTo>
                      <a:pt x="770" y="529"/>
                      <a:pt x="763" y="515"/>
                      <a:pt x="778" y="510"/>
                    </a:cubicBezTo>
                    <a:cubicBezTo>
                      <a:pt x="783" y="502"/>
                      <a:pt x="787" y="502"/>
                      <a:pt x="796" y="500"/>
                    </a:cubicBezTo>
                    <a:cubicBezTo>
                      <a:pt x="802" y="491"/>
                      <a:pt x="799" y="482"/>
                      <a:pt x="796" y="472"/>
                    </a:cubicBezTo>
                    <a:cubicBezTo>
                      <a:pt x="808" y="468"/>
                      <a:pt x="815" y="466"/>
                      <a:pt x="828" y="464"/>
                    </a:cubicBezTo>
                    <a:cubicBezTo>
                      <a:pt x="841" y="468"/>
                      <a:pt x="851" y="478"/>
                      <a:pt x="864" y="482"/>
                    </a:cubicBezTo>
                    <a:cubicBezTo>
                      <a:pt x="873" y="496"/>
                      <a:pt x="867" y="492"/>
                      <a:pt x="878" y="496"/>
                    </a:cubicBezTo>
                    <a:cubicBezTo>
                      <a:pt x="888" y="511"/>
                      <a:pt x="899" y="516"/>
                      <a:pt x="918" y="518"/>
                    </a:cubicBezTo>
                    <a:cubicBezTo>
                      <a:pt x="923" y="520"/>
                      <a:pt x="928" y="519"/>
                      <a:pt x="932" y="522"/>
                    </a:cubicBezTo>
                    <a:cubicBezTo>
                      <a:pt x="934" y="523"/>
                      <a:pt x="933" y="527"/>
                      <a:pt x="934" y="528"/>
                    </a:cubicBezTo>
                    <a:cubicBezTo>
                      <a:pt x="935" y="529"/>
                      <a:pt x="938" y="529"/>
                      <a:pt x="940" y="530"/>
                    </a:cubicBezTo>
                    <a:cubicBezTo>
                      <a:pt x="946" y="528"/>
                      <a:pt x="958" y="524"/>
                      <a:pt x="958" y="524"/>
                    </a:cubicBezTo>
                    <a:cubicBezTo>
                      <a:pt x="969" y="528"/>
                      <a:pt x="962" y="525"/>
                      <a:pt x="976" y="534"/>
                    </a:cubicBezTo>
                    <a:cubicBezTo>
                      <a:pt x="978" y="535"/>
                      <a:pt x="982" y="538"/>
                      <a:pt x="982" y="538"/>
                    </a:cubicBezTo>
                    <a:cubicBezTo>
                      <a:pt x="990" y="550"/>
                      <a:pt x="1001" y="564"/>
                      <a:pt x="1014" y="570"/>
                    </a:cubicBezTo>
                    <a:cubicBezTo>
                      <a:pt x="1023" y="584"/>
                      <a:pt x="1011" y="590"/>
                      <a:pt x="1036" y="598"/>
                    </a:cubicBezTo>
                    <a:cubicBezTo>
                      <a:pt x="1042" y="617"/>
                      <a:pt x="1047" y="611"/>
                      <a:pt x="1014" y="614"/>
                    </a:cubicBezTo>
                    <a:cubicBezTo>
                      <a:pt x="1009" y="619"/>
                      <a:pt x="1000" y="632"/>
                      <a:pt x="1000" y="632"/>
                    </a:cubicBezTo>
                    <a:cubicBezTo>
                      <a:pt x="998" y="644"/>
                      <a:pt x="998" y="647"/>
                      <a:pt x="988" y="654"/>
                    </a:cubicBezTo>
                    <a:cubicBezTo>
                      <a:pt x="982" y="662"/>
                      <a:pt x="977" y="669"/>
                      <a:pt x="974" y="678"/>
                    </a:cubicBezTo>
                    <a:cubicBezTo>
                      <a:pt x="970" y="677"/>
                      <a:pt x="966" y="671"/>
                      <a:pt x="962" y="672"/>
                    </a:cubicBezTo>
                    <a:cubicBezTo>
                      <a:pt x="958" y="673"/>
                      <a:pt x="956" y="684"/>
                      <a:pt x="956" y="684"/>
                    </a:cubicBezTo>
                    <a:cubicBezTo>
                      <a:pt x="958" y="693"/>
                      <a:pt x="955" y="703"/>
                      <a:pt x="960" y="710"/>
                    </a:cubicBezTo>
                    <a:cubicBezTo>
                      <a:pt x="964" y="716"/>
                      <a:pt x="974" y="715"/>
                      <a:pt x="980" y="718"/>
                    </a:cubicBezTo>
                    <a:cubicBezTo>
                      <a:pt x="991" y="734"/>
                      <a:pt x="977" y="716"/>
                      <a:pt x="990" y="726"/>
                    </a:cubicBezTo>
                    <a:cubicBezTo>
                      <a:pt x="994" y="729"/>
                      <a:pt x="1002" y="738"/>
                      <a:pt x="1002" y="738"/>
                    </a:cubicBezTo>
                    <a:cubicBezTo>
                      <a:pt x="1004" y="745"/>
                      <a:pt x="1008" y="758"/>
                      <a:pt x="1008" y="758"/>
                    </a:cubicBezTo>
                    <a:cubicBezTo>
                      <a:pt x="1010" y="773"/>
                      <a:pt x="1010" y="785"/>
                      <a:pt x="1026" y="790"/>
                    </a:cubicBezTo>
                    <a:cubicBezTo>
                      <a:pt x="1033" y="797"/>
                      <a:pt x="1038" y="797"/>
                      <a:pt x="1046" y="802"/>
                    </a:cubicBezTo>
                    <a:cubicBezTo>
                      <a:pt x="1071" y="794"/>
                      <a:pt x="1053" y="824"/>
                      <a:pt x="1072" y="830"/>
                    </a:cubicBezTo>
                    <a:cubicBezTo>
                      <a:pt x="1078" y="839"/>
                      <a:pt x="1080" y="848"/>
                      <a:pt x="1082" y="858"/>
                    </a:cubicBezTo>
                    <a:cubicBezTo>
                      <a:pt x="1080" y="868"/>
                      <a:pt x="1069" y="898"/>
                      <a:pt x="1064" y="906"/>
                    </a:cubicBezTo>
                    <a:cubicBezTo>
                      <a:pt x="1055" y="903"/>
                      <a:pt x="1055" y="908"/>
                      <a:pt x="1052" y="916"/>
                    </a:cubicBezTo>
                    <a:cubicBezTo>
                      <a:pt x="1059" y="926"/>
                      <a:pt x="1055" y="936"/>
                      <a:pt x="1046" y="942"/>
                    </a:cubicBezTo>
                    <a:cubicBezTo>
                      <a:pt x="1047" y="949"/>
                      <a:pt x="1044" y="960"/>
                      <a:pt x="1050" y="964"/>
                    </a:cubicBezTo>
                    <a:cubicBezTo>
                      <a:pt x="1057" y="968"/>
                      <a:pt x="1074" y="970"/>
                      <a:pt x="1074" y="970"/>
                    </a:cubicBezTo>
                    <a:cubicBezTo>
                      <a:pt x="1083" y="956"/>
                      <a:pt x="1077" y="960"/>
                      <a:pt x="1088" y="956"/>
                    </a:cubicBezTo>
                    <a:cubicBezTo>
                      <a:pt x="1122" y="962"/>
                      <a:pt x="1123" y="987"/>
                      <a:pt x="1130" y="1016"/>
                    </a:cubicBezTo>
                    <a:cubicBezTo>
                      <a:pt x="1128" y="1026"/>
                      <a:pt x="1128" y="1031"/>
                      <a:pt x="1118" y="1034"/>
                    </a:cubicBezTo>
                    <a:cubicBezTo>
                      <a:pt x="1116" y="1045"/>
                      <a:pt x="1113" y="1052"/>
                      <a:pt x="1116" y="1062"/>
                    </a:cubicBezTo>
                    <a:cubicBezTo>
                      <a:pt x="1114" y="1078"/>
                      <a:pt x="1104" y="1080"/>
                      <a:pt x="1114" y="1094"/>
                    </a:cubicBezTo>
                    <a:cubicBezTo>
                      <a:pt x="1113" y="1107"/>
                      <a:pt x="1117" y="1120"/>
                      <a:pt x="1104" y="1124"/>
                    </a:cubicBezTo>
                    <a:cubicBezTo>
                      <a:pt x="1095" y="1138"/>
                      <a:pt x="1100" y="1133"/>
                      <a:pt x="1090" y="1140"/>
                    </a:cubicBezTo>
                    <a:cubicBezTo>
                      <a:pt x="1089" y="1136"/>
                      <a:pt x="1087" y="1132"/>
                      <a:pt x="1086" y="1128"/>
                    </a:cubicBezTo>
                    <a:cubicBezTo>
                      <a:pt x="1085" y="1124"/>
                      <a:pt x="1074" y="1124"/>
                      <a:pt x="1074" y="1124"/>
                    </a:cubicBezTo>
                    <a:cubicBezTo>
                      <a:pt x="1071" y="1125"/>
                      <a:pt x="1067" y="1124"/>
                      <a:pt x="1064" y="1126"/>
                    </a:cubicBezTo>
                    <a:cubicBezTo>
                      <a:pt x="1062" y="1127"/>
                      <a:pt x="1064" y="1132"/>
                      <a:pt x="1062" y="1132"/>
                    </a:cubicBezTo>
                    <a:cubicBezTo>
                      <a:pt x="1060" y="1132"/>
                      <a:pt x="1060" y="1128"/>
                      <a:pt x="1058" y="1126"/>
                    </a:cubicBezTo>
                    <a:cubicBezTo>
                      <a:pt x="1051" y="1120"/>
                      <a:pt x="1043" y="1115"/>
                      <a:pt x="1034" y="1112"/>
                    </a:cubicBezTo>
                    <a:cubicBezTo>
                      <a:pt x="1033" y="1109"/>
                      <a:pt x="1034" y="1104"/>
                      <a:pt x="1032" y="1102"/>
                    </a:cubicBezTo>
                    <a:cubicBezTo>
                      <a:pt x="1029" y="1099"/>
                      <a:pt x="1020" y="1098"/>
                      <a:pt x="1020" y="1098"/>
                    </a:cubicBezTo>
                    <a:cubicBezTo>
                      <a:pt x="1015" y="1083"/>
                      <a:pt x="1020" y="1085"/>
                      <a:pt x="1006" y="1088"/>
                    </a:cubicBezTo>
                    <a:cubicBezTo>
                      <a:pt x="993" y="1085"/>
                      <a:pt x="988" y="1075"/>
                      <a:pt x="984" y="1062"/>
                    </a:cubicBezTo>
                    <a:cubicBezTo>
                      <a:pt x="987" y="1054"/>
                      <a:pt x="991" y="1054"/>
                      <a:pt x="994" y="1046"/>
                    </a:cubicBezTo>
                    <a:cubicBezTo>
                      <a:pt x="992" y="1030"/>
                      <a:pt x="994" y="1029"/>
                      <a:pt x="980" y="1024"/>
                    </a:cubicBezTo>
                    <a:cubicBezTo>
                      <a:pt x="980" y="1023"/>
                      <a:pt x="973" y="1014"/>
                      <a:pt x="974" y="1012"/>
                    </a:cubicBezTo>
                    <a:cubicBezTo>
                      <a:pt x="977" y="1008"/>
                      <a:pt x="986" y="1004"/>
                      <a:pt x="986" y="1004"/>
                    </a:cubicBezTo>
                    <a:cubicBezTo>
                      <a:pt x="991" y="990"/>
                      <a:pt x="983" y="992"/>
                      <a:pt x="974" y="998"/>
                    </a:cubicBezTo>
                    <a:cubicBezTo>
                      <a:pt x="955" y="992"/>
                      <a:pt x="967" y="992"/>
                      <a:pt x="936" y="994"/>
                    </a:cubicBezTo>
                    <a:cubicBezTo>
                      <a:pt x="932" y="995"/>
                      <a:pt x="928" y="999"/>
                      <a:pt x="924" y="998"/>
                    </a:cubicBezTo>
                    <a:cubicBezTo>
                      <a:pt x="920" y="997"/>
                      <a:pt x="912" y="994"/>
                      <a:pt x="912" y="994"/>
                    </a:cubicBezTo>
                    <a:cubicBezTo>
                      <a:pt x="897" y="997"/>
                      <a:pt x="901" y="1005"/>
                      <a:pt x="890" y="1012"/>
                    </a:cubicBezTo>
                    <a:cubicBezTo>
                      <a:pt x="885" y="1027"/>
                      <a:pt x="887" y="1024"/>
                      <a:pt x="872" y="1028"/>
                    </a:cubicBezTo>
                    <a:cubicBezTo>
                      <a:pt x="870" y="1031"/>
                      <a:pt x="866" y="1038"/>
                      <a:pt x="862" y="1038"/>
                    </a:cubicBezTo>
                    <a:cubicBezTo>
                      <a:pt x="858" y="1038"/>
                      <a:pt x="850" y="1034"/>
                      <a:pt x="850" y="1034"/>
                    </a:cubicBezTo>
                    <a:cubicBezTo>
                      <a:pt x="845" y="1026"/>
                      <a:pt x="841" y="1024"/>
                      <a:pt x="832" y="1022"/>
                    </a:cubicBezTo>
                    <a:cubicBezTo>
                      <a:pt x="830" y="1010"/>
                      <a:pt x="826" y="998"/>
                      <a:pt x="824" y="986"/>
                    </a:cubicBezTo>
                    <a:cubicBezTo>
                      <a:pt x="814" y="988"/>
                      <a:pt x="808" y="987"/>
                      <a:pt x="802" y="996"/>
                    </a:cubicBezTo>
                    <a:cubicBezTo>
                      <a:pt x="781" y="994"/>
                      <a:pt x="768" y="992"/>
                      <a:pt x="748" y="996"/>
                    </a:cubicBezTo>
                    <a:cubicBezTo>
                      <a:pt x="740" y="1000"/>
                      <a:pt x="737" y="1003"/>
                      <a:pt x="728" y="1000"/>
                    </a:cubicBezTo>
                    <a:cubicBezTo>
                      <a:pt x="725" y="991"/>
                      <a:pt x="729" y="989"/>
                      <a:pt x="736" y="984"/>
                    </a:cubicBezTo>
                    <a:cubicBezTo>
                      <a:pt x="740" y="971"/>
                      <a:pt x="740" y="971"/>
                      <a:pt x="736" y="958"/>
                    </a:cubicBezTo>
                    <a:cubicBezTo>
                      <a:pt x="729" y="963"/>
                      <a:pt x="725" y="963"/>
                      <a:pt x="720" y="970"/>
                    </a:cubicBezTo>
                    <a:cubicBezTo>
                      <a:pt x="719" y="973"/>
                      <a:pt x="720" y="978"/>
                      <a:pt x="718" y="980"/>
                    </a:cubicBezTo>
                    <a:cubicBezTo>
                      <a:pt x="714" y="984"/>
                      <a:pt x="700" y="986"/>
                      <a:pt x="700" y="986"/>
                    </a:cubicBezTo>
                    <a:cubicBezTo>
                      <a:pt x="694" y="995"/>
                      <a:pt x="692" y="996"/>
                      <a:pt x="700" y="1004"/>
                    </a:cubicBezTo>
                    <a:cubicBezTo>
                      <a:pt x="706" y="1021"/>
                      <a:pt x="708" y="1041"/>
                      <a:pt x="702" y="1058"/>
                    </a:cubicBezTo>
                    <a:cubicBezTo>
                      <a:pt x="700" y="1057"/>
                      <a:pt x="690" y="1050"/>
                      <a:pt x="688" y="1050"/>
                    </a:cubicBezTo>
                    <a:cubicBezTo>
                      <a:pt x="683" y="1051"/>
                      <a:pt x="676" y="1058"/>
                      <a:pt x="676" y="1058"/>
                    </a:cubicBezTo>
                    <a:cubicBezTo>
                      <a:pt x="667" y="1057"/>
                      <a:pt x="650" y="1052"/>
                      <a:pt x="650" y="1052"/>
                    </a:cubicBezTo>
                    <a:cubicBezTo>
                      <a:pt x="640" y="1042"/>
                      <a:pt x="635" y="1050"/>
                      <a:pt x="624" y="1054"/>
                    </a:cubicBezTo>
                    <a:cubicBezTo>
                      <a:pt x="617" y="1049"/>
                      <a:pt x="619" y="1048"/>
                      <a:pt x="610" y="1052"/>
                    </a:cubicBezTo>
                    <a:cubicBezTo>
                      <a:pt x="589" y="1061"/>
                      <a:pt x="570" y="1063"/>
                      <a:pt x="548" y="1068"/>
                    </a:cubicBezTo>
                    <a:cubicBezTo>
                      <a:pt x="543" y="1076"/>
                      <a:pt x="541" y="1077"/>
                      <a:pt x="532" y="1074"/>
                    </a:cubicBezTo>
                    <a:cubicBezTo>
                      <a:pt x="531" y="1072"/>
                      <a:pt x="530" y="1068"/>
                      <a:pt x="528" y="1068"/>
                    </a:cubicBezTo>
                    <a:cubicBezTo>
                      <a:pt x="519" y="1067"/>
                      <a:pt x="501" y="1077"/>
                      <a:pt x="492" y="1078"/>
                    </a:cubicBezTo>
                    <a:cubicBezTo>
                      <a:pt x="465" y="1080"/>
                      <a:pt x="477" y="1079"/>
                      <a:pt x="456" y="1082"/>
                    </a:cubicBezTo>
                    <a:cubicBezTo>
                      <a:pt x="434" y="1076"/>
                      <a:pt x="462" y="1086"/>
                      <a:pt x="446" y="1070"/>
                    </a:cubicBezTo>
                    <a:cubicBezTo>
                      <a:pt x="444" y="1068"/>
                      <a:pt x="428" y="1079"/>
                      <a:pt x="426" y="1080"/>
                    </a:cubicBezTo>
                    <a:cubicBezTo>
                      <a:pt x="424" y="1089"/>
                      <a:pt x="425" y="1093"/>
                      <a:pt x="416" y="1096"/>
                    </a:cubicBezTo>
                    <a:cubicBezTo>
                      <a:pt x="418" y="1103"/>
                      <a:pt x="422" y="1107"/>
                      <a:pt x="424" y="1114"/>
                    </a:cubicBezTo>
                    <a:cubicBezTo>
                      <a:pt x="422" y="1124"/>
                      <a:pt x="414" y="1131"/>
                      <a:pt x="404" y="1134"/>
                    </a:cubicBezTo>
                    <a:cubicBezTo>
                      <a:pt x="400" y="1135"/>
                      <a:pt x="392" y="1138"/>
                      <a:pt x="392" y="1138"/>
                    </a:cubicBezTo>
                    <a:cubicBezTo>
                      <a:pt x="383" y="1135"/>
                      <a:pt x="367" y="1137"/>
                      <a:pt x="358" y="1136"/>
                    </a:cubicBezTo>
                    <a:cubicBezTo>
                      <a:pt x="345" y="1132"/>
                      <a:pt x="337" y="1149"/>
                      <a:pt x="326" y="1156"/>
                    </a:cubicBezTo>
                    <a:cubicBezTo>
                      <a:pt x="339" y="1165"/>
                      <a:pt x="339" y="1163"/>
                      <a:pt x="342" y="1180"/>
                    </a:cubicBezTo>
                    <a:cubicBezTo>
                      <a:pt x="311" y="1184"/>
                      <a:pt x="329" y="1193"/>
                      <a:pt x="312" y="1176"/>
                    </a:cubicBezTo>
                    <a:cubicBezTo>
                      <a:pt x="301" y="1180"/>
                      <a:pt x="298" y="1187"/>
                      <a:pt x="288" y="1190"/>
                    </a:cubicBezTo>
                    <a:cubicBezTo>
                      <a:pt x="277" y="1207"/>
                      <a:pt x="289" y="1185"/>
                      <a:pt x="286" y="1202"/>
                    </a:cubicBezTo>
                    <a:cubicBezTo>
                      <a:pt x="285" y="1209"/>
                      <a:pt x="272" y="1215"/>
                      <a:pt x="268" y="1218"/>
                    </a:cubicBezTo>
                    <a:cubicBezTo>
                      <a:pt x="254" y="1213"/>
                      <a:pt x="257" y="1218"/>
                      <a:pt x="254" y="1208"/>
                    </a:cubicBezTo>
                    <a:cubicBezTo>
                      <a:pt x="258" y="1196"/>
                      <a:pt x="263" y="1200"/>
                      <a:pt x="260" y="1186"/>
                    </a:cubicBezTo>
                    <a:cubicBezTo>
                      <a:pt x="241" y="1188"/>
                      <a:pt x="229" y="1196"/>
                      <a:pt x="214" y="1206"/>
                    </a:cubicBezTo>
                    <a:cubicBezTo>
                      <a:pt x="205" y="1204"/>
                      <a:pt x="204" y="1202"/>
                      <a:pt x="208" y="1206"/>
                    </a:cubicBezTo>
                    <a:cubicBezTo>
                      <a:pt x="192" y="1209"/>
                      <a:pt x="195" y="1222"/>
                      <a:pt x="184" y="1224"/>
                    </a:cubicBezTo>
                    <a:cubicBezTo>
                      <a:pt x="175" y="1226"/>
                      <a:pt x="167" y="1225"/>
                      <a:pt x="158" y="1226"/>
                    </a:cubicBezTo>
                    <a:cubicBezTo>
                      <a:pt x="149" y="1232"/>
                      <a:pt x="150" y="1233"/>
                      <a:pt x="134" y="1228"/>
                    </a:cubicBezTo>
                    <a:cubicBezTo>
                      <a:pt x="129" y="1226"/>
                      <a:pt x="122" y="1220"/>
                      <a:pt x="122" y="1220"/>
                    </a:cubicBezTo>
                    <a:cubicBezTo>
                      <a:pt x="123" y="1216"/>
                      <a:pt x="129" y="1214"/>
                      <a:pt x="130" y="1210"/>
                    </a:cubicBezTo>
                    <a:cubicBezTo>
                      <a:pt x="134" y="1199"/>
                      <a:pt x="118" y="1194"/>
                      <a:pt x="112" y="1190"/>
                    </a:cubicBezTo>
                    <a:cubicBezTo>
                      <a:pt x="109" y="1180"/>
                      <a:pt x="109" y="1168"/>
                      <a:pt x="98" y="1164"/>
                    </a:cubicBezTo>
                    <a:cubicBezTo>
                      <a:pt x="88" y="1167"/>
                      <a:pt x="83" y="1165"/>
                      <a:pt x="76" y="1158"/>
                    </a:cubicBezTo>
                    <a:cubicBezTo>
                      <a:pt x="79" y="1147"/>
                      <a:pt x="81" y="1149"/>
                      <a:pt x="92" y="1146"/>
                    </a:cubicBezTo>
                    <a:cubicBezTo>
                      <a:pt x="95" y="1137"/>
                      <a:pt x="93" y="1135"/>
                      <a:pt x="86" y="1128"/>
                    </a:cubicBezTo>
                    <a:cubicBezTo>
                      <a:pt x="83" y="1118"/>
                      <a:pt x="86" y="1107"/>
                      <a:pt x="82" y="1096"/>
                    </a:cubicBezTo>
                    <a:cubicBezTo>
                      <a:pt x="95" y="1092"/>
                      <a:pt x="102" y="1088"/>
                      <a:pt x="110" y="1076"/>
                    </a:cubicBezTo>
                    <a:cubicBezTo>
                      <a:pt x="105" y="1043"/>
                      <a:pt x="98" y="1052"/>
                      <a:pt x="76" y="1038"/>
                    </a:cubicBezTo>
                    <a:cubicBezTo>
                      <a:pt x="71" y="1022"/>
                      <a:pt x="47" y="1029"/>
                      <a:pt x="34" y="1028"/>
                    </a:cubicBezTo>
                    <a:cubicBezTo>
                      <a:pt x="31" y="1019"/>
                      <a:pt x="35" y="1017"/>
                      <a:pt x="42" y="1010"/>
                    </a:cubicBezTo>
                    <a:cubicBezTo>
                      <a:pt x="46" y="1000"/>
                      <a:pt x="56" y="991"/>
                      <a:pt x="42" y="986"/>
                    </a:cubicBezTo>
                    <a:cubicBezTo>
                      <a:pt x="34" y="989"/>
                      <a:pt x="31" y="994"/>
                      <a:pt x="24" y="998"/>
                    </a:cubicBezTo>
                    <a:cubicBezTo>
                      <a:pt x="19" y="1005"/>
                      <a:pt x="20" y="1009"/>
                      <a:pt x="12" y="1012"/>
                    </a:cubicBezTo>
                    <a:cubicBezTo>
                      <a:pt x="9" y="1011"/>
                      <a:pt x="6" y="1012"/>
                      <a:pt x="4" y="1010"/>
                    </a:cubicBezTo>
                    <a:cubicBezTo>
                      <a:pt x="1" y="1007"/>
                      <a:pt x="0" y="998"/>
                      <a:pt x="0" y="998"/>
                    </a:cubicBezTo>
                    <a:cubicBezTo>
                      <a:pt x="8" y="993"/>
                      <a:pt x="7" y="988"/>
                      <a:pt x="12" y="980"/>
                    </a:cubicBezTo>
                    <a:cubicBezTo>
                      <a:pt x="10" y="964"/>
                      <a:pt x="6" y="961"/>
                      <a:pt x="22" y="958"/>
                    </a:cubicBezTo>
                    <a:cubicBezTo>
                      <a:pt x="30" y="952"/>
                      <a:pt x="30" y="947"/>
                      <a:pt x="20" y="944"/>
                    </a:cubicBezTo>
                    <a:cubicBezTo>
                      <a:pt x="15" y="936"/>
                      <a:pt x="12" y="929"/>
                      <a:pt x="12" y="920"/>
                    </a:cubicBezTo>
                    <a:cubicBezTo>
                      <a:pt x="19" y="908"/>
                      <a:pt x="14" y="903"/>
                      <a:pt x="10" y="890"/>
                    </a:cubicBezTo>
                    <a:cubicBezTo>
                      <a:pt x="18" y="887"/>
                      <a:pt x="21" y="884"/>
                      <a:pt x="24" y="876"/>
                    </a:cubicBezTo>
                    <a:cubicBezTo>
                      <a:pt x="21" y="864"/>
                      <a:pt x="21" y="871"/>
                      <a:pt x="26" y="856"/>
                    </a:cubicBezTo>
                    <a:cubicBezTo>
                      <a:pt x="27" y="854"/>
                      <a:pt x="28" y="850"/>
                      <a:pt x="28" y="850"/>
                    </a:cubicBezTo>
                    <a:cubicBezTo>
                      <a:pt x="21" y="845"/>
                      <a:pt x="16" y="841"/>
                      <a:pt x="26" y="838"/>
                    </a:cubicBezTo>
                    <a:cubicBezTo>
                      <a:pt x="34" y="827"/>
                      <a:pt x="28" y="836"/>
                      <a:pt x="34" y="816"/>
                    </a:cubicBezTo>
                    <a:cubicBezTo>
                      <a:pt x="36" y="810"/>
                      <a:pt x="40" y="798"/>
                      <a:pt x="40" y="798"/>
                    </a:cubicBezTo>
                    <a:cubicBezTo>
                      <a:pt x="37" y="773"/>
                      <a:pt x="39" y="764"/>
                      <a:pt x="12" y="760"/>
                    </a:cubicBezTo>
                    <a:cubicBezTo>
                      <a:pt x="20" y="749"/>
                      <a:pt x="24" y="735"/>
                      <a:pt x="32" y="724"/>
                    </a:cubicBezTo>
                    <a:cubicBezTo>
                      <a:pt x="35" y="713"/>
                      <a:pt x="33" y="706"/>
                      <a:pt x="24" y="700"/>
                    </a:cubicBezTo>
                    <a:cubicBezTo>
                      <a:pt x="23" y="696"/>
                      <a:pt x="21" y="692"/>
                      <a:pt x="20" y="688"/>
                    </a:cubicBezTo>
                    <a:cubicBezTo>
                      <a:pt x="19" y="684"/>
                      <a:pt x="32" y="684"/>
                      <a:pt x="32" y="684"/>
                    </a:cubicBezTo>
                    <a:cubicBezTo>
                      <a:pt x="45" y="688"/>
                      <a:pt x="50" y="682"/>
                      <a:pt x="58" y="672"/>
                    </a:cubicBezTo>
                    <a:cubicBezTo>
                      <a:pt x="61" y="668"/>
                      <a:pt x="66" y="660"/>
                      <a:pt x="66" y="660"/>
                    </a:cubicBezTo>
                    <a:cubicBezTo>
                      <a:pt x="61" y="644"/>
                      <a:pt x="58" y="649"/>
                      <a:pt x="74" y="646"/>
                    </a:cubicBezTo>
                    <a:cubicBezTo>
                      <a:pt x="78" y="633"/>
                      <a:pt x="73" y="625"/>
                      <a:pt x="86" y="618"/>
                    </a:cubicBezTo>
                    <a:cubicBezTo>
                      <a:pt x="104" y="624"/>
                      <a:pt x="97" y="646"/>
                      <a:pt x="110" y="650"/>
                    </a:cubicBezTo>
                    <a:cubicBezTo>
                      <a:pt x="121" y="639"/>
                      <a:pt x="122" y="641"/>
                      <a:pt x="136" y="644"/>
                    </a:cubicBezTo>
                    <a:cubicBezTo>
                      <a:pt x="142" y="643"/>
                      <a:pt x="149" y="644"/>
                      <a:pt x="148" y="636"/>
                    </a:cubicBezTo>
                    <a:cubicBezTo>
                      <a:pt x="148" y="632"/>
                      <a:pt x="144" y="624"/>
                      <a:pt x="144" y="624"/>
                    </a:cubicBezTo>
                    <a:cubicBezTo>
                      <a:pt x="152" y="619"/>
                      <a:pt x="153" y="617"/>
                      <a:pt x="150" y="608"/>
                    </a:cubicBezTo>
                    <a:cubicBezTo>
                      <a:pt x="152" y="597"/>
                      <a:pt x="151" y="592"/>
                      <a:pt x="162" y="588"/>
                    </a:cubicBezTo>
                    <a:cubicBezTo>
                      <a:pt x="176" y="597"/>
                      <a:pt x="169" y="594"/>
                      <a:pt x="180" y="598"/>
                    </a:cubicBezTo>
                    <a:cubicBezTo>
                      <a:pt x="178" y="584"/>
                      <a:pt x="176" y="577"/>
                      <a:pt x="184" y="566"/>
                    </a:cubicBezTo>
                    <a:cubicBezTo>
                      <a:pt x="181" y="553"/>
                      <a:pt x="191" y="556"/>
                      <a:pt x="200" y="550"/>
                    </a:cubicBezTo>
                    <a:cubicBezTo>
                      <a:pt x="201" y="546"/>
                      <a:pt x="204" y="542"/>
                      <a:pt x="204" y="538"/>
                    </a:cubicBezTo>
                    <a:cubicBezTo>
                      <a:pt x="205" y="531"/>
                      <a:pt x="204" y="524"/>
                      <a:pt x="206" y="518"/>
                    </a:cubicBezTo>
                    <a:cubicBezTo>
                      <a:pt x="208" y="513"/>
                      <a:pt x="213" y="510"/>
                      <a:pt x="216" y="506"/>
                    </a:cubicBezTo>
                    <a:cubicBezTo>
                      <a:pt x="214" y="496"/>
                      <a:pt x="212" y="491"/>
                      <a:pt x="222" y="488"/>
                    </a:cubicBezTo>
                    <a:cubicBezTo>
                      <a:pt x="233" y="472"/>
                      <a:pt x="249" y="472"/>
                      <a:pt x="266" y="466"/>
                    </a:cubicBezTo>
                    <a:cubicBezTo>
                      <a:pt x="271" y="452"/>
                      <a:pt x="271" y="458"/>
                      <a:pt x="268" y="448"/>
                    </a:cubicBezTo>
                    <a:cubicBezTo>
                      <a:pt x="263" y="449"/>
                      <a:pt x="259" y="455"/>
                      <a:pt x="254" y="454"/>
                    </a:cubicBezTo>
                    <a:cubicBezTo>
                      <a:pt x="252" y="454"/>
                      <a:pt x="252" y="450"/>
                      <a:pt x="250" y="448"/>
                    </a:cubicBezTo>
                    <a:cubicBezTo>
                      <a:pt x="242" y="441"/>
                      <a:pt x="235" y="440"/>
                      <a:pt x="228" y="430"/>
                    </a:cubicBezTo>
                    <a:cubicBezTo>
                      <a:pt x="227" y="424"/>
                      <a:pt x="228" y="418"/>
                      <a:pt x="226" y="412"/>
                    </a:cubicBezTo>
                    <a:cubicBezTo>
                      <a:pt x="223" y="405"/>
                      <a:pt x="204" y="404"/>
                      <a:pt x="204" y="404"/>
                    </a:cubicBezTo>
                    <a:cubicBezTo>
                      <a:pt x="198" y="398"/>
                      <a:pt x="193" y="397"/>
                      <a:pt x="188" y="390"/>
                    </a:cubicBezTo>
                    <a:cubicBezTo>
                      <a:pt x="189" y="388"/>
                      <a:pt x="188" y="385"/>
                      <a:pt x="190" y="384"/>
                    </a:cubicBezTo>
                    <a:cubicBezTo>
                      <a:pt x="193" y="382"/>
                      <a:pt x="202" y="380"/>
                      <a:pt x="202" y="380"/>
                    </a:cubicBezTo>
                    <a:cubicBezTo>
                      <a:pt x="195" y="373"/>
                      <a:pt x="190" y="362"/>
                      <a:pt x="184" y="356"/>
                    </a:cubicBezTo>
                    <a:cubicBezTo>
                      <a:pt x="180" y="352"/>
                      <a:pt x="169" y="352"/>
                      <a:pt x="164" y="350"/>
                    </a:cubicBezTo>
                    <a:cubicBezTo>
                      <a:pt x="159" y="352"/>
                      <a:pt x="154" y="356"/>
                      <a:pt x="148" y="356"/>
                    </a:cubicBezTo>
                    <a:cubicBezTo>
                      <a:pt x="142" y="356"/>
                      <a:pt x="130" y="350"/>
                      <a:pt x="130" y="350"/>
                    </a:cubicBezTo>
                    <a:cubicBezTo>
                      <a:pt x="129" y="348"/>
                      <a:pt x="126" y="344"/>
                      <a:pt x="126" y="344"/>
                    </a:cubicBezTo>
                    <a:cubicBezTo>
                      <a:pt x="132" y="331"/>
                      <a:pt x="134" y="324"/>
                      <a:pt x="122" y="316"/>
                    </a:cubicBezTo>
                    <a:cubicBezTo>
                      <a:pt x="119" y="307"/>
                      <a:pt x="115" y="301"/>
                      <a:pt x="112" y="292"/>
                    </a:cubicBezTo>
                    <a:cubicBezTo>
                      <a:pt x="111" y="290"/>
                      <a:pt x="110" y="286"/>
                      <a:pt x="110" y="286"/>
                    </a:cubicBezTo>
                    <a:cubicBezTo>
                      <a:pt x="113" y="278"/>
                      <a:pt x="116" y="277"/>
                      <a:pt x="124" y="274"/>
                    </a:cubicBezTo>
                    <a:cubicBezTo>
                      <a:pt x="123" y="270"/>
                      <a:pt x="117" y="268"/>
                      <a:pt x="116" y="264"/>
                    </a:cubicBezTo>
                    <a:cubicBezTo>
                      <a:pt x="115" y="260"/>
                      <a:pt x="121" y="256"/>
                      <a:pt x="122" y="252"/>
                    </a:cubicBezTo>
                    <a:cubicBezTo>
                      <a:pt x="113" y="238"/>
                      <a:pt x="118" y="243"/>
                      <a:pt x="108" y="236"/>
                    </a:cubicBezTo>
                    <a:cubicBezTo>
                      <a:pt x="109" y="235"/>
                      <a:pt x="115" y="227"/>
                      <a:pt x="114" y="224"/>
                    </a:cubicBezTo>
                    <a:cubicBezTo>
                      <a:pt x="112" y="219"/>
                      <a:pt x="106" y="212"/>
                      <a:pt x="106" y="212"/>
                    </a:cubicBezTo>
                    <a:cubicBezTo>
                      <a:pt x="109" y="204"/>
                      <a:pt x="114" y="203"/>
                      <a:pt x="118" y="196"/>
                    </a:cubicBezTo>
                    <a:cubicBezTo>
                      <a:pt x="116" y="186"/>
                      <a:pt x="112" y="181"/>
                      <a:pt x="110" y="170"/>
                    </a:cubicBezTo>
                    <a:cubicBezTo>
                      <a:pt x="108" y="171"/>
                      <a:pt x="81" y="177"/>
                      <a:pt x="92" y="166"/>
                    </a:cubicBezTo>
                    <a:close/>
                  </a:path>
                </a:pathLst>
              </a:custGeom>
              <a:solidFill>
                <a:srgbClr val="3379CD">
                  <a:alpha val="50195"/>
                </a:srgbClr>
              </a:solidFill>
              <a:ln w="9525">
                <a:solidFill>
                  <a:schemeClr val="bg1"/>
                </a:solidFill>
                <a:round/>
                <a:headEnd/>
                <a:tailEnd/>
              </a:ln>
            </p:spPr>
            <p:txBody>
              <a:bodyPr/>
              <a:lstStyle/>
              <a:p>
                <a:endParaRPr lang="de-DE"/>
              </a:p>
            </p:txBody>
          </p:sp>
          <p:sp>
            <p:nvSpPr>
              <p:cNvPr id="18467" name="Freeform 18"/>
              <p:cNvSpPr>
                <a:spLocks/>
              </p:cNvSpPr>
              <p:nvPr/>
            </p:nvSpPr>
            <p:spPr bwMode="auto">
              <a:xfrm>
                <a:off x="1864" y="2270"/>
                <a:ext cx="810" cy="1278"/>
              </a:xfrm>
              <a:custGeom>
                <a:avLst/>
                <a:gdLst>
                  <a:gd name="T0" fmla="*/ 440 w 810"/>
                  <a:gd name="T1" fmla="*/ 20 h 1278"/>
                  <a:gd name="T2" fmla="*/ 508 w 810"/>
                  <a:gd name="T3" fmla="*/ 30 h 1278"/>
                  <a:gd name="T4" fmla="*/ 528 w 810"/>
                  <a:gd name="T5" fmla="*/ 92 h 1278"/>
                  <a:gd name="T6" fmla="*/ 582 w 810"/>
                  <a:gd name="T7" fmla="*/ 58 h 1278"/>
                  <a:gd name="T8" fmla="*/ 636 w 810"/>
                  <a:gd name="T9" fmla="*/ 124 h 1278"/>
                  <a:gd name="T10" fmla="*/ 652 w 810"/>
                  <a:gd name="T11" fmla="*/ 190 h 1278"/>
                  <a:gd name="T12" fmla="*/ 672 w 810"/>
                  <a:gd name="T13" fmla="*/ 278 h 1278"/>
                  <a:gd name="T14" fmla="*/ 743 w 810"/>
                  <a:gd name="T15" fmla="*/ 324 h 1278"/>
                  <a:gd name="T16" fmla="*/ 774 w 810"/>
                  <a:gd name="T17" fmla="*/ 384 h 1278"/>
                  <a:gd name="T18" fmla="*/ 754 w 810"/>
                  <a:gd name="T19" fmla="*/ 444 h 1278"/>
                  <a:gd name="T20" fmla="*/ 730 w 810"/>
                  <a:gd name="T21" fmla="*/ 514 h 1278"/>
                  <a:gd name="T22" fmla="*/ 688 w 810"/>
                  <a:gd name="T23" fmla="*/ 576 h 1278"/>
                  <a:gd name="T24" fmla="*/ 620 w 810"/>
                  <a:gd name="T25" fmla="*/ 574 h 1278"/>
                  <a:gd name="T26" fmla="*/ 588 w 810"/>
                  <a:gd name="T27" fmla="*/ 632 h 1278"/>
                  <a:gd name="T28" fmla="*/ 574 w 810"/>
                  <a:gd name="T29" fmla="*/ 660 h 1278"/>
                  <a:gd name="T30" fmla="*/ 578 w 810"/>
                  <a:gd name="T31" fmla="*/ 728 h 1278"/>
                  <a:gd name="T32" fmla="*/ 556 w 810"/>
                  <a:gd name="T33" fmla="*/ 842 h 1278"/>
                  <a:gd name="T34" fmla="*/ 544 w 810"/>
                  <a:gd name="T35" fmla="*/ 950 h 1278"/>
                  <a:gd name="T36" fmla="*/ 586 w 810"/>
                  <a:gd name="T37" fmla="*/ 962 h 1278"/>
                  <a:gd name="T38" fmla="*/ 622 w 810"/>
                  <a:gd name="T39" fmla="*/ 988 h 1278"/>
                  <a:gd name="T40" fmla="*/ 626 w 810"/>
                  <a:gd name="T41" fmla="*/ 1056 h 1278"/>
                  <a:gd name="T42" fmla="*/ 560 w 810"/>
                  <a:gd name="T43" fmla="*/ 1078 h 1278"/>
                  <a:gd name="T44" fmla="*/ 482 w 810"/>
                  <a:gd name="T45" fmla="*/ 1064 h 1278"/>
                  <a:gd name="T46" fmla="*/ 424 w 810"/>
                  <a:gd name="T47" fmla="*/ 1070 h 1278"/>
                  <a:gd name="T48" fmla="*/ 414 w 810"/>
                  <a:gd name="T49" fmla="*/ 1088 h 1278"/>
                  <a:gd name="T50" fmla="*/ 398 w 810"/>
                  <a:gd name="T51" fmla="*/ 1188 h 1278"/>
                  <a:gd name="T52" fmla="*/ 358 w 810"/>
                  <a:gd name="T53" fmla="*/ 1248 h 1278"/>
                  <a:gd name="T54" fmla="*/ 290 w 810"/>
                  <a:gd name="T55" fmla="*/ 1270 h 1278"/>
                  <a:gd name="T56" fmla="*/ 310 w 810"/>
                  <a:gd name="T57" fmla="*/ 1210 h 1278"/>
                  <a:gd name="T58" fmla="*/ 246 w 810"/>
                  <a:gd name="T59" fmla="*/ 1202 h 1278"/>
                  <a:gd name="T60" fmla="*/ 244 w 810"/>
                  <a:gd name="T61" fmla="*/ 1160 h 1278"/>
                  <a:gd name="T62" fmla="*/ 200 w 810"/>
                  <a:gd name="T63" fmla="*/ 1124 h 1278"/>
                  <a:gd name="T64" fmla="*/ 150 w 810"/>
                  <a:gd name="T65" fmla="*/ 1080 h 1278"/>
                  <a:gd name="T66" fmla="*/ 76 w 810"/>
                  <a:gd name="T67" fmla="*/ 1066 h 1278"/>
                  <a:gd name="T68" fmla="*/ 10 w 810"/>
                  <a:gd name="T69" fmla="*/ 1066 h 1278"/>
                  <a:gd name="T70" fmla="*/ 84 w 810"/>
                  <a:gd name="T71" fmla="*/ 1024 h 1278"/>
                  <a:gd name="T72" fmla="*/ 210 w 810"/>
                  <a:gd name="T73" fmla="*/ 982 h 1278"/>
                  <a:gd name="T74" fmla="*/ 248 w 810"/>
                  <a:gd name="T75" fmla="*/ 932 h 1278"/>
                  <a:gd name="T76" fmla="*/ 228 w 810"/>
                  <a:gd name="T77" fmla="*/ 846 h 1278"/>
                  <a:gd name="T78" fmla="*/ 246 w 810"/>
                  <a:gd name="T79" fmla="*/ 724 h 1278"/>
                  <a:gd name="T80" fmla="*/ 236 w 810"/>
                  <a:gd name="T81" fmla="*/ 628 h 1278"/>
                  <a:gd name="T82" fmla="*/ 190 w 810"/>
                  <a:gd name="T83" fmla="*/ 492 h 1278"/>
                  <a:gd name="T84" fmla="*/ 232 w 810"/>
                  <a:gd name="T85" fmla="*/ 418 h 1278"/>
                  <a:gd name="T86" fmla="*/ 266 w 810"/>
                  <a:gd name="T87" fmla="*/ 410 h 1278"/>
                  <a:gd name="T88" fmla="*/ 328 w 810"/>
                  <a:gd name="T89" fmla="*/ 372 h 1278"/>
                  <a:gd name="T90" fmla="*/ 334 w 810"/>
                  <a:gd name="T91" fmla="*/ 316 h 1278"/>
                  <a:gd name="T92" fmla="*/ 336 w 810"/>
                  <a:gd name="T93" fmla="*/ 250 h 1278"/>
                  <a:gd name="T94" fmla="*/ 396 w 810"/>
                  <a:gd name="T95" fmla="*/ 272 h 1278"/>
                  <a:gd name="T96" fmla="*/ 392 w 810"/>
                  <a:gd name="T97" fmla="*/ 212 h 1278"/>
                  <a:gd name="T98" fmla="*/ 388 w 810"/>
                  <a:gd name="T99" fmla="*/ 148 h 1278"/>
                  <a:gd name="T100" fmla="*/ 400 w 810"/>
                  <a:gd name="T101" fmla="*/ 70 h 1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0"/>
                  <a:gd name="T154" fmla="*/ 0 h 1278"/>
                  <a:gd name="T155" fmla="*/ 810 w 810"/>
                  <a:gd name="T156" fmla="*/ 1278 h 12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0" h="1278">
                    <a:moveTo>
                      <a:pt x="392" y="38"/>
                    </a:moveTo>
                    <a:cubicBezTo>
                      <a:pt x="401" y="35"/>
                      <a:pt x="401" y="32"/>
                      <a:pt x="398" y="24"/>
                    </a:cubicBezTo>
                    <a:cubicBezTo>
                      <a:pt x="405" y="13"/>
                      <a:pt x="409" y="16"/>
                      <a:pt x="422" y="18"/>
                    </a:cubicBezTo>
                    <a:cubicBezTo>
                      <a:pt x="436" y="23"/>
                      <a:pt x="430" y="23"/>
                      <a:pt x="440" y="20"/>
                    </a:cubicBezTo>
                    <a:cubicBezTo>
                      <a:pt x="449" y="7"/>
                      <a:pt x="451" y="5"/>
                      <a:pt x="466" y="0"/>
                    </a:cubicBezTo>
                    <a:cubicBezTo>
                      <a:pt x="480" y="9"/>
                      <a:pt x="473" y="6"/>
                      <a:pt x="484" y="10"/>
                    </a:cubicBezTo>
                    <a:cubicBezTo>
                      <a:pt x="498" y="5"/>
                      <a:pt x="493" y="20"/>
                      <a:pt x="490" y="28"/>
                    </a:cubicBezTo>
                    <a:cubicBezTo>
                      <a:pt x="504" y="33"/>
                      <a:pt x="498" y="33"/>
                      <a:pt x="508" y="30"/>
                    </a:cubicBezTo>
                    <a:cubicBezTo>
                      <a:pt x="510" y="36"/>
                      <a:pt x="512" y="42"/>
                      <a:pt x="514" y="48"/>
                    </a:cubicBezTo>
                    <a:cubicBezTo>
                      <a:pt x="515" y="52"/>
                      <a:pt x="518" y="60"/>
                      <a:pt x="518" y="60"/>
                    </a:cubicBezTo>
                    <a:cubicBezTo>
                      <a:pt x="516" y="67"/>
                      <a:pt x="511" y="76"/>
                      <a:pt x="516" y="84"/>
                    </a:cubicBezTo>
                    <a:cubicBezTo>
                      <a:pt x="519" y="88"/>
                      <a:pt x="528" y="92"/>
                      <a:pt x="528" y="92"/>
                    </a:cubicBezTo>
                    <a:cubicBezTo>
                      <a:pt x="538" y="90"/>
                      <a:pt x="543" y="90"/>
                      <a:pt x="546" y="80"/>
                    </a:cubicBezTo>
                    <a:cubicBezTo>
                      <a:pt x="547" y="81"/>
                      <a:pt x="555" y="87"/>
                      <a:pt x="558" y="86"/>
                    </a:cubicBezTo>
                    <a:cubicBezTo>
                      <a:pt x="563" y="84"/>
                      <a:pt x="562" y="77"/>
                      <a:pt x="564" y="74"/>
                    </a:cubicBezTo>
                    <a:cubicBezTo>
                      <a:pt x="571" y="65"/>
                      <a:pt x="574" y="63"/>
                      <a:pt x="582" y="58"/>
                    </a:cubicBezTo>
                    <a:cubicBezTo>
                      <a:pt x="581" y="70"/>
                      <a:pt x="580" y="81"/>
                      <a:pt x="576" y="92"/>
                    </a:cubicBezTo>
                    <a:cubicBezTo>
                      <a:pt x="579" y="102"/>
                      <a:pt x="582" y="102"/>
                      <a:pt x="592" y="100"/>
                    </a:cubicBezTo>
                    <a:cubicBezTo>
                      <a:pt x="595" y="110"/>
                      <a:pt x="598" y="110"/>
                      <a:pt x="608" y="108"/>
                    </a:cubicBezTo>
                    <a:cubicBezTo>
                      <a:pt x="635" y="110"/>
                      <a:pt x="631" y="105"/>
                      <a:pt x="636" y="124"/>
                    </a:cubicBezTo>
                    <a:cubicBezTo>
                      <a:pt x="640" y="123"/>
                      <a:pt x="644" y="120"/>
                      <a:pt x="648" y="124"/>
                    </a:cubicBezTo>
                    <a:cubicBezTo>
                      <a:pt x="653" y="129"/>
                      <a:pt x="658" y="142"/>
                      <a:pt x="658" y="142"/>
                    </a:cubicBezTo>
                    <a:cubicBezTo>
                      <a:pt x="656" y="151"/>
                      <a:pt x="653" y="156"/>
                      <a:pt x="650" y="164"/>
                    </a:cubicBezTo>
                    <a:cubicBezTo>
                      <a:pt x="657" y="174"/>
                      <a:pt x="656" y="179"/>
                      <a:pt x="652" y="190"/>
                    </a:cubicBezTo>
                    <a:cubicBezTo>
                      <a:pt x="659" y="195"/>
                      <a:pt x="661" y="198"/>
                      <a:pt x="664" y="206"/>
                    </a:cubicBezTo>
                    <a:cubicBezTo>
                      <a:pt x="661" y="215"/>
                      <a:pt x="663" y="217"/>
                      <a:pt x="670" y="224"/>
                    </a:cubicBezTo>
                    <a:cubicBezTo>
                      <a:pt x="668" y="233"/>
                      <a:pt x="667" y="237"/>
                      <a:pt x="658" y="240"/>
                    </a:cubicBezTo>
                    <a:cubicBezTo>
                      <a:pt x="654" y="251"/>
                      <a:pt x="668" y="266"/>
                      <a:pt x="672" y="278"/>
                    </a:cubicBezTo>
                    <a:cubicBezTo>
                      <a:pt x="668" y="293"/>
                      <a:pt x="669" y="301"/>
                      <a:pt x="684" y="306"/>
                    </a:cubicBezTo>
                    <a:cubicBezTo>
                      <a:pt x="691" y="305"/>
                      <a:pt x="706" y="300"/>
                      <a:pt x="706" y="300"/>
                    </a:cubicBezTo>
                    <a:cubicBezTo>
                      <a:pt x="713" y="307"/>
                      <a:pt x="717" y="308"/>
                      <a:pt x="726" y="310"/>
                    </a:cubicBezTo>
                    <a:cubicBezTo>
                      <a:pt x="730" y="314"/>
                      <a:pt x="740" y="318"/>
                      <a:pt x="743" y="324"/>
                    </a:cubicBezTo>
                    <a:cubicBezTo>
                      <a:pt x="746" y="330"/>
                      <a:pt x="739" y="340"/>
                      <a:pt x="742" y="346"/>
                    </a:cubicBezTo>
                    <a:cubicBezTo>
                      <a:pt x="747" y="351"/>
                      <a:pt x="760" y="358"/>
                      <a:pt x="760" y="358"/>
                    </a:cubicBezTo>
                    <a:cubicBezTo>
                      <a:pt x="763" y="362"/>
                      <a:pt x="767" y="363"/>
                      <a:pt x="769" y="367"/>
                    </a:cubicBezTo>
                    <a:cubicBezTo>
                      <a:pt x="771" y="371"/>
                      <a:pt x="767" y="378"/>
                      <a:pt x="774" y="384"/>
                    </a:cubicBezTo>
                    <a:cubicBezTo>
                      <a:pt x="780" y="402"/>
                      <a:pt x="791" y="401"/>
                      <a:pt x="810" y="404"/>
                    </a:cubicBezTo>
                    <a:cubicBezTo>
                      <a:pt x="802" y="428"/>
                      <a:pt x="795" y="414"/>
                      <a:pt x="778" y="428"/>
                    </a:cubicBezTo>
                    <a:cubicBezTo>
                      <a:pt x="757" y="446"/>
                      <a:pt x="785" y="425"/>
                      <a:pt x="766" y="436"/>
                    </a:cubicBezTo>
                    <a:cubicBezTo>
                      <a:pt x="762" y="438"/>
                      <a:pt x="754" y="444"/>
                      <a:pt x="754" y="444"/>
                    </a:cubicBezTo>
                    <a:cubicBezTo>
                      <a:pt x="764" y="451"/>
                      <a:pt x="764" y="457"/>
                      <a:pt x="754" y="464"/>
                    </a:cubicBezTo>
                    <a:cubicBezTo>
                      <a:pt x="749" y="471"/>
                      <a:pt x="750" y="468"/>
                      <a:pt x="750" y="474"/>
                    </a:cubicBezTo>
                    <a:cubicBezTo>
                      <a:pt x="753" y="485"/>
                      <a:pt x="749" y="500"/>
                      <a:pt x="740" y="506"/>
                    </a:cubicBezTo>
                    <a:cubicBezTo>
                      <a:pt x="735" y="520"/>
                      <a:pt x="743" y="504"/>
                      <a:pt x="730" y="514"/>
                    </a:cubicBezTo>
                    <a:cubicBezTo>
                      <a:pt x="727" y="516"/>
                      <a:pt x="723" y="528"/>
                      <a:pt x="722" y="532"/>
                    </a:cubicBezTo>
                    <a:cubicBezTo>
                      <a:pt x="718" y="560"/>
                      <a:pt x="718" y="543"/>
                      <a:pt x="704" y="538"/>
                    </a:cubicBezTo>
                    <a:cubicBezTo>
                      <a:pt x="694" y="541"/>
                      <a:pt x="697" y="549"/>
                      <a:pt x="694" y="558"/>
                    </a:cubicBezTo>
                    <a:cubicBezTo>
                      <a:pt x="697" y="570"/>
                      <a:pt x="692" y="565"/>
                      <a:pt x="688" y="576"/>
                    </a:cubicBezTo>
                    <a:cubicBezTo>
                      <a:pt x="694" y="584"/>
                      <a:pt x="698" y="592"/>
                      <a:pt x="686" y="596"/>
                    </a:cubicBezTo>
                    <a:cubicBezTo>
                      <a:pt x="665" y="589"/>
                      <a:pt x="665" y="600"/>
                      <a:pt x="652" y="604"/>
                    </a:cubicBezTo>
                    <a:cubicBezTo>
                      <a:pt x="647" y="597"/>
                      <a:pt x="643" y="587"/>
                      <a:pt x="636" y="582"/>
                    </a:cubicBezTo>
                    <a:cubicBezTo>
                      <a:pt x="633" y="572"/>
                      <a:pt x="630" y="572"/>
                      <a:pt x="620" y="574"/>
                    </a:cubicBezTo>
                    <a:cubicBezTo>
                      <a:pt x="616" y="575"/>
                      <a:pt x="623" y="593"/>
                      <a:pt x="620" y="597"/>
                    </a:cubicBezTo>
                    <a:cubicBezTo>
                      <a:pt x="617" y="601"/>
                      <a:pt x="604" y="596"/>
                      <a:pt x="602" y="600"/>
                    </a:cubicBezTo>
                    <a:cubicBezTo>
                      <a:pt x="605" y="605"/>
                      <a:pt x="612" y="613"/>
                      <a:pt x="606" y="620"/>
                    </a:cubicBezTo>
                    <a:cubicBezTo>
                      <a:pt x="601" y="625"/>
                      <a:pt x="588" y="632"/>
                      <a:pt x="588" y="632"/>
                    </a:cubicBezTo>
                    <a:cubicBezTo>
                      <a:pt x="586" y="635"/>
                      <a:pt x="582" y="642"/>
                      <a:pt x="578" y="642"/>
                    </a:cubicBezTo>
                    <a:cubicBezTo>
                      <a:pt x="574" y="642"/>
                      <a:pt x="566" y="638"/>
                      <a:pt x="566" y="638"/>
                    </a:cubicBezTo>
                    <a:cubicBezTo>
                      <a:pt x="562" y="650"/>
                      <a:pt x="564" y="638"/>
                      <a:pt x="570" y="648"/>
                    </a:cubicBezTo>
                    <a:cubicBezTo>
                      <a:pt x="572" y="652"/>
                      <a:pt x="574" y="660"/>
                      <a:pt x="574" y="660"/>
                    </a:cubicBezTo>
                    <a:cubicBezTo>
                      <a:pt x="572" y="679"/>
                      <a:pt x="574" y="678"/>
                      <a:pt x="564" y="690"/>
                    </a:cubicBezTo>
                    <a:cubicBezTo>
                      <a:pt x="561" y="694"/>
                      <a:pt x="556" y="702"/>
                      <a:pt x="556" y="702"/>
                    </a:cubicBezTo>
                    <a:cubicBezTo>
                      <a:pt x="558" y="708"/>
                      <a:pt x="570" y="716"/>
                      <a:pt x="570" y="716"/>
                    </a:cubicBezTo>
                    <a:cubicBezTo>
                      <a:pt x="573" y="720"/>
                      <a:pt x="575" y="724"/>
                      <a:pt x="578" y="728"/>
                    </a:cubicBezTo>
                    <a:cubicBezTo>
                      <a:pt x="580" y="732"/>
                      <a:pt x="582" y="740"/>
                      <a:pt x="582" y="740"/>
                    </a:cubicBezTo>
                    <a:cubicBezTo>
                      <a:pt x="581" y="751"/>
                      <a:pt x="578" y="771"/>
                      <a:pt x="574" y="782"/>
                    </a:cubicBezTo>
                    <a:cubicBezTo>
                      <a:pt x="572" y="787"/>
                      <a:pt x="566" y="794"/>
                      <a:pt x="566" y="794"/>
                    </a:cubicBezTo>
                    <a:cubicBezTo>
                      <a:pt x="562" y="842"/>
                      <a:pt x="577" y="835"/>
                      <a:pt x="556" y="842"/>
                    </a:cubicBezTo>
                    <a:cubicBezTo>
                      <a:pt x="549" y="862"/>
                      <a:pt x="548" y="898"/>
                      <a:pt x="572" y="906"/>
                    </a:cubicBezTo>
                    <a:cubicBezTo>
                      <a:pt x="570" y="908"/>
                      <a:pt x="569" y="911"/>
                      <a:pt x="566" y="912"/>
                    </a:cubicBezTo>
                    <a:cubicBezTo>
                      <a:pt x="563" y="914"/>
                      <a:pt x="559" y="912"/>
                      <a:pt x="556" y="914"/>
                    </a:cubicBezTo>
                    <a:cubicBezTo>
                      <a:pt x="553" y="917"/>
                      <a:pt x="548" y="944"/>
                      <a:pt x="544" y="950"/>
                    </a:cubicBezTo>
                    <a:cubicBezTo>
                      <a:pt x="546" y="963"/>
                      <a:pt x="545" y="968"/>
                      <a:pt x="558" y="964"/>
                    </a:cubicBezTo>
                    <a:cubicBezTo>
                      <a:pt x="560" y="960"/>
                      <a:pt x="561" y="955"/>
                      <a:pt x="564" y="952"/>
                    </a:cubicBezTo>
                    <a:cubicBezTo>
                      <a:pt x="569" y="947"/>
                      <a:pt x="582" y="940"/>
                      <a:pt x="582" y="940"/>
                    </a:cubicBezTo>
                    <a:cubicBezTo>
                      <a:pt x="593" y="944"/>
                      <a:pt x="591" y="953"/>
                      <a:pt x="586" y="962"/>
                    </a:cubicBezTo>
                    <a:cubicBezTo>
                      <a:pt x="584" y="966"/>
                      <a:pt x="578" y="974"/>
                      <a:pt x="578" y="974"/>
                    </a:cubicBezTo>
                    <a:cubicBezTo>
                      <a:pt x="584" y="983"/>
                      <a:pt x="587" y="979"/>
                      <a:pt x="596" y="976"/>
                    </a:cubicBezTo>
                    <a:cubicBezTo>
                      <a:pt x="598" y="976"/>
                      <a:pt x="608" y="979"/>
                      <a:pt x="610" y="980"/>
                    </a:cubicBezTo>
                    <a:cubicBezTo>
                      <a:pt x="614" y="982"/>
                      <a:pt x="622" y="988"/>
                      <a:pt x="622" y="988"/>
                    </a:cubicBezTo>
                    <a:cubicBezTo>
                      <a:pt x="629" y="998"/>
                      <a:pt x="624" y="993"/>
                      <a:pt x="638" y="1002"/>
                    </a:cubicBezTo>
                    <a:cubicBezTo>
                      <a:pt x="640" y="1003"/>
                      <a:pt x="644" y="1006"/>
                      <a:pt x="644" y="1006"/>
                    </a:cubicBezTo>
                    <a:cubicBezTo>
                      <a:pt x="649" y="1013"/>
                      <a:pt x="649" y="1017"/>
                      <a:pt x="656" y="1022"/>
                    </a:cubicBezTo>
                    <a:cubicBezTo>
                      <a:pt x="653" y="1038"/>
                      <a:pt x="634" y="1040"/>
                      <a:pt x="626" y="1056"/>
                    </a:cubicBezTo>
                    <a:cubicBezTo>
                      <a:pt x="623" y="1075"/>
                      <a:pt x="622" y="1074"/>
                      <a:pt x="604" y="1080"/>
                    </a:cubicBezTo>
                    <a:cubicBezTo>
                      <a:pt x="596" y="1083"/>
                      <a:pt x="586" y="1096"/>
                      <a:pt x="586" y="1096"/>
                    </a:cubicBezTo>
                    <a:cubicBezTo>
                      <a:pt x="578" y="1088"/>
                      <a:pt x="577" y="1090"/>
                      <a:pt x="568" y="1096"/>
                    </a:cubicBezTo>
                    <a:cubicBezTo>
                      <a:pt x="564" y="1091"/>
                      <a:pt x="560" y="1078"/>
                      <a:pt x="560" y="1078"/>
                    </a:cubicBezTo>
                    <a:cubicBezTo>
                      <a:pt x="557" y="1078"/>
                      <a:pt x="532" y="1082"/>
                      <a:pt x="526" y="1078"/>
                    </a:cubicBezTo>
                    <a:cubicBezTo>
                      <a:pt x="523" y="1075"/>
                      <a:pt x="523" y="1070"/>
                      <a:pt x="522" y="1066"/>
                    </a:cubicBezTo>
                    <a:cubicBezTo>
                      <a:pt x="521" y="1062"/>
                      <a:pt x="510" y="1062"/>
                      <a:pt x="510" y="1062"/>
                    </a:cubicBezTo>
                    <a:cubicBezTo>
                      <a:pt x="500" y="1063"/>
                      <a:pt x="491" y="1061"/>
                      <a:pt x="482" y="1064"/>
                    </a:cubicBezTo>
                    <a:cubicBezTo>
                      <a:pt x="480" y="1071"/>
                      <a:pt x="476" y="1084"/>
                      <a:pt x="476" y="1084"/>
                    </a:cubicBezTo>
                    <a:cubicBezTo>
                      <a:pt x="461" y="1079"/>
                      <a:pt x="467" y="1083"/>
                      <a:pt x="458" y="1074"/>
                    </a:cubicBezTo>
                    <a:cubicBezTo>
                      <a:pt x="451" y="1076"/>
                      <a:pt x="447" y="1080"/>
                      <a:pt x="440" y="1082"/>
                    </a:cubicBezTo>
                    <a:cubicBezTo>
                      <a:pt x="433" y="1078"/>
                      <a:pt x="432" y="1073"/>
                      <a:pt x="424" y="1070"/>
                    </a:cubicBezTo>
                    <a:cubicBezTo>
                      <a:pt x="417" y="1059"/>
                      <a:pt x="426" y="1055"/>
                      <a:pt x="432" y="1046"/>
                    </a:cubicBezTo>
                    <a:cubicBezTo>
                      <a:pt x="422" y="1043"/>
                      <a:pt x="412" y="1045"/>
                      <a:pt x="402" y="1048"/>
                    </a:cubicBezTo>
                    <a:cubicBezTo>
                      <a:pt x="404" y="1063"/>
                      <a:pt x="407" y="1059"/>
                      <a:pt x="414" y="1070"/>
                    </a:cubicBezTo>
                    <a:cubicBezTo>
                      <a:pt x="411" y="1080"/>
                      <a:pt x="405" y="1079"/>
                      <a:pt x="414" y="1088"/>
                    </a:cubicBezTo>
                    <a:cubicBezTo>
                      <a:pt x="411" y="1099"/>
                      <a:pt x="405" y="1112"/>
                      <a:pt x="418" y="1116"/>
                    </a:cubicBezTo>
                    <a:cubicBezTo>
                      <a:pt x="428" y="1131"/>
                      <a:pt x="426" y="1149"/>
                      <a:pt x="420" y="1166"/>
                    </a:cubicBezTo>
                    <a:cubicBezTo>
                      <a:pt x="419" y="1170"/>
                      <a:pt x="408" y="1170"/>
                      <a:pt x="408" y="1170"/>
                    </a:cubicBezTo>
                    <a:cubicBezTo>
                      <a:pt x="406" y="1177"/>
                      <a:pt x="405" y="1184"/>
                      <a:pt x="398" y="1188"/>
                    </a:cubicBezTo>
                    <a:cubicBezTo>
                      <a:pt x="394" y="1190"/>
                      <a:pt x="386" y="1192"/>
                      <a:pt x="386" y="1192"/>
                    </a:cubicBezTo>
                    <a:cubicBezTo>
                      <a:pt x="385" y="1198"/>
                      <a:pt x="386" y="1204"/>
                      <a:pt x="384" y="1210"/>
                    </a:cubicBezTo>
                    <a:cubicBezTo>
                      <a:pt x="382" y="1214"/>
                      <a:pt x="376" y="1214"/>
                      <a:pt x="374" y="1218"/>
                    </a:cubicBezTo>
                    <a:cubicBezTo>
                      <a:pt x="372" y="1223"/>
                      <a:pt x="362" y="1245"/>
                      <a:pt x="358" y="1248"/>
                    </a:cubicBezTo>
                    <a:cubicBezTo>
                      <a:pt x="352" y="1252"/>
                      <a:pt x="336" y="1254"/>
                      <a:pt x="336" y="1254"/>
                    </a:cubicBezTo>
                    <a:cubicBezTo>
                      <a:pt x="332" y="1258"/>
                      <a:pt x="328" y="1262"/>
                      <a:pt x="324" y="1266"/>
                    </a:cubicBezTo>
                    <a:cubicBezTo>
                      <a:pt x="321" y="1269"/>
                      <a:pt x="312" y="1270"/>
                      <a:pt x="312" y="1270"/>
                    </a:cubicBezTo>
                    <a:cubicBezTo>
                      <a:pt x="304" y="1278"/>
                      <a:pt x="299" y="1276"/>
                      <a:pt x="290" y="1270"/>
                    </a:cubicBezTo>
                    <a:cubicBezTo>
                      <a:pt x="281" y="1273"/>
                      <a:pt x="276" y="1271"/>
                      <a:pt x="268" y="1266"/>
                    </a:cubicBezTo>
                    <a:cubicBezTo>
                      <a:pt x="271" y="1250"/>
                      <a:pt x="283" y="1252"/>
                      <a:pt x="298" y="1250"/>
                    </a:cubicBezTo>
                    <a:cubicBezTo>
                      <a:pt x="301" y="1241"/>
                      <a:pt x="299" y="1237"/>
                      <a:pt x="294" y="1230"/>
                    </a:cubicBezTo>
                    <a:cubicBezTo>
                      <a:pt x="303" y="1224"/>
                      <a:pt x="301" y="1216"/>
                      <a:pt x="310" y="1210"/>
                    </a:cubicBezTo>
                    <a:cubicBezTo>
                      <a:pt x="318" y="1198"/>
                      <a:pt x="310" y="1193"/>
                      <a:pt x="298" y="1190"/>
                    </a:cubicBezTo>
                    <a:cubicBezTo>
                      <a:pt x="294" y="1178"/>
                      <a:pt x="284" y="1185"/>
                      <a:pt x="276" y="1190"/>
                    </a:cubicBezTo>
                    <a:cubicBezTo>
                      <a:pt x="273" y="1204"/>
                      <a:pt x="266" y="1201"/>
                      <a:pt x="256" y="1194"/>
                    </a:cubicBezTo>
                    <a:cubicBezTo>
                      <a:pt x="255" y="1196"/>
                      <a:pt x="251" y="1204"/>
                      <a:pt x="246" y="1202"/>
                    </a:cubicBezTo>
                    <a:cubicBezTo>
                      <a:pt x="244" y="1201"/>
                      <a:pt x="245" y="1198"/>
                      <a:pt x="244" y="1196"/>
                    </a:cubicBezTo>
                    <a:cubicBezTo>
                      <a:pt x="242" y="1192"/>
                      <a:pt x="239" y="1188"/>
                      <a:pt x="236" y="1184"/>
                    </a:cubicBezTo>
                    <a:cubicBezTo>
                      <a:pt x="235" y="1182"/>
                      <a:pt x="232" y="1178"/>
                      <a:pt x="232" y="1178"/>
                    </a:cubicBezTo>
                    <a:cubicBezTo>
                      <a:pt x="235" y="1164"/>
                      <a:pt x="237" y="1170"/>
                      <a:pt x="244" y="1160"/>
                    </a:cubicBezTo>
                    <a:cubicBezTo>
                      <a:pt x="243" y="1153"/>
                      <a:pt x="245" y="1146"/>
                      <a:pt x="242" y="1140"/>
                    </a:cubicBezTo>
                    <a:cubicBezTo>
                      <a:pt x="240" y="1137"/>
                      <a:pt x="235" y="1140"/>
                      <a:pt x="232" y="1138"/>
                    </a:cubicBezTo>
                    <a:cubicBezTo>
                      <a:pt x="226" y="1135"/>
                      <a:pt x="227" y="1126"/>
                      <a:pt x="220" y="1122"/>
                    </a:cubicBezTo>
                    <a:cubicBezTo>
                      <a:pt x="205" y="1127"/>
                      <a:pt x="212" y="1127"/>
                      <a:pt x="200" y="1124"/>
                    </a:cubicBezTo>
                    <a:cubicBezTo>
                      <a:pt x="193" y="1115"/>
                      <a:pt x="193" y="1102"/>
                      <a:pt x="184" y="1096"/>
                    </a:cubicBezTo>
                    <a:cubicBezTo>
                      <a:pt x="182" y="1088"/>
                      <a:pt x="179" y="1084"/>
                      <a:pt x="182" y="1076"/>
                    </a:cubicBezTo>
                    <a:cubicBezTo>
                      <a:pt x="177" y="1060"/>
                      <a:pt x="170" y="1083"/>
                      <a:pt x="166" y="1090"/>
                    </a:cubicBezTo>
                    <a:cubicBezTo>
                      <a:pt x="152" y="1085"/>
                      <a:pt x="156" y="1090"/>
                      <a:pt x="150" y="1080"/>
                    </a:cubicBezTo>
                    <a:cubicBezTo>
                      <a:pt x="141" y="1083"/>
                      <a:pt x="145" y="1087"/>
                      <a:pt x="136" y="1090"/>
                    </a:cubicBezTo>
                    <a:cubicBezTo>
                      <a:pt x="127" y="1087"/>
                      <a:pt x="131" y="1083"/>
                      <a:pt x="122" y="1080"/>
                    </a:cubicBezTo>
                    <a:cubicBezTo>
                      <a:pt x="112" y="1066"/>
                      <a:pt x="114" y="1045"/>
                      <a:pt x="100" y="1036"/>
                    </a:cubicBezTo>
                    <a:cubicBezTo>
                      <a:pt x="78" y="1041"/>
                      <a:pt x="83" y="1046"/>
                      <a:pt x="76" y="1066"/>
                    </a:cubicBezTo>
                    <a:cubicBezTo>
                      <a:pt x="81" y="1080"/>
                      <a:pt x="84" y="1076"/>
                      <a:pt x="74" y="1082"/>
                    </a:cubicBezTo>
                    <a:cubicBezTo>
                      <a:pt x="68" y="1078"/>
                      <a:pt x="62" y="1072"/>
                      <a:pt x="56" y="1068"/>
                    </a:cubicBezTo>
                    <a:cubicBezTo>
                      <a:pt x="47" y="1070"/>
                      <a:pt x="43" y="1070"/>
                      <a:pt x="38" y="1078"/>
                    </a:cubicBezTo>
                    <a:cubicBezTo>
                      <a:pt x="31" y="1068"/>
                      <a:pt x="21" y="1068"/>
                      <a:pt x="10" y="1066"/>
                    </a:cubicBezTo>
                    <a:cubicBezTo>
                      <a:pt x="0" y="1052"/>
                      <a:pt x="3" y="1059"/>
                      <a:pt x="0" y="1046"/>
                    </a:cubicBezTo>
                    <a:cubicBezTo>
                      <a:pt x="9" y="1037"/>
                      <a:pt x="21" y="1030"/>
                      <a:pt x="32" y="1022"/>
                    </a:cubicBezTo>
                    <a:cubicBezTo>
                      <a:pt x="43" y="1026"/>
                      <a:pt x="53" y="1024"/>
                      <a:pt x="64" y="1020"/>
                    </a:cubicBezTo>
                    <a:cubicBezTo>
                      <a:pt x="73" y="1023"/>
                      <a:pt x="74" y="1027"/>
                      <a:pt x="84" y="1024"/>
                    </a:cubicBezTo>
                    <a:cubicBezTo>
                      <a:pt x="99" y="1002"/>
                      <a:pt x="82" y="997"/>
                      <a:pt x="114" y="994"/>
                    </a:cubicBezTo>
                    <a:cubicBezTo>
                      <a:pt x="118" y="981"/>
                      <a:pt x="126" y="982"/>
                      <a:pt x="138" y="978"/>
                    </a:cubicBezTo>
                    <a:cubicBezTo>
                      <a:pt x="152" y="982"/>
                      <a:pt x="156" y="993"/>
                      <a:pt x="170" y="998"/>
                    </a:cubicBezTo>
                    <a:cubicBezTo>
                      <a:pt x="183" y="989"/>
                      <a:pt x="195" y="987"/>
                      <a:pt x="210" y="982"/>
                    </a:cubicBezTo>
                    <a:cubicBezTo>
                      <a:pt x="221" y="984"/>
                      <a:pt x="231" y="988"/>
                      <a:pt x="242" y="992"/>
                    </a:cubicBezTo>
                    <a:cubicBezTo>
                      <a:pt x="247" y="988"/>
                      <a:pt x="260" y="984"/>
                      <a:pt x="260" y="984"/>
                    </a:cubicBezTo>
                    <a:cubicBezTo>
                      <a:pt x="253" y="973"/>
                      <a:pt x="257" y="963"/>
                      <a:pt x="242" y="958"/>
                    </a:cubicBezTo>
                    <a:cubicBezTo>
                      <a:pt x="237" y="948"/>
                      <a:pt x="242" y="941"/>
                      <a:pt x="248" y="932"/>
                    </a:cubicBezTo>
                    <a:cubicBezTo>
                      <a:pt x="245" y="917"/>
                      <a:pt x="245" y="919"/>
                      <a:pt x="232" y="916"/>
                    </a:cubicBezTo>
                    <a:cubicBezTo>
                      <a:pt x="227" y="911"/>
                      <a:pt x="222" y="898"/>
                      <a:pt x="222" y="898"/>
                    </a:cubicBezTo>
                    <a:cubicBezTo>
                      <a:pt x="231" y="889"/>
                      <a:pt x="233" y="888"/>
                      <a:pt x="246" y="886"/>
                    </a:cubicBezTo>
                    <a:cubicBezTo>
                      <a:pt x="255" y="873"/>
                      <a:pt x="240" y="852"/>
                      <a:pt x="228" y="846"/>
                    </a:cubicBezTo>
                    <a:cubicBezTo>
                      <a:pt x="222" y="838"/>
                      <a:pt x="224" y="835"/>
                      <a:pt x="232" y="830"/>
                    </a:cubicBezTo>
                    <a:cubicBezTo>
                      <a:pt x="242" y="816"/>
                      <a:pt x="239" y="798"/>
                      <a:pt x="230" y="784"/>
                    </a:cubicBezTo>
                    <a:cubicBezTo>
                      <a:pt x="232" y="773"/>
                      <a:pt x="233" y="772"/>
                      <a:pt x="244" y="768"/>
                    </a:cubicBezTo>
                    <a:cubicBezTo>
                      <a:pt x="246" y="752"/>
                      <a:pt x="242" y="742"/>
                      <a:pt x="246" y="724"/>
                    </a:cubicBezTo>
                    <a:cubicBezTo>
                      <a:pt x="247" y="718"/>
                      <a:pt x="254" y="706"/>
                      <a:pt x="254" y="706"/>
                    </a:cubicBezTo>
                    <a:cubicBezTo>
                      <a:pt x="253" y="697"/>
                      <a:pt x="252" y="689"/>
                      <a:pt x="252" y="680"/>
                    </a:cubicBezTo>
                    <a:cubicBezTo>
                      <a:pt x="252" y="677"/>
                      <a:pt x="254" y="675"/>
                      <a:pt x="254" y="672"/>
                    </a:cubicBezTo>
                    <a:cubicBezTo>
                      <a:pt x="254" y="658"/>
                      <a:pt x="241" y="642"/>
                      <a:pt x="236" y="628"/>
                    </a:cubicBezTo>
                    <a:cubicBezTo>
                      <a:pt x="234" y="610"/>
                      <a:pt x="231" y="602"/>
                      <a:pt x="222" y="588"/>
                    </a:cubicBezTo>
                    <a:cubicBezTo>
                      <a:pt x="220" y="584"/>
                      <a:pt x="218" y="576"/>
                      <a:pt x="218" y="576"/>
                    </a:cubicBezTo>
                    <a:cubicBezTo>
                      <a:pt x="224" y="557"/>
                      <a:pt x="219" y="551"/>
                      <a:pt x="206" y="538"/>
                    </a:cubicBezTo>
                    <a:cubicBezTo>
                      <a:pt x="210" y="527"/>
                      <a:pt x="199" y="498"/>
                      <a:pt x="190" y="492"/>
                    </a:cubicBezTo>
                    <a:cubicBezTo>
                      <a:pt x="183" y="482"/>
                      <a:pt x="175" y="472"/>
                      <a:pt x="192" y="468"/>
                    </a:cubicBezTo>
                    <a:cubicBezTo>
                      <a:pt x="195" y="458"/>
                      <a:pt x="193" y="450"/>
                      <a:pt x="202" y="444"/>
                    </a:cubicBezTo>
                    <a:cubicBezTo>
                      <a:pt x="207" y="428"/>
                      <a:pt x="197" y="419"/>
                      <a:pt x="218" y="412"/>
                    </a:cubicBezTo>
                    <a:cubicBezTo>
                      <a:pt x="223" y="414"/>
                      <a:pt x="228" y="422"/>
                      <a:pt x="232" y="418"/>
                    </a:cubicBezTo>
                    <a:cubicBezTo>
                      <a:pt x="235" y="415"/>
                      <a:pt x="235" y="410"/>
                      <a:pt x="236" y="406"/>
                    </a:cubicBezTo>
                    <a:cubicBezTo>
                      <a:pt x="237" y="404"/>
                      <a:pt x="240" y="403"/>
                      <a:pt x="242" y="402"/>
                    </a:cubicBezTo>
                    <a:cubicBezTo>
                      <a:pt x="243" y="402"/>
                      <a:pt x="241" y="403"/>
                      <a:pt x="240" y="404"/>
                    </a:cubicBezTo>
                    <a:cubicBezTo>
                      <a:pt x="255" y="413"/>
                      <a:pt x="250" y="414"/>
                      <a:pt x="266" y="410"/>
                    </a:cubicBezTo>
                    <a:cubicBezTo>
                      <a:pt x="270" y="409"/>
                      <a:pt x="278" y="406"/>
                      <a:pt x="278" y="406"/>
                    </a:cubicBezTo>
                    <a:cubicBezTo>
                      <a:pt x="285" y="399"/>
                      <a:pt x="293" y="392"/>
                      <a:pt x="302" y="386"/>
                    </a:cubicBezTo>
                    <a:cubicBezTo>
                      <a:pt x="297" y="372"/>
                      <a:pt x="294" y="376"/>
                      <a:pt x="304" y="370"/>
                    </a:cubicBezTo>
                    <a:cubicBezTo>
                      <a:pt x="313" y="372"/>
                      <a:pt x="320" y="375"/>
                      <a:pt x="328" y="372"/>
                    </a:cubicBezTo>
                    <a:cubicBezTo>
                      <a:pt x="333" y="364"/>
                      <a:pt x="333" y="357"/>
                      <a:pt x="336" y="348"/>
                    </a:cubicBezTo>
                    <a:cubicBezTo>
                      <a:pt x="335" y="342"/>
                      <a:pt x="336" y="336"/>
                      <a:pt x="334" y="330"/>
                    </a:cubicBezTo>
                    <a:cubicBezTo>
                      <a:pt x="333" y="328"/>
                      <a:pt x="329" y="330"/>
                      <a:pt x="328" y="328"/>
                    </a:cubicBezTo>
                    <a:cubicBezTo>
                      <a:pt x="327" y="325"/>
                      <a:pt x="333" y="317"/>
                      <a:pt x="334" y="316"/>
                    </a:cubicBezTo>
                    <a:cubicBezTo>
                      <a:pt x="336" y="312"/>
                      <a:pt x="338" y="304"/>
                      <a:pt x="338" y="304"/>
                    </a:cubicBezTo>
                    <a:cubicBezTo>
                      <a:pt x="334" y="290"/>
                      <a:pt x="319" y="281"/>
                      <a:pt x="314" y="266"/>
                    </a:cubicBezTo>
                    <a:cubicBezTo>
                      <a:pt x="316" y="256"/>
                      <a:pt x="321" y="254"/>
                      <a:pt x="318" y="244"/>
                    </a:cubicBezTo>
                    <a:cubicBezTo>
                      <a:pt x="331" y="236"/>
                      <a:pt x="329" y="239"/>
                      <a:pt x="336" y="250"/>
                    </a:cubicBezTo>
                    <a:cubicBezTo>
                      <a:pt x="353" y="247"/>
                      <a:pt x="354" y="249"/>
                      <a:pt x="362" y="262"/>
                    </a:cubicBezTo>
                    <a:cubicBezTo>
                      <a:pt x="367" y="283"/>
                      <a:pt x="372" y="248"/>
                      <a:pt x="380" y="242"/>
                    </a:cubicBezTo>
                    <a:cubicBezTo>
                      <a:pt x="402" y="246"/>
                      <a:pt x="398" y="240"/>
                      <a:pt x="402" y="252"/>
                    </a:cubicBezTo>
                    <a:cubicBezTo>
                      <a:pt x="396" y="260"/>
                      <a:pt x="393" y="262"/>
                      <a:pt x="396" y="272"/>
                    </a:cubicBezTo>
                    <a:cubicBezTo>
                      <a:pt x="403" y="267"/>
                      <a:pt x="409" y="263"/>
                      <a:pt x="416" y="258"/>
                    </a:cubicBezTo>
                    <a:cubicBezTo>
                      <a:pt x="413" y="249"/>
                      <a:pt x="413" y="252"/>
                      <a:pt x="416" y="240"/>
                    </a:cubicBezTo>
                    <a:cubicBezTo>
                      <a:pt x="417" y="236"/>
                      <a:pt x="420" y="228"/>
                      <a:pt x="420" y="228"/>
                    </a:cubicBezTo>
                    <a:cubicBezTo>
                      <a:pt x="412" y="216"/>
                      <a:pt x="406" y="214"/>
                      <a:pt x="392" y="212"/>
                    </a:cubicBezTo>
                    <a:cubicBezTo>
                      <a:pt x="388" y="199"/>
                      <a:pt x="386" y="198"/>
                      <a:pt x="396" y="188"/>
                    </a:cubicBezTo>
                    <a:cubicBezTo>
                      <a:pt x="390" y="170"/>
                      <a:pt x="398" y="169"/>
                      <a:pt x="404" y="152"/>
                    </a:cubicBezTo>
                    <a:cubicBezTo>
                      <a:pt x="403" y="150"/>
                      <a:pt x="404" y="147"/>
                      <a:pt x="402" y="146"/>
                    </a:cubicBezTo>
                    <a:cubicBezTo>
                      <a:pt x="397" y="145"/>
                      <a:pt x="390" y="152"/>
                      <a:pt x="388" y="148"/>
                    </a:cubicBezTo>
                    <a:cubicBezTo>
                      <a:pt x="383" y="140"/>
                      <a:pt x="404" y="131"/>
                      <a:pt x="408" y="130"/>
                    </a:cubicBezTo>
                    <a:cubicBezTo>
                      <a:pt x="412" y="118"/>
                      <a:pt x="402" y="118"/>
                      <a:pt x="394" y="112"/>
                    </a:cubicBezTo>
                    <a:cubicBezTo>
                      <a:pt x="391" y="102"/>
                      <a:pt x="392" y="95"/>
                      <a:pt x="402" y="92"/>
                    </a:cubicBezTo>
                    <a:cubicBezTo>
                      <a:pt x="411" y="79"/>
                      <a:pt x="413" y="79"/>
                      <a:pt x="400" y="70"/>
                    </a:cubicBezTo>
                    <a:cubicBezTo>
                      <a:pt x="397" y="58"/>
                      <a:pt x="396" y="56"/>
                      <a:pt x="384" y="54"/>
                    </a:cubicBezTo>
                    <a:cubicBezTo>
                      <a:pt x="386" y="40"/>
                      <a:pt x="383" y="44"/>
                      <a:pt x="392" y="38"/>
                    </a:cubicBezTo>
                    <a:close/>
                  </a:path>
                </a:pathLst>
              </a:custGeom>
              <a:solidFill>
                <a:srgbClr val="3379CD">
                  <a:alpha val="50195"/>
                </a:srgbClr>
              </a:solidFill>
              <a:ln w="9525">
                <a:solidFill>
                  <a:schemeClr val="bg1"/>
                </a:solidFill>
                <a:round/>
                <a:headEnd/>
                <a:tailEnd/>
              </a:ln>
            </p:spPr>
            <p:txBody>
              <a:bodyPr/>
              <a:lstStyle/>
              <a:p>
                <a:endParaRPr lang="de-DE"/>
              </a:p>
            </p:txBody>
          </p:sp>
        </p:grpSp>
        <p:sp>
          <p:nvSpPr>
            <p:cNvPr id="18449" name="Text Box 20"/>
            <p:cNvSpPr txBox="1">
              <a:spLocks noChangeArrowheads="1"/>
            </p:cNvSpPr>
            <p:nvPr/>
          </p:nvSpPr>
          <p:spPr bwMode="auto">
            <a:xfrm>
              <a:off x="6477000" y="2573338"/>
              <a:ext cx="685475" cy="240315"/>
            </a:xfrm>
            <a:prstGeom prst="rect">
              <a:avLst/>
            </a:prstGeom>
            <a:noFill/>
            <a:ln w="9525">
              <a:noFill/>
              <a:miter lim="800000"/>
              <a:headEnd/>
              <a:tailEnd/>
            </a:ln>
          </p:spPr>
          <p:txBody>
            <a:bodyPr>
              <a:spAutoFit/>
            </a:bodyPr>
            <a:lstStyle/>
            <a:p>
              <a:r>
                <a:rPr lang="en-US" sz="800"/>
                <a:t>Bamberg</a:t>
              </a:r>
            </a:p>
          </p:txBody>
        </p:sp>
        <p:sp>
          <p:nvSpPr>
            <p:cNvPr id="18450" name="Text Box 21"/>
            <p:cNvSpPr txBox="1">
              <a:spLocks noChangeArrowheads="1"/>
            </p:cNvSpPr>
            <p:nvPr/>
          </p:nvSpPr>
          <p:spPr bwMode="auto">
            <a:xfrm>
              <a:off x="5597206" y="2894013"/>
              <a:ext cx="974243" cy="343307"/>
            </a:xfrm>
            <a:prstGeom prst="rect">
              <a:avLst/>
            </a:prstGeom>
            <a:noFill/>
            <a:ln w="9525">
              <a:noFill/>
              <a:miter lim="800000"/>
              <a:headEnd/>
              <a:tailEnd/>
            </a:ln>
          </p:spPr>
          <p:txBody>
            <a:bodyPr>
              <a:spAutoFit/>
            </a:bodyPr>
            <a:lstStyle/>
            <a:p>
              <a:r>
                <a:rPr lang="en-US" sz="1400"/>
                <a:t>Erlangen</a:t>
              </a:r>
            </a:p>
          </p:txBody>
        </p:sp>
        <p:sp>
          <p:nvSpPr>
            <p:cNvPr id="18451" name="Text Box 22"/>
            <p:cNvSpPr txBox="1">
              <a:spLocks noChangeArrowheads="1"/>
            </p:cNvSpPr>
            <p:nvPr/>
          </p:nvSpPr>
          <p:spPr bwMode="auto">
            <a:xfrm>
              <a:off x="6432550" y="4067175"/>
              <a:ext cx="827088" cy="214313"/>
            </a:xfrm>
            <a:prstGeom prst="rect">
              <a:avLst/>
            </a:prstGeom>
            <a:noFill/>
            <a:ln w="9525">
              <a:noFill/>
              <a:miter lim="800000"/>
              <a:headEnd/>
              <a:tailEnd/>
            </a:ln>
          </p:spPr>
          <p:txBody>
            <a:bodyPr>
              <a:spAutoFit/>
            </a:bodyPr>
            <a:lstStyle/>
            <a:p>
              <a:r>
                <a:rPr lang="en-US" sz="800"/>
                <a:t>Ingolstadt</a:t>
              </a:r>
            </a:p>
          </p:txBody>
        </p:sp>
        <p:sp>
          <p:nvSpPr>
            <p:cNvPr id="18452" name="Text Box 23"/>
            <p:cNvSpPr txBox="1">
              <a:spLocks noChangeArrowheads="1"/>
            </p:cNvSpPr>
            <p:nvPr/>
          </p:nvSpPr>
          <p:spPr bwMode="auto">
            <a:xfrm>
              <a:off x="6066786" y="3505198"/>
              <a:ext cx="711839" cy="240315"/>
            </a:xfrm>
            <a:prstGeom prst="rect">
              <a:avLst/>
            </a:prstGeom>
            <a:noFill/>
            <a:ln w="9525">
              <a:noFill/>
              <a:miter lim="800000"/>
              <a:headEnd/>
              <a:tailEnd/>
            </a:ln>
          </p:spPr>
          <p:txBody>
            <a:bodyPr>
              <a:spAutoFit/>
            </a:bodyPr>
            <a:lstStyle/>
            <a:p>
              <a:r>
                <a:rPr lang="en-US" sz="800"/>
                <a:t>Pleinfeld</a:t>
              </a:r>
            </a:p>
          </p:txBody>
        </p:sp>
        <p:sp>
          <p:nvSpPr>
            <p:cNvPr id="18453" name="Text Box 24"/>
            <p:cNvSpPr txBox="1">
              <a:spLocks noChangeArrowheads="1"/>
            </p:cNvSpPr>
            <p:nvPr/>
          </p:nvSpPr>
          <p:spPr bwMode="auto">
            <a:xfrm>
              <a:off x="6683375" y="3149600"/>
              <a:ext cx="1003300" cy="304800"/>
            </a:xfrm>
            <a:prstGeom prst="rect">
              <a:avLst/>
            </a:prstGeom>
            <a:noFill/>
            <a:ln w="9525">
              <a:noFill/>
              <a:miter lim="800000"/>
              <a:headEnd/>
              <a:tailEnd/>
            </a:ln>
          </p:spPr>
          <p:txBody>
            <a:bodyPr>
              <a:spAutoFit/>
            </a:bodyPr>
            <a:lstStyle/>
            <a:p>
              <a:r>
                <a:rPr lang="en-US" sz="1400" dirty="0" err="1"/>
                <a:t>Nürnberg</a:t>
              </a:r>
              <a:r>
                <a:rPr lang="en-US" sz="1400" dirty="0"/>
                <a:t> </a:t>
              </a:r>
            </a:p>
          </p:txBody>
        </p:sp>
        <p:sp>
          <p:nvSpPr>
            <p:cNvPr id="18454" name="Text Box 25"/>
            <p:cNvSpPr txBox="1">
              <a:spLocks noChangeArrowheads="1"/>
            </p:cNvSpPr>
            <p:nvPr/>
          </p:nvSpPr>
          <p:spPr bwMode="auto">
            <a:xfrm>
              <a:off x="6020431" y="3211411"/>
              <a:ext cx="515937" cy="214313"/>
            </a:xfrm>
            <a:prstGeom prst="rect">
              <a:avLst/>
            </a:prstGeom>
            <a:noFill/>
            <a:ln w="9525">
              <a:noFill/>
              <a:miter lim="800000"/>
              <a:headEnd/>
              <a:tailEnd/>
            </a:ln>
          </p:spPr>
          <p:txBody>
            <a:bodyPr>
              <a:spAutoFit/>
            </a:bodyPr>
            <a:lstStyle/>
            <a:p>
              <a:r>
                <a:rPr lang="en-US" sz="800"/>
                <a:t>Fürth</a:t>
              </a:r>
            </a:p>
          </p:txBody>
        </p:sp>
        <p:sp>
          <p:nvSpPr>
            <p:cNvPr id="18455" name="Oval 26"/>
            <p:cNvSpPr>
              <a:spLocks noChangeArrowheads="1"/>
            </p:cNvSpPr>
            <p:nvPr/>
          </p:nvSpPr>
          <p:spPr bwMode="auto">
            <a:xfrm>
              <a:off x="6518275" y="2740025"/>
              <a:ext cx="88900" cy="88900"/>
            </a:xfrm>
            <a:prstGeom prst="ellipse">
              <a:avLst/>
            </a:prstGeom>
            <a:solidFill>
              <a:srgbClr val="990000"/>
            </a:solidFill>
            <a:ln w="9525">
              <a:solidFill>
                <a:schemeClr val="bg1"/>
              </a:solidFill>
              <a:round/>
              <a:headEnd/>
              <a:tailEnd/>
            </a:ln>
          </p:spPr>
          <p:txBody>
            <a:bodyPr wrap="none" anchor="ctr"/>
            <a:lstStyle/>
            <a:p>
              <a:pPr algn="ctr"/>
              <a:endParaRPr lang="en-US"/>
            </a:p>
          </p:txBody>
        </p:sp>
        <p:sp>
          <p:nvSpPr>
            <p:cNvPr id="18456" name="Oval 27"/>
            <p:cNvSpPr>
              <a:spLocks noChangeArrowheads="1"/>
            </p:cNvSpPr>
            <p:nvPr/>
          </p:nvSpPr>
          <p:spPr bwMode="auto">
            <a:xfrm>
              <a:off x="6483350" y="3022600"/>
              <a:ext cx="155575" cy="155575"/>
            </a:xfrm>
            <a:prstGeom prst="ellipse">
              <a:avLst/>
            </a:prstGeom>
            <a:solidFill>
              <a:srgbClr val="990000"/>
            </a:solidFill>
            <a:ln w="9525">
              <a:solidFill>
                <a:schemeClr val="bg1"/>
              </a:solidFill>
              <a:round/>
              <a:headEnd/>
              <a:tailEnd/>
            </a:ln>
          </p:spPr>
          <p:txBody>
            <a:bodyPr wrap="none" anchor="ctr"/>
            <a:lstStyle/>
            <a:p>
              <a:pPr algn="ctr"/>
              <a:endParaRPr lang="en-US"/>
            </a:p>
          </p:txBody>
        </p:sp>
        <p:sp>
          <p:nvSpPr>
            <p:cNvPr id="18457" name="Oval 28"/>
            <p:cNvSpPr>
              <a:spLocks noChangeArrowheads="1"/>
            </p:cNvSpPr>
            <p:nvPr/>
          </p:nvSpPr>
          <p:spPr bwMode="auto">
            <a:xfrm>
              <a:off x="6432550" y="3244850"/>
              <a:ext cx="88900" cy="88900"/>
            </a:xfrm>
            <a:prstGeom prst="ellipse">
              <a:avLst/>
            </a:prstGeom>
            <a:solidFill>
              <a:srgbClr val="990000"/>
            </a:solidFill>
            <a:ln w="9525">
              <a:solidFill>
                <a:schemeClr val="bg1"/>
              </a:solidFill>
              <a:round/>
              <a:headEnd/>
              <a:tailEnd/>
            </a:ln>
          </p:spPr>
          <p:txBody>
            <a:bodyPr wrap="none" anchor="ctr"/>
            <a:lstStyle/>
            <a:p>
              <a:pPr algn="ctr"/>
              <a:endParaRPr lang="en-US"/>
            </a:p>
          </p:txBody>
        </p:sp>
        <p:sp>
          <p:nvSpPr>
            <p:cNvPr id="18458" name="Oval 29"/>
            <p:cNvSpPr>
              <a:spLocks noChangeArrowheads="1"/>
            </p:cNvSpPr>
            <p:nvPr/>
          </p:nvSpPr>
          <p:spPr bwMode="auto">
            <a:xfrm>
              <a:off x="6611938" y="3186113"/>
              <a:ext cx="155575" cy="155575"/>
            </a:xfrm>
            <a:prstGeom prst="ellipse">
              <a:avLst/>
            </a:prstGeom>
            <a:solidFill>
              <a:srgbClr val="990000"/>
            </a:solidFill>
            <a:ln w="9525">
              <a:solidFill>
                <a:schemeClr val="bg1"/>
              </a:solidFill>
              <a:round/>
              <a:headEnd/>
              <a:tailEnd/>
            </a:ln>
          </p:spPr>
          <p:txBody>
            <a:bodyPr wrap="none" anchor="ctr"/>
            <a:lstStyle/>
            <a:p>
              <a:pPr algn="ctr"/>
              <a:endParaRPr lang="en-US"/>
            </a:p>
          </p:txBody>
        </p:sp>
        <p:sp>
          <p:nvSpPr>
            <p:cNvPr id="18459" name="Oval 30"/>
            <p:cNvSpPr>
              <a:spLocks noChangeArrowheads="1"/>
            </p:cNvSpPr>
            <p:nvPr/>
          </p:nvSpPr>
          <p:spPr bwMode="auto">
            <a:xfrm>
              <a:off x="6892925" y="4025900"/>
              <a:ext cx="88900" cy="88900"/>
            </a:xfrm>
            <a:prstGeom prst="ellipse">
              <a:avLst/>
            </a:prstGeom>
            <a:solidFill>
              <a:srgbClr val="990000"/>
            </a:solidFill>
            <a:ln w="9525">
              <a:solidFill>
                <a:schemeClr val="bg1"/>
              </a:solidFill>
              <a:round/>
              <a:headEnd/>
              <a:tailEnd/>
            </a:ln>
          </p:spPr>
          <p:txBody>
            <a:bodyPr wrap="none" anchor="ctr"/>
            <a:lstStyle/>
            <a:p>
              <a:pPr algn="ctr"/>
              <a:endParaRPr lang="en-US"/>
            </a:p>
          </p:txBody>
        </p:sp>
        <p:sp>
          <p:nvSpPr>
            <p:cNvPr id="18460" name="Oval 31"/>
            <p:cNvSpPr>
              <a:spLocks noChangeArrowheads="1"/>
            </p:cNvSpPr>
            <p:nvPr/>
          </p:nvSpPr>
          <p:spPr bwMode="auto">
            <a:xfrm>
              <a:off x="6689725" y="3603625"/>
              <a:ext cx="88900" cy="88900"/>
            </a:xfrm>
            <a:prstGeom prst="ellipse">
              <a:avLst/>
            </a:prstGeom>
            <a:solidFill>
              <a:srgbClr val="990000"/>
            </a:solidFill>
            <a:ln w="9525">
              <a:solidFill>
                <a:schemeClr val="bg1"/>
              </a:solidFill>
              <a:round/>
              <a:headEnd/>
              <a:tailEnd/>
            </a:ln>
          </p:spPr>
          <p:txBody>
            <a:bodyPr wrap="none" anchor="ctr"/>
            <a:lstStyle/>
            <a:p>
              <a:pPr algn="ctr"/>
              <a:endParaRPr lang="en-US"/>
            </a:p>
          </p:txBody>
        </p:sp>
      </p:grpSp>
      <p:sp>
        <p:nvSpPr>
          <p:cNvPr id="36" name="Ellipse 35"/>
          <p:cNvSpPr/>
          <p:nvPr/>
        </p:nvSpPr>
        <p:spPr>
          <a:xfrm>
            <a:off x="1692275" y="2924175"/>
            <a:ext cx="3419475" cy="3421063"/>
          </a:xfrm>
          <a:prstGeom prst="ellipse">
            <a:avLst/>
          </a:prstGeom>
          <a:noFill/>
          <a:ln>
            <a:solidFill>
              <a:srgbClr val="5B66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8" name="Gerade Verbindung 37"/>
          <p:cNvCxnSpPr/>
          <p:nvPr/>
        </p:nvCxnSpPr>
        <p:spPr>
          <a:xfrm rot="16200000" flipH="1">
            <a:off x="693738" y="4138613"/>
            <a:ext cx="1657350" cy="527050"/>
          </a:xfrm>
          <a:prstGeom prst="line">
            <a:avLst/>
          </a:prstGeom>
          <a:noFill/>
          <a:ln>
            <a:solidFill>
              <a:srgbClr val="5B666D"/>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1" name="Gerade Verbindung 40"/>
          <p:cNvCxnSpPr/>
          <p:nvPr/>
        </p:nvCxnSpPr>
        <p:spPr>
          <a:xfrm>
            <a:off x="2145021" y="2796885"/>
            <a:ext cx="1418917" cy="127290"/>
          </a:xfrm>
          <a:prstGeom prst="line">
            <a:avLst/>
          </a:prstGeom>
          <a:noFill/>
          <a:ln>
            <a:solidFill>
              <a:srgbClr val="5B666D"/>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4" name="Textfeld 33"/>
          <p:cNvSpPr txBox="1"/>
          <p:nvPr/>
        </p:nvSpPr>
        <p:spPr>
          <a:xfrm>
            <a:off x="6251575" y="6491288"/>
            <a:ext cx="1368425" cy="215900"/>
          </a:xfrm>
          <a:prstGeom prst="rect">
            <a:avLst/>
          </a:prstGeom>
          <a:noFill/>
        </p:spPr>
        <p:txBody>
          <a:bodyPr>
            <a:spAutoFit/>
          </a:bodyPr>
          <a:lstStyle/>
          <a:p>
            <a:pPr algn="r">
              <a:defRPr/>
            </a:pPr>
            <a:r>
              <a:rPr lang="en-US" sz="800" dirty="0">
                <a:solidFill>
                  <a:schemeClr val="tx1">
                    <a:lumMod val="75000"/>
                    <a:lumOff val="25000"/>
                  </a:schemeClr>
                </a:solidFill>
              </a:rPr>
              <a:t>Source</a:t>
            </a:r>
            <a:r>
              <a:rPr lang="de-DE" sz="800" dirty="0">
                <a:solidFill>
                  <a:schemeClr val="tx1">
                    <a:lumMod val="75000"/>
                    <a:lumOff val="25000"/>
                  </a:schemeClr>
                </a:solidFill>
              </a:rPr>
              <a:t>: FAU</a:t>
            </a:r>
          </a:p>
        </p:txBody>
      </p:sp>
      <p:sp>
        <p:nvSpPr>
          <p:cNvPr id="18447"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Tree>
    <p:extLst>
      <p:ext uri="{BB962C8B-B14F-4D97-AF65-F5344CB8AC3E}">
        <p14:creationId xmlns:p14="http://schemas.microsoft.com/office/powerpoint/2010/main" val="3576487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 name="Straight Connector 48"/>
          <p:cNvSpPr/>
          <p:nvPr/>
        </p:nvSpPr>
        <p:spPr bwMode="auto">
          <a:xfrm>
            <a:off x="7962191" y="1796816"/>
            <a:ext cx="0" cy="2132168"/>
          </a:xfrm>
          <a:prstGeom prst="line">
            <a:avLst/>
          </a:prstGeom>
        </p:spPr>
        <p:style>
          <a:lnRef idx="2">
            <a:schemeClr val="accent1"/>
          </a:lnRef>
          <a:fillRef idx="0">
            <a:schemeClr val="accent1"/>
          </a:fillRef>
          <a:effectRef idx="1">
            <a:schemeClr val="accent1"/>
          </a:effectRef>
          <a:fontRef idx="minor">
            <a:schemeClr val="tx1"/>
          </a:fontRef>
        </p:style>
      </p:sp>
      <p:sp>
        <p:nvSpPr>
          <p:cNvPr id="9" name="Straight Connector 8"/>
          <p:cNvSpPr/>
          <p:nvPr/>
        </p:nvSpPr>
        <p:spPr bwMode="auto">
          <a:xfrm>
            <a:off x="4652787" y="1796816"/>
            <a:ext cx="1" cy="188061"/>
          </a:xfrm>
          <a:prstGeom prst="line">
            <a:avLst/>
          </a:prstGeom>
        </p:spPr>
        <p:style>
          <a:lnRef idx="2">
            <a:schemeClr val="accent1"/>
          </a:lnRef>
          <a:fillRef idx="0">
            <a:schemeClr val="accent1"/>
          </a:fillRef>
          <a:effectRef idx="1">
            <a:schemeClr val="accent1"/>
          </a:effectRef>
          <a:fontRef idx="minor">
            <a:schemeClr val="tx1"/>
          </a:fontRef>
        </p:style>
      </p:sp>
      <p:sp>
        <p:nvSpPr>
          <p:cNvPr id="48" name="Straight Connector 47"/>
          <p:cNvSpPr/>
          <p:nvPr/>
        </p:nvSpPr>
        <p:spPr bwMode="auto">
          <a:xfrm>
            <a:off x="4653621" y="3571648"/>
            <a:ext cx="0" cy="196256"/>
          </a:xfrm>
          <a:prstGeom prst="line">
            <a:avLst/>
          </a:prstGeom>
        </p:spPr>
        <p:style>
          <a:lnRef idx="2">
            <a:schemeClr val="accent1"/>
          </a:lnRef>
          <a:fillRef idx="0">
            <a:schemeClr val="accent1"/>
          </a:fillRef>
          <a:effectRef idx="1">
            <a:schemeClr val="accent1"/>
          </a:effectRef>
          <a:fontRef idx="minor">
            <a:schemeClr val="tx1"/>
          </a:fontRef>
        </p:style>
      </p:sp>
      <p:sp>
        <p:nvSpPr>
          <p:cNvPr id="5" name="Slide Number Placeholder 4"/>
          <p:cNvSpPr>
            <a:spLocks noGrp="1"/>
          </p:cNvSpPr>
          <p:nvPr>
            <p:ph type="sldNum" sz="quarter" idx="10"/>
          </p:nvPr>
        </p:nvSpPr>
        <p:spPr bwMode="auto"/>
        <p:txBody>
          <a:bodyPr/>
          <a:lstStyle/>
          <a:p>
            <a:pPr>
              <a:defRPr/>
            </a:pPr>
            <a:r>
              <a:rPr/>
              <a:t>7</a:t>
            </a:r>
          </a:p>
        </p:txBody>
      </p:sp>
      <p:sp>
        <p:nvSpPr>
          <p:cNvPr id="2" name="Title 1"/>
          <p:cNvSpPr>
            <a:spLocks noGrp="1"/>
          </p:cNvSpPr>
          <p:nvPr>
            <p:ph type="title" idx="4294967295"/>
          </p:nvPr>
        </p:nvSpPr>
        <p:spPr bwMode="auto">
          <a:xfrm>
            <a:off x="606525" y="374931"/>
            <a:ext cx="6972300" cy="557212"/>
          </a:xfrm>
        </p:spPr>
        <p:txBody>
          <a:bodyPr/>
          <a:lstStyle/>
          <a:p>
            <a:pPr>
              <a:defRPr/>
            </a:pPr>
            <a:r>
              <a:rPr b="1" dirty="0"/>
              <a:t>Structure of FAU</a:t>
            </a:r>
          </a:p>
        </p:txBody>
      </p:sp>
      <p:sp>
        <p:nvSpPr>
          <p:cNvPr id="24" name="TextBox 23"/>
          <p:cNvSpPr>
            <a:spLocks/>
          </p:cNvSpPr>
          <p:nvPr/>
        </p:nvSpPr>
        <p:spPr bwMode="auto">
          <a:xfrm>
            <a:off x="627063" y="4175983"/>
            <a:ext cx="1518684" cy="1202842"/>
          </a:xfrm>
          <a:prstGeom prst="rect">
            <a:avLst/>
          </a:prstGeom>
          <a:solidFill>
            <a:schemeClr val="bg1">
              <a:lumMod val="85000"/>
            </a:schemeClr>
          </a:solidFill>
          <a:ln>
            <a:solidFill>
              <a:schemeClr val="bg1">
                <a:lumMod val="65000"/>
              </a:schemeClr>
            </a:solidFill>
          </a:ln>
        </p:spPr>
        <p:txBody>
          <a:bodyPr wrap="square" lIns="72000" tIns="36000" rIns="72000" bIns="36000" rtlCol="0" anchor="t" anchorCtr="1">
            <a:noAutofit/>
          </a:bodyPr>
          <a:lstStyle/>
          <a:p>
            <a:pPr algn="ctr">
              <a:defRPr/>
            </a:pPr>
            <a:r>
              <a:rPr sz="1200" b="1" dirty="0">
                <a:latin typeface="Helvetica Neue"/>
              </a:rPr>
              <a:t>Humanities and Dep. Theology</a:t>
            </a:r>
          </a:p>
          <a:p>
            <a:pPr algn="ctr">
              <a:defRPr/>
            </a:pPr>
            <a:endParaRPr sz="1000" dirty="0">
              <a:latin typeface="Helvetica Neue Medium"/>
            </a:endParaRPr>
          </a:p>
          <a:p>
            <a:pPr algn="ctr">
              <a:defRPr/>
            </a:pPr>
            <a:endParaRPr sz="1200" dirty="0">
              <a:latin typeface="Helvetica Neue Medium"/>
            </a:endParaRPr>
          </a:p>
          <a:p>
            <a:pPr algn="ctr">
              <a:defRPr/>
            </a:pPr>
            <a:r>
              <a:rPr sz="1200" dirty="0" err="1">
                <a:latin typeface="Helvetica Neue Medium"/>
              </a:rPr>
              <a:t>Appr</a:t>
            </a:r>
            <a:r>
              <a:rPr sz="1200" dirty="0">
                <a:latin typeface="Helvetica Neue Medium"/>
              </a:rPr>
              <a:t>. 10.000 students</a:t>
            </a:r>
          </a:p>
        </p:txBody>
      </p:sp>
      <p:sp>
        <p:nvSpPr>
          <p:cNvPr id="25" name="TextBox 24"/>
          <p:cNvSpPr>
            <a:spLocks/>
          </p:cNvSpPr>
          <p:nvPr/>
        </p:nvSpPr>
        <p:spPr bwMode="auto">
          <a:xfrm>
            <a:off x="2253342" y="4175982"/>
            <a:ext cx="1548000" cy="1202843"/>
          </a:xfrm>
          <a:prstGeom prst="rect">
            <a:avLst/>
          </a:prstGeom>
          <a:solidFill>
            <a:schemeClr val="bg1">
              <a:lumMod val="85000"/>
            </a:schemeClr>
          </a:solidFill>
          <a:ln>
            <a:solidFill>
              <a:schemeClr val="bg1">
                <a:lumMod val="65000"/>
              </a:schemeClr>
            </a:solidFill>
          </a:ln>
        </p:spPr>
        <p:txBody>
          <a:bodyPr wrap="square" lIns="72000" tIns="36000" rIns="72000" bIns="36000" rtlCol="0" anchor="t" anchorCtr="1">
            <a:noAutofit/>
          </a:bodyPr>
          <a:lstStyle/>
          <a:p>
            <a:pPr algn="ctr">
              <a:defRPr/>
            </a:pPr>
            <a:r>
              <a:rPr sz="1200" b="1">
                <a:latin typeface="Helvetica Neue"/>
              </a:rPr>
              <a:t>Business, Economics, and Law</a:t>
            </a:r>
            <a:r>
              <a:rPr sz="1000" b="1">
                <a:latin typeface="Helvetica Neue"/>
              </a:rPr>
              <a:t/>
            </a:r>
            <a:br>
              <a:rPr sz="1000" b="1">
                <a:latin typeface="Helvetica Neue"/>
              </a:rPr>
            </a:br>
            <a:endParaRPr sz="1000">
              <a:latin typeface="Helvetica Neue Medium"/>
            </a:endParaRPr>
          </a:p>
          <a:p>
            <a:pPr algn="ctr">
              <a:defRPr/>
            </a:pPr>
            <a:r>
              <a:rPr sz="1200">
                <a:latin typeface="Helvetica Neue Medium"/>
              </a:rPr>
              <a:t>Appr. 8.000 students</a:t>
            </a:r>
          </a:p>
        </p:txBody>
      </p:sp>
      <p:sp>
        <p:nvSpPr>
          <p:cNvPr id="26" name="TextBox 25"/>
          <p:cNvSpPr>
            <a:spLocks/>
          </p:cNvSpPr>
          <p:nvPr/>
        </p:nvSpPr>
        <p:spPr bwMode="auto">
          <a:xfrm>
            <a:off x="3898358" y="4175982"/>
            <a:ext cx="1548000" cy="1202843"/>
          </a:xfrm>
          <a:prstGeom prst="rect">
            <a:avLst/>
          </a:prstGeom>
          <a:solidFill>
            <a:schemeClr val="bg1">
              <a:lumMod val="85000"/>
            </a:schemeClr>
          </a:solidFill>
          <a:ln>
            <a:solidFill>
              <a:schemeClr val="bg1">
                <a:lumMod val="65000"/>
              </a:schemeClr>
            </a:solidFill>
          </a:ln>
        </p:spPr>
        <p:txBody>
          <a:bodyPr wrap="square" lIns="72000" tIns="36000" rIns="72000" bIns="36000" rtlCol="0" anchor="t" anchorCtr="1">
            <a:noAutofit/>
          </a:bodyPr>
          <a:lstStyle/>
          <a:p>
            <a:pPr algn="ctr">
              <a:defRPr/>
            </a:pPr>
            <a:r>
              <a:rPr sz="1200" b="1">
                <a:latin typeface="Helvetica Neue"/>
              </a:rPr>
              <a:t>Medicine</a:t>
            </a:r>
            <a:r>
              <a:rPr sz="1000" b="1">
                <a:latin typeface="Helvetica Neue"/>
              </a:rPr>
              <a:t/>
            </a:r>
            <a:br>
              <a:rPr sz="1000" b="1">
                <a:latin typeface="Helvetica Neue"/>
              </a:rPr>
            </a:br>
            <a:endParaRPr sz="1000" b="1">
              <a:latin typeface="Helvetica Neue"/>
            </a:endParaRPr>
          </a:p>
          <a:p>
            <a:pPr algn="ctr">
              <a:defRPr/>
            </a:pPr>
            <a:endParaRPr sz="1000">
              <a:latin typeface="Helvetica Neue Medium"/>
            </a:endParaRPr>
          </a:p>
          <a:p>
            <a:pPr algn="ctr">
              <a:defRPr/>
            </a:pPr>
            <a:endParaRPr sz="1200">
              <a:latin typeface="Helvetica Neue Medium"/>
            </a:endParaRPr>
          </a:p>
          <a:p>
            <a:pPr algn="ctr">
              <a:defRPr/>
            </a:pPr>
            <a:r>
              <a:rPr sz="1200">
                <a:latin typeface="Helvetica Neue Medium"/>
              </a:rPr>
              <a:t>Appr. 3.000 students</a:t>
            </a:r>
          </a:p>
          <a:p>
            <a:pPr algn="ctr">
              <a:defRPr/>
            </a:pPr>
            <a:endParaRPr sz="1200">
              <a:latin typeface="Helvetica Neue Medium"/>
            </a:endParaRPr>
          </a:p>
        </p:txBody>
      </p:sp>
      <p:sp>
        <p:nvSpPr>
          <p:cNvPr id="27" name="TextBox 26"/>
          <p:cNvSpPr>
            <a:spLocks/>
          </p:cNvSpPr>
          <p:nvPr/>
        </p:nvSpPr>
        <p:spPr bwMode="auto">
          <a:xfrm>
            <a:off x="5540032" y="4175982"/>
            <a:ext cx="1548000" cy="1202843"/>
          </a:xfrm>
          <a:prstGeom prst="rect">
            <a:avLst/>
          </a:prstGeom>
          <a:solidFill>
            <a:schemeClr val="bg1">
              <a:lumMod val="85000"/>
            </a:schemeClr>
          </a:solidFill>
          <a:ln>
            <a:solidFill>
              <a:schemeClr val="bg1">
                <a:lumMod val="65000"/>
              </a:schemeClr>
            </a:solidFill>
          </a:ln>
        </p:spPr>
        <p:txBody>
          <a:bodyPr wrap="square" lIns="72000" tIns="36000" rIns="72000" bIns="36000" rtlCol="0" anchor="t" anchorCtr="1">
            <a:noAutofit/>
          </a:bodyPr>
          <a:lstStyle/>
          <a:p>
            <a:pPr algn="ctr">
              <a:defRPr/>
            </a:pPr>
            <a:r>
              <a:rPr sz="1200" b="1">
                <a:latin typeface="Helvetica Neue"/>
              </a:rPr>
              <a:t>Sciences</a:t>
            </a:r>
            <a:r>
              <a:rPr sz="1000" b="1">
                <a:latin typeface="Helvetica Neue"/>
              </a:rPr>
              <a:t/>
            </a:r>
            <a:br>
              <a:rPr sz="1000" b="1">
                <a:latin typeface="Helvetica Neue"/>
              </a:rPr>
            </a:br>
            <a:endParaRPr sz="1000" b="1">
              <a:latin typeface="Helvetica Neue"/>
            </a:endParaRPr>
          </a:p>
          <a:p>
            <a:pPr algn="ctr">
              <a:defRPr/>
            </a:pPr>
            <a:endParaRPr sz="1000">
              <a:latin typeface="Helvetica Neue Medium"/>
            </a:endParaRPr>
          </a:p>
          <a:p>
            <a:pPr algn="ctr">
              <a:defRPr/>
            </a:pPr>
            <a:endParaRPr sz="1200">
              <a:latin typeface="Helvetica Neue Medium"/>
            </a:endParaRPr>
          </a:p>
          <a:p>
            <a:pPr algn="ctr">
              <a:defRPr/>
            </a:pPr>
            <a:r>
              <a:rPr sz="1200">
                <a:latin typeface="Helvetica Neue Medium"/>
              </a:rPr>
              <a:t>Appr. 5.500 students</a:t>
            </a:r>
          </a:p>
        </p:txBody>
      </p:sp>
      <p:sp>
        <p:nvSpPr>
          <p:cNvPr id="28" name="TextBox 27"/>
          <p:cNvSpPr>
            <a:spLocks/>
          </p:cNvSpPr>
          <p:nvPr/>
        </p:nvSpPr>
        <p:spPr bwMode="auto">
          <a:xfrm>
            <a:off x="7181705" y="4175982"/>
            <a:ext cx="1548000" cy="1202843"/>
          </a:xfrm>
          <a:prstGeom prst="rect">
            <a:avLst/>
          </a:prstGeom>
          <a:solidFill>
            <a:schemeClr val="bg1">
              <a:lumMod val="85000"/>
            </a:schemeClr>
          </a:solidFill>
          <a:ln>
            <a:solidFill>
              <a:schemeClr val="bg1">
                <a:lumMod val="65000"/>
              </a:schemeClr>
            </a:solidFill>
          </a:ln>
        </p:spPr>
        <p:txBody>
          <a:bodyPr wrap="square" lIns="72000" tIns="36000" rIns="72000" bIns="36000" rtlCol="0" anchor="t" anchorCtr="1">
            <a:noAutofit/>
          </a:bodyPr>
          <a:lstStyle/>
          <a:p>
            <a:pPr algn="ctr">
              <a:defRPr/>
            </a:pPr>
            <a:r>
              <a:rPr sz="1200" b="1">
                <a:latin typeface="Helvetica Neue"/>
              </a:rPr>
              <a:t>Engineering</a:t>
            </a:r>
            <a:endParaRPr/>
          </a:p>
          <a:p>
            <a:pPr algn="ctr">
              <a:defRPr/>
            </a:pPr>
            <a:endParaRPr sz="1200">
              <a:latin typeface="Helvetica Neue Medium"/>
            </a:endParaRPr>
          </a:p>
          <a:p>
            <a:pPr algn="ctr">
              <a:defRPr/>
            </a:pPr>
            <a:endParaRPr sz="1200">
              <a:latin typeface="Helvetica Neue Medium"/>
            </a:endParaRPr>
          </a:p>
          <a:p>
            <a:pPr algn="ctr">
              <a:defRPr/>
            </a:pPr>
            <a:endParaRPr sz="1000">
              <a:latin typeface="Helvetica Neue Medium"/>
            </a:endParaRPr>
          </a:p>
          <a:p>
            <a:pPr algn="ctr">
              <a:defRPr/>
            </a:pPr>
            <a:r>
              <a:rPr sz="1200">
                <a:latin typeface="Helvetica Neue Medium"/>
              </a:rPr>
              <a:t>Appr. 9.000 students</a:t>
            </a:r>
          </a:p>
        </p:txBody>
      </p:sp>
      <p:sp>
        <p:nvSpPr>
          <p:cNvPr id="38" name="TextBox 37"/>
          <p:cNvSpPr>
            <a:spLocks/>
          </p:cNvSpPr>
          <p:nvPr/>
        </p:nvSpPr>
        <p:spPr bwMode="auto">
          <a:xfrm>
            <a:off x="630238" y="3779449"/>
            <a:ext cx="8099468" cy="299071"/>
          </a:xfrm>
          <a:prstGeom prst="rect">
            <a:avLst/>
          </a:prstGeom>
          <a:solidFill>
            <a:schemeClr val="bg1">
              <a:lumMod val="95000"/>
            </a:schemeClr>
          </a:solidFill>
          <a:ln>
            <a:solidFill>
              <a:schemeClr val="bg1">
                <a:lumMod val="65000"/>
              </a:schemeClr>
            </a:solidFill>
          </a:ln>
        </p:spPr>
        <p:txBody>
          <a:bodyPr wrap="square" lIns="72000" tIns="36000" rIns="72000" bIns="36000" rtlCol="0" anchor="ctr" anchorCtr="1">
            <a:noAutofit/>
          </a:bodyPr>
          <a:lstStyle/>
          <a:p>
            <a:pPr algn="ctr">
              <a:defRPr/>
            </a:pPr>
            <a:r>
              <a:rPr sz="1600" b="1" dirty="0">
                <a:solidFill>
                  <a:srgbClr val="003366"/>
                </a:solidFill>
                <a:latin typeface="Helvetica Neue Medium"/>
              </a:rPr>
              <a:t>5 Faculties</a:t>
            </a:r>
          </a:p>
        </p:txBody>
      </p:sp>
      <p:sp>
        <p:nvSpPr>
          <p:cNvPr id="39" name="TextBox 38"/>
          <p:cNvSpPr>
            <a:spLocks/>
          </p:cNvSpPr>
          <p:nvPr/>
        </p:nvSpPr>
        <p:spPr bwMode="auto">
          <a:xfrm>
            <a:off x="7162967" y="1497745"/>
            <a:ext cx="1566738" cy="299071"/>
          </a:xfrm>
          <a:prstGeom prst="rect">
            <a:avLst/>
          </a:prstGeom>
          <a:solidFill>
            <a:schemeClr val="bg1">
              <a:lumMod val="95000"/>
            </a:schemeClr>
          </a:solidFill>
          <a:ln>
            <a:solidFill>
              <a:schemeClr val="bg1">
                <a:lumMod val="65000"/>
              </a:schemeClr>
            </a:solidFill>
          </a:ln>
        </p:spPr>
        <p:txBody>
          <a:bodyPr wrap="square" lIns="72000" tIns="36000" rIns="72000" bIns="36000" rtlCol="0" anchor="ctr" anchorCtr="1">
            <a:noAutofit/>
          </a:bodyPr>
          <a:lstStyle/>
          <a:p>
            <a:pPr algn="ctr">
              <a:defRPr/>
            </a:pPr>
            <a:r>
              <a:rPr sz="1400">
                <a:solidFill>
                  <a:srgbClr val="003366"/>
                </a:solidFill>
                <a:latin typeface="Helvetica Neue Medium"/>
              </a:rPr>
              <a:t>Senate</a:t>
            </a:r>
          </a:p>
        </p:txBody>
      </p:sp>
      <p:grpSp>
        <p:nvGrpSpPr>
          <p:cNvPr id="12" name="Gruppieren 11"/>
          <p:cNvGrpSpPr/>
          <p:nvPr/>
        </p:nvGrpSpPr>
        <p:grpSpPr bwMode="auto">
          <a:xfrm>
            <a:off x="1824009" y="1984877"/>
            <a:ext cx="5657557" cy="1567727"/>
            <a:chOff x="2298147" y="2165501"/>
            <a:chExt cx="5657557" cy="1567727"/>
          </a:xfrm>
        </p:grpSpPr>
        <p:sp>
          <p:nvSpPr>
            <p:cNvPr id="41" name="TextBox 40"/>
            <p:cNvSpPr>
              <a:spLocks/>
            </p:cNvSpPr>
            <p:nvPr/>
          </p:nvSpPr>
          <p:spPr bwMode="auto">
            <a:xfrm>
              <a:off x="2298147" y="2165501"/>
              <a:ext cx="5657557" cy="1275021"/>
            </a:xfrm>
            <a:prstGeom prst="rect">
              <a:avLst/>
            </a:prstGeom>
            <a:solidFill>
              <a:schemeClr val="bg1">
                <a:lumMod val="85000"/>
              </a:schemeClr>
            </a:solidFill>
            <a:ln>
              <a:solidFill>
                <a:schemeClr val="bg1">
                  <a:lumMod val="65000"/>
                </a:schemeClr>
              </a:solidFill>
            </a:ln>
          </p:spPr>
          <p:txBody>
            <a:bodyPr wrap="square" lIns="72000" tIns="36000" rIns="72000" bIns="36000" rtlCol="0" anchor="t" anchorCtr="1">
              <a:noAutofit/>
            </a:bodyPr>
            <a:lstStyle/>
            <a:p>
              <a:pPr algn="ctr">
                <a:defRPr/>
              </a:pPr>
              <a:r>
                <a:rPr sz="1600" b="1" dirty="0">
                  <a:latin typeface="Helvetica Neue Medium"/>
                </a:rPr>
                <a:t>FAU Executive Board</a:t>
              </a:r>
            </a:p>
            <a:p>
              <a:pPr algn="ctr">
                <a:defRPr/>
              </a:pPr>
              <a:r>
                <a:rPr sz="1100" dirty="0">
                  <a:latin typeface="Helvetica Neue Medium"/>
                </a:rPr>
                <a:t>President</a:t>
              </a:r>
            </a:p>
            <a:p>
              <a:pPr algn="ctr">
                <a:defRPr/>
              </a:pPr>
              <a:r>
                <a:rPr sz="1100" dirty="0" err="1">
                  <a:latin typeface="Helvetica Neue Medium"/>
                </a:rPr>
                <a:t>Chancelor</a:t>
              </a:r>
              <a:endParaRPr sz="1100" dirty="0">
                <a:latin typeface="Helvetica Neue Medium"/>
              </a:endParaRPr>
            </a:p>
            <a:p>
              <a:pPr algn="ctr">
                <a:defRPr/>
              </a:pPr>
              <a:r>
                <a:rPr sz="1100" dirty="0">
                  <a:latin typeface="Helvetica Neue Medium"/>
                </a:rPr>
                <a:t>Vice President for International Affairs</a:t>
              </a:r>
            </a:p>
            <a:p>
              <a:pPr algn="ctr">
                <a:defRPr/>
              </a:pPr>
              <a:r>
                <a:rPr sz="1100" dirty="0">
                  <a:latin typeface="Helvetica Neue Medium"/>
                </a:rPr>
                <a:t>Vice President for Research</a:t>
              </a:r>
              <a:endParaRPr dirty="0"/>
            </a:p>
            <a:p>
              <a:pPr algn="ctr">
                <a:defRPr/>
              </a:pPr>
              <a:r>
                <a:rPr sz="1100" dirty="0">
                  <a:latin typeface="Helvetica Neue Medium"/>
                </a:rPr>
                <a:t>Vice President for Teaching</a:t>
              </a:r>
            </a:p>
          </p:txBody>
        </p:sp>
        <p:sp>
          <p:nvSpPr>
            <p:cNvPr id="40" name="TextBox 39"/>
            <p:cNvSpPr>
              <a:spLocks/>
            </p:cNvSpPr>
            <p:nvPr/>
          </p:nvSpPr>
          <p:spPr bwMode="auto">
            <a:xfrm>
              <a:off x="2298147" y="3341511"/>
              <a:ext cx="5657557" cy="391717"/>
            </a:xfrm>
            <a:prstGeom prst="rect">
              <a:avLst/>
            </a:prstGeom>
            <a:solidFill>
              <a:schemeClr val="bg1">
                <a:lumMod val="95000"/>
              </a:schemeClr>
            </a:solidFill>
            <a:ln>
              <a:solidFill>
                <a:schemeClr val="bg1">
                  <a:lumMod val="65000"/>
                </a:schemeClr>
              </a:solidFill>
            </a:ln>
          </p:spPr>
          <p:txBody>
            <a:bodyPr wrap="square" lIns="72000" tIns="36000" rIns="72000" bIns="36000" rtlCol="0" anchor="ctr" anchorCtr="1">
              <a:noAutofit/>
            </a:bodyPr>
            <a:lstStyle/>
            <a:p>
              <a:pPr algn="ctr">
                <a:defRPr/>
              </a:pPr>
              <a:r>
                <a:rPr sz="1200">
                  <a:solidFill>
                    <a:srgbClr val="003366"/>
                  </a:solidFill>
                  <a:latin typeface="Helvetica Neue Medium"/>
                </a:rPr>
                <a:t>University Governing Board (FAU Executive Board and Deans of the 5 Faculties)</a:t>
              </a:r>
            </a:p>
          </p:txBody>
        </p:sp>
      </p:grpSp>
      <p:sp>
        <p:nvSpPr>
          <p:cNvPr id="47" name="TextBox 46"/>
          <p:cNvSpPr>
            <a:spLocks/>
          </p:cNvSpPr>
          <p:nvPr/>
        </p:nvSpPr>
        <p:spPr bwMode="auto">
          <a:xfrm>
            <a:off x="3869418" y="1171008"/>
            <a:ext cx="1566738" cy="625808"/>
          </a:xfrm>
          <a:prstGeom prst="rect">
            <a:avLst/>
          </a:prstGeom>
          <a:solidFill>
            <a:schemeClr val="bg1">
              <a:lumMod val="95000"/>
            </a:schemeClr>
          </a:solidFill>
          <a:ln>
            <a:solidFill>
              <a:schemeClr val="bg1">
                <a:lumMod val="65000"/>
              </a:schemeClr>
            </a:solidFill>
          </a:ln>
        </p:spPr>
        <p:txBody>
          <a:bodyPr wrap="square" lIns="72000" tIns="36000" rIns="72000" bIns="36000" rtlCol="0" anchor="ctr" anchorCtr="1">
            <a:noAutofit/>
          </a:bodyPr>
          <a:lstStyle/>
          <a:p>
            <a:pPr algn="ctr">
              <a:defRPr/>
            </a:pPr>
            <a:r>
              <a:rPr sz="1400">
                <a:solidFill>
                  <a:srgbClr val="003366"/>
                </a:solidFill>
                <a:latin typeface="Helvetica Neue Medium"/>
              </a:rPr>
              <a:t>University Council</a:t>
            </a:r>
            <a:endParaRPr sz="1000">
              <a:solidFill>
                <a:srgbClr val="003366"/>
              </a:solidFill>
              <a:latin typeface="Helvetica Neue Medium"/>
            </a:endParaRPr>
          </a:p>
          <a:p>
            <a:pPr algn="ctr">
              <a:defRPr/>
            </a:pPr>
            <a:r>
              <a:rPr sz="1000">
                <a:solidFill>
                  <a:srgbClr val="003366"/>
                </a:solidFill>
                <a:latin typeface="Helvetica Neue Medium"/>
              </a:rPr>
              <a:t>8 elected senatores</a:t>
            </a:r>
          </a:p>
          <a:p>
            <a:pPr algn="ctr">
              <a:defRPr/>
            </a:pPr>
            <a:r>
              <a:rPr sz="1000">
                <a:solidFill>
                  <a:srgbClr val="003366"/>
                </a:solidFill>
                <a:latin typeface="Helvetica Neue Medium"/>
              </a:rPr>
              <a:t>8 external members</a:t>
            </a:r>
          </a:p>
        </p:txBody>
      </p:sp>
      <p:sp>
        <p:nvSpPr>
          <p:cNvPr id="7" name="Elbow Connector 6"/>
          <p:cNvSpPr/>
          <p:nvPr/>
        </p:nvSpPr>
        <p:spPr bwMode="auto">
          <a:xfrm>
            <a:off x="5436156" y="1354663"/>
            <a:ext cx="2510180" cy="143082"/>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6553200" y="6519863"/>
            <a:ext cx="2133600" cy="365125"/>
          </a:xfrm>
          <a:prstGeom prst="rect">
            <a:avLst/>
          </a:prstGeom>
        </p:spPr>
        <p:txBody>
          <a:bodyPr anchor="ctr"/>
          <a:lstStyle/>
          <a:p>
            <a:pPr algn="r" fontAlgn="auto">
              <a:spcBef>
                <a:spcPts val="0"/>
              </a:spcBef>
              <a:spcAft>
                <a:spcPts val="0"/>
              </a:spcAft>
              <a:defRPr/>
            </a:pPr>
            <a:fld id="{B1BE730E-4AE9-40CC-9497-A32A9F145A27}" type="slidenum">
              <a:rPr lang="de-DE" sz="800">
                <a:solidFill>
                  <a:schemeClr val="tx1">
                    <a:tint val="75000"/>
                  </a:schemeClr>
                </a:solidFill>
                <a:latin typeface="Helvetica" pitchFamily="34" charset="0"/>
                <a:cs typeface="+mn-cs"/>
              </a:rPr>
              <a:pPr algn="r" fontAlgn="auto">
                <a:spcBef>
                  <a:spcPts val="0"/>
                </a:spcBef>
                <a:spcAft>
                  <a:spcPts val="0"/>
                </a:spcAft>
                <a:defRPr/>
              </a:pPr>
              <a:t>6</a:t>
            </a:fld>
            <a:endParaRPr lang="de-DE" sz="800">
              <a:solidFill>
                <a:schemeClr val="tx1">
                  <a:tint val="75000"/>
                </a:schemeClr>
              </a:solidFill>
              <a:latin typeface="Helvetica" pitchFamily="34" charset="0"/>
              <a:cs typeface="+mn-cs"/>
            </a:endParaRPr>
          </a:p>
        </p:txBody>
      </p:sp>
      <p:sp>
        <p:nvSpPr>
          <p:cNvPr id="38916" name="Titel 5"/>
          <p:cNvSpPr>
            <a:spLocks noGrp="1"/>
          </p:cNvSpPr>
          <p:nvPr>
            <p:ph type="title" idx="4294967295"/>
          </p:nvPr>
        </p:nvSpPr>
        <p:spPr>
          <a:xfrm>
            <a:off x="646906" y="290195"/>
            <a:ext cx="8713787" cy="431800"/>
          </a:xfrm>
        </p:spPr>
        <p:txBody>
          <a:bodyPr/>
          <a:lstStyle/>
          <a:p>
            <a:pPr eaLnBrk="1" hangingPunct="1"/>
            <a:r>
              <a:rPr lang="de-DE" sz="3200" b="1" dirty="0" smtClean="0">
                <a:solidFill>
                  <a:srgbClr val="002060"/>
                </a:solidFill>
              </a:rPr>
              <a:t>International Network</a:t>
            </a:r>
          </a:p>
        </p:txBody>
      </p:sp>
      <p:pic>
        <p:nvPicPr>
          <p:cNvPr id="38917" name="Picture 2" descr="http://uni-erlangen.moveonnet.eu/moveonline/images/maps_world/world.gif"/>
          <p:cNvPicPr>
            <a:picLocks noChangeAspect="1" noChangeArrowheads="1"/>
          </p:cNvPicPr>
          <p:nvPr/>
        </p:nvPicPr>
        <p:blipFill>
          <a:blip r:embed="rId3"/>
          <a:srcRect/>
          <a:stretch>
            <a:fillRect/>
          </a:stretch>
        </p:blipFill>
        <p:spPr bwMode="auto">
          <a:xfrm>
            <a:off x="6877050" y="1341438"/>
            <a:ext cx="2116138" cy="1311275"/>
          </a:xfrm>
          <a:prstGeom prst="rect">
            <a:avLst/>
          </a:prstGeom>
          <a:noFill/>
          <a:ln w="9525">
            <a:noFill/>
            <a:miter lim="800000"/>
            <a:headEnd/>
            <a:tailEnd/>
          </a:ln>
        </p:spPr>
      </p:pic>
      <p:graphicFrame>
        <p:nvGraphicFramePr>
          <p:cNvPr id="151601" name="Group 49"/>
          <p:cNvGraphicFramePr>
            <a:graphicFrameLocks noGrp="1"/>
          </p:cNvGraphicFramePr>
          <p:nvPr/>
        </p:nvGraphicFramePr>
        <p:xfrm>
          <a:off x="323850" y="2781300"/>
          <a:ext cx="8820150" cy="1679258"/>
        </p:xfrm>
        <a:graphic>
          <a:graphicData uri="http://schemas.openxmlformats.org/drawingml/2006/table">
            <a:tbl>
              <a:tblPr/>
              <a:tblGrid>
                <a:gridCol w="1871663"/>
                <a:gridCol w="1728787"/>
                <a:gridCol w="1781175"/>
                <a:gridCol w="1747838"/>
                <a:gridCol w="16906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rgbClr val="FFFFFF"/>
                          </a:solidFill>
                          <a:effectLst/>
                          <a:latin typeface="Helvetica" pitchFamily="34" charset="0"/>
                          <a:cs typeface="Arial" charset="0"/>
                        </a:rPr>
                        <a:t>Faculty of Engineering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AC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rgbClr val="FFFFFF"/>
                          </a:solidFill>
                          <a:effectLst/>
                          <a:latin typeface="Helvetica" pitchFamily="34" charset="0"/>
                          <a:cs typeface="Arial" charset="0"/>
                        </a:rPr>
                        <a:t>Faculty of Science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FFFFFF"/>
                          </a:solidFill>
                          <a:effectLst/>
                          <a:latin typeface="Helvetica" pitchFamily="34" charset="0"/>
                          <a:cs typeface="Arial" charset="0"/>
                        </a:rPr>
                        <a:t>Faculty of Business, Economics and Law</a:t>
                      </a:r>
                      <a:endParaRPr kumimoji="0" lang="de-DE" sz="1300" b="0" i="0" u="none" strike="noStrike" cap="none" normalizeH="0" baseline="0" smtClean="0">
                        <a:ln>
                          <a:noFill/>
                        </a:ln>
                        <a:solidFill>
                          <a:srgbClr val="FFFFFF"/>
                        </a:solidFill>
                        <a:effectLst/>
                        <a:latin typeface="Helvetica"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A6A6A6"/>
                        </a:buClr>
                        <a:buSzTx/>
                        <a:buFontTx/>
                        <a:buNone/>
                        <a:tabLst/>
                      </a:pPr>
                      <a:r>
                        <a:rPr kumimoji="0" lang="en-US" sz="1300" b="0" i="0" u="none" strike="noStrike" cap="none" normalizeH="0" baseline="0" smtClean="0">
                          <a:ln>
                            <a:noFill/>
                          </a:ln>
                          <a:solidFill>
                            <a:srgbClr val="FFFFFF"/>
                          </a:solidFill>
                          <a:effectLst/>
                          <a:latin typeface="Arial" charset="0"/>
                          <a:cs typeface="Arial" charset="0"/>
                        </a:rPr>
                        <a:t>Faculty of  Humanities, Social Sciences and School of Theology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smtClean="0">
                          <a:ln>
                            <a:noFill/>
                          </a:ln>
                          <a:solidFill>
                            <a:srgbClr val="FFFFFF"/>
                          </a:solidFill>
                          <a:effectLst/>
                          <a:latin typeface="Helvetica" pitchFamily="34" charset="0"/>
                          <a:cs typeface="Arial" charset="0"/>
                        </a:rPr>
                        <a:t>Faculty of Medicine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Helvetica" pitchFamily="34" charset="0"/>
                          <a:cs typeface="Arial" charset="0"/>
                        </a:rPr>
                        <a:t>310</a:t>
                      </a:r>
                      <a:r>
                        <a:rPr kumimoji="0" lang="de-DE" sz="1400" b="0" i="0" u="none" strike="noStrike" cap="none" normalizeH="0" baseline="0" smtClean="0">
                          <a:ln>
                            <a:noFill/>
                          </a:ln>
                          <a:solidFill>
                            <a:srgbClr val="000000"/>
                          </a:solidFill>
                          <a:effectLst/>
                          <a:latin typeface="Helvetica" pitchFamily="34" charset="0"/>
                          <a:cs typeface="Arial" charset="0"/>
                        </a:rPr>
                        <a:t> cooperations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Helvetica" pitchFamily="34" charset="0"/>
                          <a:cs typeface="Arial" charset="0"/>
                        </a:rPr>
                        <a:t>212</a:t>
                      </a:r>
                      <a:r>
                        <a:rPr kumimoji="0" lang="de-DE" sz="1400" b="0" i="0" u="none" strike="noStrike" cap="none" normalizeH="0" baseline="0" smtClean="0">
                          <a:ln>
                            <a:noFill/>
                          </a:ln>
                          <a:solidFill>
                            <a:srgbClr val="000000"/>
                          </a:solidFill>
                          <a:effectLst/>
                          <a:latin typeface="Helvetica" pitchFamily="34" charset="0"/>
                          <a:cs typeface="Arial" charset="0"/>
                        </a:rPr>
                        <a:t> cooperations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Helvetica" pitchFamily="34" charset="0"/>
                          <a:cs typeface="Arial" charset="0"/>
                        </a:rPr>
                        <a:t>243</a:t>
                      </a:r>
                      <a:r>
                        <a:rPr kumimoji="0" lang="de-DE" sz="1400" b="0" i="0" u="none" strike="noStrike" cap="none" normalizeH="0" baseline="0" smtClean="0">
                          <a:ln>
                            <a:noFill/>
                          </a:ln>
                          <a:solidFill>
                            <a:srgbClr val="000000"/>
                          </a:solidFill>
                          <a:effectLst/>
                          <a:latin typeface="Helvetica" pitchFamily="34" charset="0"/>
                          <a:cs typeface="Arial" charset="0"/>
                        </a:rPr>
                        <a:t> cooperations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Helvetica" pitchFamily="34" charset="0"/>
                          <a:cs typeface="Arial" charset="0"/>
                        </a:rPr>
                        <a:t>250</a:t>
                      </a:r>
                      <a:r>
                        <a:rPr kumimoji="0" lang="de-DE" sz="1400" b="0" i="0" u="none" strike="noStrike" cap="none" normalizeH="0" baseline="0" smtClean="0">
                          <a:ln>
                            <a:noFill/>
                          </a:ln>
                          <a:solidFill>
                            <a:srgbClr val="000000"/>
                          </a:solidFill>
                          <a:effectLst/>
                          <a:latin typeface="Helvetica" pitchFamily="34" charset="0"/>
                          <a:cs typeface="Arial" charset="0"/>
                        </a:rPr>
                        <a:t> cooperations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Helvetica" pitchFamily="34" charset="0"/>
                          <a:cs typeface="Arial" charset="0"/>
                        </a:rPr>
                        <a:t>160</a:t>
                      </a:r>
                      <a:r>
                        <a:rPr kumimoji="0" lang="de-DE" sz="1400" b="0" i="0" u="none" strike="noStrike" cap="none" normalizeH="0" baseline="0" smtClean="0">
                          <a:ln>
                            <a:noFill/>
                          </a:ln>
                          <a:solidFill>
                            <a:srgbClr val="000000"/>
                          </a:solidFill>
                          <a:effectLst/>
                          <a:latin typeface="Helvetica" pitchFamily="34" charset="0"/>
                          <a:cs typeface="Arial" charset="0"/>
                        </a:rPr>
                        <a:t> cooperations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Helvetica" pitchFamily="34" charset="0"/>
                          <a:cs typeface="Arial" charset="0"/>
                        </a:rPr>
                        <a:t>in </a:t>
                      </a:r>
                      <a:r>
                        <a:rPr kumimoji="0" lang="de-DE" sz="1400" b="1" i="0" u="none" strike="noStrike" cap="none" normalizeH="0" baseline="0" smtClean="0">
                          <a:ln>
                            <a:noFill/>
                          </a:ln>
                          <a:solidFill>
                            <a:srgbClr val="000000"/>
                          </a:solidFill>
                          <a:effectLst/>
                          <a:latin typeface="Helvetica" pitchFamily="34" charset="0"/>
                          <a:cs typeface="Arial" charset="0"/>
                        </a:rPr>
                        <a:t>62 </a:t>
                      </a:r>
                      <a:r>
                        <a:rPr kumimoji="0" lang="de-DE" sz="1400" b="0" i="0" u="none" strike="noStrike" cap="none" normalizeH="0" baseline="0" smtClean="0">
                          <a:ln>
                            <a:noFill/>
                          </a:ln>
                          <a:solidFill>
                            <a:srgbClr val="000000"/>
                          </a:solidFill>
                          <a:effectLst/>
                          <a:latin typeface="Helvetica" pitchFamily="34" charset="0"/>
                          <a:cs typeface="Arial" charset="0"/>
                        </a:rPr>
                        <a:t>countries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Helvetica" pitchFamily="34" charset="0"/>
                          <a:cs typeface="Arial" charset="0"/>
                        </a:rPr>
                        <a:t>in </a:t>
                      </a:r>
                      <a:r>
                        <a:rPr kumimoji="0" lang="de-DE" sz="1400" b="1" i="0" u="none" strike="noStrike" cap="none" normalizeH="0" baseline="0" smtClean="0">
                          <a:ln>
                            <a:noFill/>
                          </a:ln>
                          <a:solidFill>
                            <a:srgbClr val="000000"/>
                          </a:solidFill>
                          <a:effectLst/>
                          <a:latin typeface="Helvetica" pitchFamily="34" charset="0"/>
                          <a:cs typeface="Arial" charset="0"/>
                        </a:rPr>
                        <a:t>61 </a:t>
                      </a:r>
                      <a:r>
                        <a:rPr kumimoji="0" lang="de-DE" sz="1400" b="0" i="0" u="none" strike="noStrike" cap="none" normalizeH="0" baseline="0" smtClean="0">
                          <a:ln>
                            <a:noFill/>
                          </a:ln>
                          <a:solidFill>
                            <a:srgbClr val="000000"/>
                          </a:solidFill>
                          <a:effectLst/>
                          <a:latin typeface="Helvetica" pitchFamily="34" charset="0"/>
                          <a:cs typeface="Arial" charset="0"/>
                        </a:rPr>
                        <a:t>countries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Helvetica" pitchFamily="34" charset="0"/>
                          <a:cs typeface="Arial" charset="0"/>
                        </a:rPr>
                        <a:t>in </a:t>
                      </a:r>
                      <a:r>
                        <a:rPr kumimoji="0" lang="de-DE" sz="1400" b="1" i="0" u="none" strike="noStrike" cap="none" normalizeH="0" baseline="0" smtClean="0">
                          <a:ln>
                            <a:noFill/>
                          </a:ln>
                          <a:solidFill>
                            <a:srgbClr val="000000"/>
                          </a:solidFill>
                          <a:effectLst/>
                          <a:latin typeface="Helvetica" pitchFamily="34" charset="0"/>
                          <a:cs typeface="Arial" charset="0"/>
                        </a:rPr>
                        <a:t>61 </a:t>
                      </a:r>
                      <a:r>
                        <a:rPr kumimoji="0" lang="de-DE" sz="1400" b="0" i="0" u="none" strike="noStrike" cap="none" normalizeH="0" baseline="0" smtClean="0">
                          <a:ln>
                            <a:noFill/>
                          </a:ln>
                          <a:solidFill>
                            <a:srgbClr val="000000"/>
                          </a:solidFill>
                          <a:effectLst/>
                          <a:latin typeface="Helvetica" pitchFamily="34" charset="0"/>
                          <a:cs typeface="Arial" charset="0"/>
                        </a:rPr>
                        <a:t>countries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Helvetica" pitchFamily="34" charset="0"/>
                          <a:cs typeface="Arial" charset="0"/>
                        </a:rPr>
                        <a:t>in </a:t>
                      </a:r>
                      <a:r>
                        <a:rPr kumimoji="0" lang="de-DE" sz="1400" b="1" i="0" u="none" strike="noStrike" cap="none" normalizeH="0" baseline="0" smtClean="0">
                          <a:ln>
                            <a:noFill/>
                          </a:ln>
                          <a:solidFill>
                            <a:srgbClr val="000000"/>
                          </a:solidFill>
                          <a:effectLst/>
                          <a:latin typeface="Helvetica" pitchFamily="34" charset="0"/>
                          <a:cs typeface="Arial" charset="0"/>
                        </a:rPr>
                        <a:t>66 </a:t>
                      </a:r>
                      <a:r>
                        <a:rPr kumimoji="0" lang="de-DE" sz="1400" b="0" i="0" u="none" strike="noStrike" cap="none" normalizeH="0" baseline="0" smtClean="0">
                          <a:ln>
                            <a:noFill/>
                          </a:ln>
                          <a:solidFill>
                            <a:srgbClr val="000000"/>
                          </a:solidFill>
                          <a:effectLst/>
                          <a:latin typeface="Helvetica" pitchFamily="34" charset="0"/>
                          <a:cs typeface="Arial" charset="0"/>
                        </a:rPr>
                        <a:t>countries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Helvetica" pitchFamily="34" charset="0"/>
                          <a:cs typeface="Arial" charset="0"/>
                        </a:rPr>
                        <a:t>in </a:t>
                      </a:r>
                      <a:r>
                        <a:rPr kumimoji="0" lang="de-DE" sz="1400" b="1" i="0" u="none" strike="noStrike" cap="none" normalizeH="0" baseline="0" smtClean="0">
                          <a:ln>
                            <a:noFill/>
                          </a:ln>
                          <a:solidFill>
                            <a:srgbClr val="000000"/>
                          </a:solidFill>
                          <a:effectLst/>
                          <a:latin typeface="Helvetica" pitchFamily="34" charset="0"/>
                          <a:cs typeface="Arial" charset="0"/>
                        </a:rPr>
                        <a:t>63 </a:t>
                      </a:r>
                      <a:r>
                        <a:rPr kumimoji="0" lang="de-DE" sz="1400" b="0" i="0" u="none" strike="noStrike" cap="none" normalizeH="0" baseline="0" smtClean="0">
                          <a:ln>
                            <a:noFill/>
                          </a:ln>
                          <a:solidFill>
                            <a:srgbClr val="000000"/>
                          </a:solidFill>
                          <a:effectLst/>
                          <a:latin typeface="Helvetica" pitchFamily="34" charset="0"/>
                          <a:cs typeface="Arial" charset="0"/>
                        </a:rPr>
                        <a:t>countries</a:t>
                      </a:r>
                      <a:endParaRPr kumimoji="0" lang="de-DE"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70195"/>
                      </a:srgbClr>
                    </a:solidFill>
                  </a:tcPr>
                </a:tc>
              </a:tr>
            </a:tbl>
          </a:graphicData>
        </a:graphic>
      </p:graphicFrame>
      <p:graphicFrame>
        <p:nvGraphicFramePr>
          <p:cNvPr id="47154" name="Group 50"/>
          <p:cNvGraphicFramePr>
            <a:graphicFrameLocks noGrp="1"/>
          </p:cNvGraphicFramePr>
          <p:nvPr>
            <p:extLst>
              <p:ext uri="{D42A27DB-BD31-4B8C-83A1-F6EECF244321}">
                <p14:modId xmlns:p14="http://schemas.microsoft.com/office/powerpoint/2010/main" val="3861989826"/>
              </p:ext>
            </p:extLst>
          </p:nvPr>
        </p:nvGraphicFramePr>
        <p:xfrm>
          <a:off x="2916238" y="1412875"/>
          <a:ext cx="1871662" cy="1235075"/>
        </p:xfrm>
        <a:graphic>
          <a:graphicData uri="http://schemas.openxmlformats.org/drawingml/2006/table">
            <a:tbl>
              <a:tblPr/>
              <a:tblGrid>
                <a:gridCol w="1871662"/>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FFFF"/>
                          </a:solidFill>
                          <a:effectLst/>
                          <a:latin typeface="Helvetica" pitchFamily="34" charset="0"/>
                          <a:cs typeface="Arial" charset="0"/>
                        </a:rPr>
                        <a:t>FAU</a:t>
                      </a:r>
                      <a:r>
                        <a:rPr kumimoji="0" lang="de-DE" sz="1400" b="1" i="0" u="none" strike="noStrike" cap="none" normalizeH="0" baseline="0" dirty="0" smtClean="0">
                          <a:ln>
                            <a:noFill/>
                          </a:ln>
                          <a:solidFill>
                            <a:srgbClr val="FFFFFF"/>
                          </a:solidFill>
                          <a:effectLst/>
                          <a:latin typeface="Helvetica" pitchFamily="34" charset="0"/>
                          <a:cs typeface="Arial" charset="0"/>
                        </a:rPr>
                        <a:t> in 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3ACB2">
                        <a:alpha val="39999"/>
                      </a:srgbClr>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smtClean="0">
                          <a:ln>
                            <a:noFill/>
                          </a:ln>
                          <a:solidFill>
                            <a:srgbClr val="000000"/>
                          </a:solidFill>
                          <a:effectLst/>
                          <a:latin typeface="Helvetica" pitchFamily="34" charset="0"/>
                          <a:cs typeface="Arial" charset="0"/>
                        </a:rPr>
                        <a:t>602</a:t>
                      </a:r>
                      <a:r>
                        <a:rPr kumimoji="0" lang="de-DE" sz="1100" b="0" i="0" u="none" strike="noStrike" cap="none" normalizeH="0" baseline="0" smtClean="0">
                          <a:ln>
                            <a:noFill/>
                          </a:ln>
                          <a:solidFill>
                            <a:srgbClr val="000000"/>
                          </a:solidFill>
                          <a:effectLst/>
                          <a:latin typeface="Helvetica" pitchFamily="34" charset="0"/>
                          <a:cs typeface="Arial" charset="0"/>
                        </a:rPr>
                        <a:t> cooperations with</a:t>
                      </a:r>
                      <a:br>
                        <a:rPr kumimoji="0" lang="de-DE" sz="1100" b="0" i="0" u="none" strike="noStrike" cap="none" normalizeH="0" baseline="0" smtClean="0">
                          <a:ln>
                            <a:noFill/>
                          </a:ln>
                          <a:solidFill>
                            <a:srgbClr val="000000"/>
                          </a:solidFill>
                          <a:effectLst/>
                          <a:latin typeface="Helvetica" pitchFamily="34" charset="0"/>
                          <a:cs typeface="Arial" charset="0"/>
                        </a:rPr>
                      </a:br>
                      <a:r>
                        <a:rPr kumimoji="0" lang="de-DE" sz="1100" b="1" i="0" u="none" strike="noStrike" cap="none" normalizeH="0" baseline="0" smtClean="0">
                          <a:ln>
                            <a:noFill/>
                          </a:ln>
                          <a:solidFill>
                            <a:srgbClr val="000000"/>
                          </a:solidFill>
                          <a:effectLst/>
                          <a:latin typeface="Helvetica" pitchFamily="34" charset="0"/>
                          <a:cs typeface="Arial" charset="0"/>
                        </a:rPr>
                        <a:t>497 </a:t>
                      </a:r>
                      <a:r>
                        <a:rPr kumimoji="0" lang="de-DE" sz="1100" b="0" i="0" u="none" strike="noStrike" cap="none" normalizeH="0" baseline="0" smtClean="0">
                          <a:ln>
                            <a:noFill/>
                          </a:ln>
                          <a:solidFill>
                            <a:srgbClr val="000000"/>
                          </a:solidFill>
                          <a:effectLst/>
                          <a:latin typeface="Helvetica" pitchFamily="34" charset="0"/>
                          <a:cs typeface="Arial" charset="0"/>
                        </a:rPr>
                        <a:t>universities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39999"/>
                      </a:srgb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rgbClr val="000000"/>
                          </a:solidFill>
                          <a:effectLst/>
                          <a:latin typeface="Helvetica" pitchFamily="34" charset="0"/>
                          <a:cs typeface="Arial" charset="0"/>
                        </a:rPr>
                        <a:t>in </a:t>
                      </a:r>
                      <a:r>
                        <a:rPr kumimoji="0" lang="de-DE" sz="1100" b="1" i="0" u="none" strike="noStrike" cap="none" normalizeH="0" baseline="0" dirty="0" smtClean="0">
                          <a:ln>
                            <a:noFill/>
                          </a:ln>
                          <a:solidFill>
                            <a:srgbClr val="000000"/>
                          </a:solidFill>
                          <a:effectLst/>
                          <a:latin typeface="Helvetica" pitchFamily="34" charset="0"/>
                          <a:cs typeface="Arial" charset="0"/>
                        </a:rPr>
                        <a:t>80</a:t>
                      </a:r>
                      <a:r>
                        <a:rPr kumimoji="0" lang="de-DE" sz="1100" b="0" i="0" u="none" strike="noStrike" cap="none" normalizeH="0" baseline="0" dirty="0" smtClean="0">
                          <a:ln>
                            <a:noFill/>
                          </a:ln>
                          <a:solidFill>
                            <a:srgbClr val="000000"/>
                          </a:solidFill>
                          <a:effectLst/>
                          <a:latin typeface="Helvetica" pitchFamily="34" charset="0"/>
                          <a:cs typeface="Arial" charset="0"/>
                        </a:rPr>
                        <a:t> </a:t>
                      </a:r>
                      <a:r>
                        <a:rPr kumimoji="0" lang="de-DE" sz="1100" b="0" i="0" u="none" strike="noStrike" cap="none" normalizeH="0" baseline="0" dirty="0" smtClean="0">
                          <a:ln>
                            <a:noFill/>
                          </a:ln>
                          <a:solidFill>
                            <a:srgbClr val="000000"/>
                          </a:solidFill>
                          <a:effectLst/>
                          <a:latin typeface="Helvetica" pitchFamily="34" charset="0"/>
                          <a:cs typeface="Arial" charset="0"/>
                        </a:rPr>
                        <a:t>countries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3ACB2">
                        <a:alpha val="39999"/>
                      </a:srgbClr>
                    </a:solidFill>
                  </a:tcPr>
                </a:tc>
              </a:tr>
            </a:tbl>
          </a:graphicData>
        </a:graphic>
      </p:graphicFrame>
      <p:pic>
        <p:nvPicPr>
          <p:cNvPr id="38955" name="Grafik 10" descr="Fahnen_V2_klein.jpg"/>
          <p:cNvPicPr>
            <a:picLocks noChangeAspect="1"/>
          </p:cNvPicPr>
          <p:nvPr/>
        </p:nvPicPr>
        <p:blipFill>
          <a:blip r:embed="rId4"/>
          <a:srcRect/>
          <a:stretch>
            <a:fillRect/>
          </a:stretch>
        </p:blipFill>
        <p:spPr bwMode="auto">
          <a:xfrm>
            <a:off x="5003800" y="1341438"/>
            <a:ext cx="1814513" cy="1309687"/>
          </a:xfrm>
          <a:prstGeom prst="rect">
            <a:avLst/>
          </a:prstGeom>
          <a:noFill/>
          <a:ln w="9525">
            <a:noFill/>
            <a:miter lim="800000"/>
            <a:headEnd/>
            <a:tailEnd/>
          </a:ln>
        </p:spPr>
      </p:pic>
      <p:grpSp>
        <p:nvGrpSpPr>
          <p:cNvPr id="38956" name="Gruppieren 14"/>
          <p:cNvGrpSpPr>
            <a:grpSpLocks/>
          </p:cNvGrpSpPr>
          <p:nvPr/>
        </p:nvGrpSpPr>
        <p:grpSpPr bwMode="auto">
          <a:xfrm>
            <a:off x="539750" y="4513263"/>
            <a:ext cx="8712200" cy="1865312"/>
            <a:chOff x="539552" y="4513952"/>
            <a:chExt cx="8712968" cy="1865028"/>
          </a:xfrm>
        </p:grpSpPr>
        <p:sp>
          <p:nvSpPr>
            <p:cNvPr id="38959" name="Textfeld 16"/>
            <p:cNvSpPr txBox="1">
              <a:spLocks noChangeArrowheads="1"/>
            </p:cNvSpPr>
            <p:nvPr/>
          </p:nvSpPr>
          <p:spPr bwMode="auto">
            <a:xfrm>
              <a:off x="539552" y="4796484"/>
              <a:ext cx="8712968" cy="1582496"/>
            </a:xfrm>
            <a:prstGeom prst="rect">
              <a:avLst/>
            </a:prstGeom>
            <a:noFill/>
            <a:ln w="9525">
              <a:noFill/>
              <a:miter lim="800000"/>
              <a:headEnd/>
              <a:tailEnd/>
            </a:ln>
          </p:spPr>
          <p:txBody>
            <a:bodyPr>
              <a:spAutoFit/>
            </a:bodyPr>
            <a:lstStyle/>
            <a:p>
              <a:pPr marL="361950" indent="-361950" eaLnBrk="0" hangingPunct="0">
                <a:spcBef>
                  <a:spcPct val="20000"/>
                </a:spcBef>
                <a:buClr>
                  <a:srgbClr val="A6A6A6"/>
                </a:buClr>
                <a:buFontTx/>
                <a:buChar char="•"/>
              </a:pPr>
              <a:r>
                <a:rPr lang="de-DE" sz="1400" b="1">
                  <a:latin typeface="Helvetica" pitchFamily="34" charset="0"/>
                </a:rPr>
                <a:t>Europe</a:t>
              </a:r>
              <a:r>
                <a:rPr lang="de-DE" sz="1400">
                  <a:latin typeface="Helvetica" pitchFamily="34" charset="0"/>
                </a:rPr>
                <a:t>  149 cooperations in 29 countries (</a:t>
              </a:r>
              <a:r>
                <a:rPr lang="en-US" sz="1400">
                  <a:latin typeface="Helvetica" pitchFamily="34" charset="0"/>
                </a:rPr>
                <a:t>i.e.</a:t>
              </a:r>
              <a:r>
                <a:rPr lang="de-DE" sz="1400">
                  <a:latin typeface="Helvetica" pitchFamily="34" charset="0"/>
                </a:rPr>
                <a:t>. France 19, Russia 16, Spain 14, Italy 14, UK 12)</a:t>
              </a:r>
            </a:p>
            <a:p>
              <a:pPr marL="361950" indent="-361950" eaLnBrk="0" hangingPunct="0">
                <a:spcBef>
                  <a:spcPct val="20000"/>
                </a:spcBef>
                <a:buClr>
                  <a:srgbClr val="A6A6A6"/>
                </a:buClr>
                <a:buFontTx/>
                <a:buChar char="•"/>
              </a:pPr>
              <a:r>
                <a:rPr lang="de-DE" sz="1400" b="1">
                  <a:latin typeface="Helvetica" pitchFamily="34" charset="0"/>
                </a:rPr>
                <a:t>Asia</a:t>
              </a:r>
              <a:r>
                <a:rPr lang="de-DE" sz="1400">
                  <a:latin typeface="Helvetica" pitchFamily="34" charset="0"/>
                </a:rPr>
                <a:t>  61 cooperations in 21 countries (</a:t>
              </a:r>
              <a:r>
                <a:rPr lang="en-US" sz="1400">
                  <a:latin typeface="Helvetica" pitchFamily="34" charset="0"/>
                </a:rPr>
                <a:t>i.e.</a:t>
              </a:r>
              <a:r>
                <a:rPr lang="de-DE" sz="1400">
                  <a:latin typeface="Helvetica" pitchFamily="34" charset="0"/>
                </a:rPr>
                <a:t>. Japan 12, China 8, India 8, Korea 7)</a:t>
              </a:r>
            </a:p>
            <a:p>
              <a:pPr marL="361950" indent="-361950" eaLnBrk="0" hangingPunct="0">
                <a:spcBef>
                  <a:spcPct val="20000"/>
                </a:spcBef>
                <a:buClr>
                  <a:srgbClr val="A6A6A6"/>
                </a:buClr>
                <a:buFontTx/>
                <a:buChar char="•"/>
              </a:pPr>
              <a:r>
                <a:rPr lang="de-DE" sz="1400" b="1">
                  <a:latin typeface="Helvetica" pitchFamily="34" charset="0"/>
                </a:rPr>
                <a:t>South America  </a:t>
              </a:r>
              <a:r>
                <a:rPr lang="de-DE" sz="1400">
                  <a:latin typeface="Helvetica" pitchFamily="34" charset="0"/>
                </a:rPr>
                <a:t>22 cooperations in  7 countries (</a:t>
              </a:r>
              <a:r>
                <a:rPr lang="en-US" sz="1400">
                  <a:latin typeface="Helvetica" pitchFamily="34" charset="0"/>
                </a:rPr>
                <a:t>i.e.</a:t>
              </a:r>
              <a:r>
                <a:rPr lang="de-DE" sz="1400">
                  <a:latin typeface="Helvetica" pitchFamily="34" charset="0"/>
                </a:rPr>
                <a:t>. Brazil 10, Chile 4, Argentina 4)</a:t>
              </a:r>
            </a:p>
            <a:p>
              <a:pPr marL="361950" indent="-361950" eaLnBrk="0" hangingPunct="0">
                <a:spcBef>
                  <a:spcPct val="20000"/>
                </a:spcBef>
                <a:buClr>
                  <a:srgbClr val="A6A6A6"/>
                </a:buClr>
                <a:buFontTx/>
                <a:buChar char="•"/>
              </a:pPr>
              <a:r>
                <a:rPr lang="de-DE" sz="1400" b="1">
                  <a:latin typeface="Helvetica" pitchFamily="34" charset="0"/>
                </a:rPr>
                <a:t>Central America </a:t>
              </a:r>
              <a:r>
                <a:rPr lang="de-DE" sz="1400">
                  <a:latin typeface="Helvetica" pitchFamily="34" charset="0"/>
                </a:rPr>
                <a:t> 6 cooperations in 2 countries (Mexico 5, Costa Rica 1)</a:t>
              </a:r>
            </a:p>
            <a:p>
              <a:pPr marL="361950" indent="-361950" eaLnBrk="0" hangingPunct="0">
                <a:spcBef>
                  <a:spcPct val="20000"/>
                </a:spcBef>
                <a:buClr>
                  <a:srgbClr val="A6A6A6"/>
                </a:buClr>
                <a:buFontTx/>
                <a:buChar char="•"/>
              </a:pPr>
              <a:r>
                <a:rPr lang="de-DE" sz="1400" b="1">
                  <a:latin typeface="Helvetica" pitchFamily="34" charset="0"/>
                </a:rPr>
                <a:t>North America </a:t>
              </a:r>
              <a:r>
                <a:rPr lang="de-DE" sz="1400">
                  <a:latin typeface="Helvetica" pitchFamily="34" charset="0"/>
                </a:rPr>
                <a:t> 68 cooperations in 2 countries (USA 47, Canada 21) </a:t>
              </a:r>
            </a:p>
            <a:p>
              <a:pPr marL="361950" indent="-361950" eaLnBrk="0" hangingPunct="0">
                <a:spcBef>
                  <a:spcPct val="20000"/>
                </a:spcBef>
                <a:buClr>
                  <a:srgbClr val="A6A6A6"/>
                </a:buClr>
                <a:buFontTx/>
                <a:buChar char="•"/>
              </a:pPr>
              <a:r>
                <a:rPr lang="de-DE" sz="1400" b="1">
                  <a:latin typeface="Helvetica" pitchFamily="34" charset="0"/>
                </a:rPr>
                <a:t>Oceania</a:t>
              </a:r>
              <a:r>
                <a:rPr lang="de-DE" sz="1400">
                  <a:latin typeface="Helvetica" pitchFamily="34" charset="0"/>
                </a:rPr>
                <a:t>  2 cooperations in Australia</a:t>
              </a:r>
            </a:p>
          </p:txBody>
        </p:sp>
        <p:cxnSp>
          <p:nvCxnSpPr>
            <p:cNvPr id="29" name="Gerade Verbindung mit Pfeil 28"/>
            <p:cNvCxnSpPr/>
            <p:nvPr/>
          </p:nvCxnSpPr>
          <p:spPr>
            <a:xfrm rot="5400000">
              <a:off x="489585" y="4694106"/>
              <a:ext cx="360307" cy="0"/>
            </a:xfrm>
            <a:prstGeom prst="straightConnector1">
              <a:avLst/>
            </a:prstGeom>
            <a:ln w="38100">
              <a:solidFill>
                <a:srgbClr val="A3ACB2"/>
              </a:solidFill>
              <a:tailEnd type="arrow"/>
            </a:ln>
          </p:spPr>
          <p:style>
            <a:lnRef idx="1">
              <a:schemeClr val="accent1"/>
            </a:lnRef>
            <a:fillRef idx="0">
              <a:schemeClr val="accent1"/>
            </a:fillRef>
            <a:effectRef idx="0">
              <a:schemeClr val="accent1"/>
            </a:effectRef>
            <a:fontRef idx="minor">
              <a:schemeClr val="tx1"/>
            </a:fontRef>
          </p:style>
        </p:cxnSp>
      </p:grpSp>
      <p:sp>
        <p:nvSpPr>
          <p:cNvPr id="38958" name="Text Box 4"/>
          <p:cNvSpPr txBox="1">
            <a:spLocks noChangeArrowheads="1"/>
          </p:cNvSpPr>
          <p:nvPr/>
        </p:nvSpPr>
        <p:spPr bwMode="auto">
          <a:xfrm>
            <a:off x="6804025" y="6491288"/>
            <a:ext cx="2160588" cy="366712"/>
          </a:xfrm>
          <a:prstGeom prst="rect">
            <a:avLst/>
          </a:prstGeom>
          <a:solidFill>
            <a:schemeClr val="bg1"/>
          </a:solidFill>
          <a:ln w="9525">
            <a:noFill/>
            <a:miter lim="800000"/>
            <a:headEnd/>
            <a:tailEnd/>
          </a:ln>
        </p:spPr>
        <p:txBody>
          <a:bodyPr>
            <a:spAutoFit/>
          </a:bodyPr>
          <a:lstStyle/>
          <a:p>
            <a:pPr>
              <a:spcBef>
                <a:spcPct val="50000"/>
              </a:spcBef>
            </a:pPr>
            <a:endParaRPr lang="de-DE"/>
          </a:p>
        </p:txBody>
      </p:sp>
    </p:spTree>
    <p:extLst>
      <p:ext uri="{BB962C8B-B14F-4D97-AF65-F5344CB8AC3E}">
        <p14:creationId xmlns:p14="http://schemas.microsoft.com/office/powerpoint/2010/main" val="2099698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normAutofit fontScale="90000"/>
          </a:bodyPr>
          <a:lstStyle/>
          <a:p>
            <a:pPr>
              <a:defRPr/>
            </a:pPr>
            <a:r>
              <a:rPr sz="2500" dirty="0"/>
              <a:t/>
            </a:r>
            <a:br>
              <a:rPr sz="2500" dirty="0"/>
            </a:br>
            <a:r>
              <a:rPr sz="2800" dirty="0">
                <a:solidFill>
                  <a:schemeClr val="bg1"/>
                </a:solidFill>
              </a:rPr>
              <a:t>1743 	</a:t>
            </a:r>
            <a:r>
              <a:rPr sz="1800" b="0" dirty="0">
                <a:solidFill>
                  <a:schemeClr val="bg1"/>
                </a:solidFill>
              </a:rPr>
              <a:t>FAU founded by Margrave</a:t>
            </a:r>
            <a:br>
              <a:rPr sz="1800" b="0" dirty="0">
                <a:solidFill>
                  <a:schemeClr val="bg1"/>
                </a:solidFill>
              </a:rPr>
            </a:br>
            <a:r>
              <a:rPr sz="1800" dirty="0">
                <a:solidFill>
                  <a:schemeClr val="bg1"/>
                </a:solidFill>
              </a:rPr>
              <a:t>Friedrich </a:t>
            </a:r>
            <a:r>
              <a:rPr sz="1800" b="0" dirty="0">
                <a:solidFill>
                  <a:schemeClr val="bg1"/>
                </a:solidFill>
              </a:rPr>
              <a:t>of Bayreuth</a:t>
            </a:r>
            <a:br>
              <a:rPr sz="1800" b="0" dirty="0">
                <a:solidFill>
                  <a:schemeClr val="bg1"/>
                </a:solidFill>
              </a:rPr>
            </a:br>
            <a:r>
              <a:rPr sz="2500" b="0" dirty="0">
                <a:solidFill>
                  <a:schemeClr val="bg1"/>
                </a:solidFill>
              </a:rPr>
              <a:t/>
            </a:r>
            <a:br>
              <a:rPr sz="2500" b="0" dirty="0">
                <a:solidFill>
                  <a:schemeClr val="bg1"/>
                </a:solidFill>
              </a:rPr>
            </a:br>
            <a:r>
              <a:rPr sz="2800" dirty="0">
                <a:solidFill>
                  <a:schemeClr val="bg1"/>
                </a:solidFill>
              </a:rPr>
              <a:t>1769</a:t>
            </a:r>
            <a:r>
              <a:rPr sz="2800" b="0" dirty="0">
                <a:solidFill>
                  <a:schemeClr val="bg1"/>
                </a:solidFill>
              </a:rPr>
              <a:t> </a:t>
            </a:r>
            <a:r>
              <a:rPr sz="2500" b="0" dirty="0">
                <a:solidFill>
                  <a:schemeClr val="bg1"/>
                </a:solidFill>
              </a:rPr>
              <a:t>	</a:t>
            </a:r>
            <a:r>
              <a:rPr sz="1800" b="0" dirty="0">
                <a:solidFill>
                  <a:schemeClr val="bg1"/>
                </a:solidFill>
              </a:rPr>
              <a:t>The name of the </a:t>
            </a:r>
            <a:br>
              <a:rPr sz="1800" b="0" dirty="0">
                <a:solidFill>
                  <a:schemeClr val="bg1"/>
                </a:solidFill>
              </a:rPr>
            </a:br>
            <a:r>
              <a:rPr sz="1800" b="0" dirty="0">
                <a:solidFill>
                  <a:schemeClr val="bg1"/>
                </a:solidFill>
              </a:rPr>
              <a:t>University is changed to mark </a:t>
            </a:r>
            <a:br>
              <a:rPr sz="1800" b="0" dirty="0">
                <a:solidFill>
                  <a:schemeClr val="bg1"/>
                </a:solidFill>
              </a:rPr>
            </a:br>
            <a:r>
              <a:rPr sz="1800" b="0" dirty="0">
                <a:solidFill>
                  <a:schemeClr val="bg1"/>
                </a:solidFill>
              </a:rPr>
              <a:t>Margrave </a:t>
            </a:r>
            <a:r>
              <a:rPr sz="1800" dirty="0">
                <a:solidFill>
                  <a:schemeClr val="bg1"/>
                </a:solidFill>
              </a:rPr>
              <a:t>Alexander</a:t>
            </a:r>
            <a:r>
              <a:rPr sz="1800" b="0" dirty="0">
                <a:solidFill>
                  <a:schemeClr val="bg1"/>
                </a:solidFill>
              </a:rPr>
              <a:t> of </a:t>
            </a:r>
            <a:br>
              <a:rPr sz="1800" b="0" dirty="0">
                <a:solidFill>
                  <a:schemeClr val="bg1"/>
                </a:solidFill>
              </a:rPr>
            </a:br>
            <a:r>
              <a:rPr sz="1800" b="0" dirty="0" err="1">
                <a:solidFill>
                  <a:schemeClr val="bg1"/>
                </a:solidFill>
              </a:rPr>
              <a:t>Ansbach</a:t>
            </a:r>
            <a:r>
              <a:rPr sz="1800" b="0" dirty="0">
                <a:solidFill>
                  <a:schemeClr val="bg1"/>
                </a:solidFill>
              </a:rPr>
              <a:t> and Bayreuth’s </a:t>
            </a:r>
            <a:br>
              <a:rPr sz="1800" b="0" dirty="0">
                <a:solidFill>
                  <a:schemeClr val="bg1"/>
                </a:solidFill>
              </a:rPr>
            </a:br>
            <a:r>
              <a:rPr sz="1800" b="0" dirty="0">
                <a:solidFill>
                  <a:schemeClr val="bg1"/>
                </a:solidFill>
              </a:rPr>
              <a:t>patronage: </a:t>
            </a:r>
            <a:br>
              <a:rPr sz="1800" b="0" dirty="0">
                <a:solidFill>
                  <a:schemeClr val="bg1"/>
                </a:solidFill>
              </a:rPr>
            </a:br>
            <a:r>
              <a:rPr sz="2500" dirty="0">
                <a:solidFill>
                  <a:schemeClr val="bg1"/>
                </a:solidFill>
              </a:rPr>
              <a:t/>
            </a:r>
            <a:br>
              <a:rPr sz="2500" dirty="0">
                <a:solidFill>
                  <a:schemeClr val="bg1"/>
                </a:solidFill>
              </a:rPr>
            </a:br>
            <a:r>
              <a:rPr sz="2000" b="1" dirty="0">
                <a:solidFill>
                  <a:schemeClr val="bg1"/>
                </a:solidFill>
              </a:rPr>
              <a:t>Friedrich-Alexander-</a:t>
            </a:r>
            <a:r>
              <a:rPr sz="2000" b="1" dirty="0" err="1">
                <a:solidFill>
                  <a:schemeClr val="bg1"/>
                </a:solidFill>
              </a:rPr>
              <a:t>Universität</a:t>
            </a:r>
            <a:r>
              <a:rPr sz="2000" b="1" dirty="0">
                <a:solidFill>
                  <a:schemeClr val="bg1"/>
                </a:solidFill>
              </a:rPr>
              <a:t/>
            </a:r>
            <a:br>
              <a:rPr sz="2000" b="1" dirty="0">
                <a:solidFill>
                  <a:schemeClr val="bg1"/>
                </a:solidFill>
              </a:rPr>
            </a:br>
            <a:r>
              <a:rPr sz="2000" b="1" dirty="0">
                <a:solidFill>
                  <a:schemeClr val="bg1"/>
                </a:solidFill>
              </a:rPr>
              <a:t>Erlangen-</a:t>
            </a:r>
            <a:r>
              <a:rPr sz="2000" b="1" dirty="0" err="1">
                <a:solidFill>
                  <a:schemeClr val="bg1"/>
                </a:solidFill>
              </a:rPr>
              <a:t>Nürnberg</a:t>
            </a:r>
            <a:r>
              <a:rPr sz="2000" dirty="0"/>
              <a:t/>
            </a:r>
            <a:br>
              <a:rPr sz="2000" dirty="0"/>
            </a:br>
            <a:endParaRPr sz="2200" dirty="0"/>
          </a:p>
        </p:txBody>
      </p:sp>
      <p:pic>
        <p:nvPicPr>
          <p:cNvPr id="4" name="Picture 3"/>
          <p:cNvPicPr>
            <a:picLocks noChangeAspect="1" noChangeArrowheads="1"/>
          </p:cNvPicPr>
          <p:nvPr/>
        </p:nvPicPr>
        <p:blipFill>
          <a:blip r:embed="rId3"/>
          <a:stretch/>
        </p:blipFill>
        <p:spPr bwMode="auto">
          <a:xfrm rot="300000">
            <a:off x="4743013" y="1880849"/>
            <a:ext cx="4343418" cy="4410699"/>
          </a:xfrm>
          <a:prstGeom prst="rect">
            <a:avLst/>
          </a:prstGeom>
          <a:noFill/>
          <a:ln>
            <a:noFill/>
          </a:ln>
        </p:spPr>
      </p:pic>
      <p:sp>
        <p:nvSpPr>
          <p:cNvPr id="3" name="Rechteck 2"/>
          <p:cNvSpPr/>
          <p:nvPr/>
        </p:nvSpPr>
        <p:spPr>
          <a:xfrm>
            <a:off x="539552" y="332656"/>
            <a:ext cx="1596912" cy="584775"/>
          </a:xfrm>
          <a:prstGeom prst="rect">
            <a:avLst/>
          </a:prstGeom>
        </p:spPr>
        <p:txBody>
          <a:bodyPr wrap="none">
            <a:spAutoFit/>
          </a:bodyPr>
          <a:lstStyle/>
          <a:p>
            <a:r>
              <a:rPr lang="de-DE" sz="3200" b="1" dirty="0" err="1">
                <a:solidFill>
                  <a:srgbClr val="002060"/>
                </a:solidFill>
                <a:latin typeface="+mn-lt"/>
              </a:rPr>
              <a:t>History</a:t>
            </a:r>
            <a:endParaRPr lang="de-DE" sz="3200" b="1" dirty="0">
              <a:solidFill>
                <a:srgbClr val="00206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Slide Number Placeholder 5"/>
          <p:cNvSpPr>
            <a:spLocks noGrp="1"/>
          </p:cNvSpPr>
          <p:nvPr>
            <p:ph type="sldNum" sz="quarter" idx="10"/>
          </p:nvPr>
        </p:nvSpPr>
        <p:spPr bwMode="auto"/>
        <p:txBody>
          <a:bodyPr/>
          <a:lstStyle/>
          <a:p>
            <a:pPr>
              <a:defRPr/>
            </a:pPr>
            <a:r>
              <a:rPr/>
              <a:t>13</a:t>
            </a:r>
          </a:p>
        </p:txBody>
      </p:sp>
      <p:sp>
        <p:nvSpPr>
          <p:cNvPr id="2" name="Title 1"/>
          <p:cNvSpPr>
            <a:spLocks noGrp="1"/>
          </p:cNvSpPr>
          <p:nvPr>
            <p:ph type="title" idx="4294967295"/>
          </p:nvPr>
        </p:nvSpPr>
        <p:spPr bwMode="auto">
          <a:xfrm>
            <a:off x="1008063" y="1252538"/>
            <a:ext cx="8135937" cy="360362"/>
          </a:xfrm>
        </p:spPr>
        <p:txBody>
          <a:bodyPr/>
          <a:lstStyle/>
          <a:p>
            <a:pPr>
              <a:defRPr/>
            </a:pPr>
            <a:r>
              <a:rPr sz="2400" b="1"/>
              <a:t>The University in Erlangen – Campus City Centre</a:t>
            </a:r>
          </a:p>
        </p:txBody>
      </p:sp>
      <p:pic>
        <p:nvPicPr>
          <p:cNvPr id="28" name="Picture 5"/>
          <p:cNvPicPr>
            <a:picLocks noChangeAspect="1" noChangeArrowheads="1"/>
          </p:cNvPicPr>
          <p:nvPr/>
        </p:nvPicPr>
        <p:blipFill>
          <a:blip r:embed="rId3"/>
          <a:srcRect l="20265" t="9448" r="14793" b="10091"/>
          <a:stretch/>
        </p:blipFill>
        <p:spPr bwMode="auto">
          <a:xfrm>
            <a:off x="1778001" y="2087207"/>
            <a:ext cx="6007351" cy="3839591"/>
          </a:xfrm>
          <a:prstGeom prst="rect">
            <a:avLst/>
          </a:prstGeom>
          <a:noFill/>
          <a:ln w="28575" cmpd="sng">
            <a:solidFill>
              <a:srgbClr val="003366"/>
            </a:solidFill>
            <a:miter lim="800000"/>
            <a:headEnd/>
            <a:tailEnd/>
          </a:ln>
        </p:spPr>
      </p:pic>
      <p:sp>
        <p:nvSpPr>
          <p:cNvPr id="29" name="Oval 7"/>
          <p:cNvSpPr>
            <a:spLocks noChangeArrowheads="1"/>
          </p:cNvSpPr>
          <p:nvPr/>
        </p:nvSpPr>
        <p:spPr bwMode="auto">
          <a:xfrm>
            <a:off x="5337427" y="3671532"/>
            <a:ext cx="719137" cy="719138"/>
          </a:xfrm>
          <a:prstGeom prst="ellipse">
            <a:avLst/>
          </a:prstGeom>
          <a:noFill/>
          <a:ln w="38100">
            <a:solidFill>
              <a:srgbClr val="003366"/>
            </a:solidFill>
            <a:round/>
            <a:headEnd/>
            <a:tailEnd/>
          </a:ln>
        </p:spPr>
        <p:txBody>
          <a:bodyPr wrap="none" anchor="ctr"/>
          <a:lstStyle/>
          <a:p>
            <a:pPr>
              <a:defRPr/>
            </a:pPr>
            <a:endParaRPr sz="2400">
              <a:solidFill>
                <a:prstClr val="black"/>
              </a:solidFill>
              <a:ea typeface="ＭＳ Ｐゴシック"/>
            </a:endParaRPr>
          </a:p>
        </p:txBody>
      </p:sp>
      <p:sp>
        <p:nvSpPr>
          <p:cNvPr id="30" name="Oval 8"/>
          <p:cNvSpPr>
            <a:spLocks noChangeArrowheads="1"/>
          </p:cNvSpPr>
          <p:nvPr/>
        </p:nvSpPr>
        <p:spPr bwMode="auto">
          <a:xfrm>
            <a:off x="4400802" y="3671532"/>
            <a:ext cx="360362" cy="360363"/>
          </a:xfrm>
          <a:prstGeom prst="ellipse">
            <a:avLst/>
          </a:prstGeom>
          <a:noFill/>
          <a:ln w="38100">
            <a:solidFill>
              <a:srgbClr val="003366"/>
            </a:solidFill>
            <a:round/>
            <a:headEnd/>
            <a:tailEnd/>
          </a:ln>
        </p:spPr>
        <p:txBody>
          <a:bodyPr wrap="none" anchor="ctr"/>
          <a:lstStyle/>
          <a:p>
            <a:pPr>
              <a:defRPr/>
            </a:pPr>
            <a:endParaRPr sz="2400">
              <a:solidFill>
                <a:prstClr val="black"/>
              </a:solidFill>
              <a:ea typeface="ＭＳ Ｐゴシック"/>
            </a:endParaRPr>
          </a:p>
        </p:txBody>
      </p:sp>
      <p:sp>
        <p:nvSpPr>
          <p:cNvPr id="31" name="Oval 9"/>
          <p:cNvSpPr>
            <a:spLocks noChangeArrowheads="1"/>
          </p:cNvSpPr>
          <p:nvPr/>
        </p:nvSpPr>
        <p:spPr bwMode="auto">
          <a:xfrm>
            <a:off x="2706939" y="4847870"/>
            <a:ext cx="360363" cy="360362"/>
          </a:xfrm>
          <a:prstGeom prst="ellipse">
            <a:avLst/>
          </a:prstGeom>
          <a:noFill/>
          <a:ln w="38100">
            <a:solidFill>
              <a:srgbClr val="003366"/>
            </a:solidFill>
            <a:round/>
            <a:headEnd/>
            <a:tailEnd/>
          </a:ln>
        </p:spPr>
        <p:txBody>
          <a:bodyPr wrap="none" anchor="ctr"/>
          <a:lstStyle/>
          <a:p>
            <a:pPr>
              <a:defRPr/>
            </a:pPr>
            <a:endParaRPr sz="2400">
              <a:solidFill>
                <a:prstClr val="black"/>
              </a:solidFill>
              <a:ea typeface="ＭＳ Ｐゴシック"/>
            </a:endParaRPr>
          </a:p>
        </p:txBody>
      </p:sp>
      <p:sp>
        <p:nvSpPr>
          <p:cNvPr id="36" name="Rectangle 14"/>
          <p:cNvSpPr>
            <a:spLocks noChangeArrowheads="1"/>
          </p:cNvSpPr>
          <p:nvPr/>
        </p:nvSpPr>
        <p:spPr bwMode="auto">
          <a:xfrm>
            <a:off x="1774699" y="1802514"/>
            <a:ext cx="1944687" cy="307777"/>
          </a:xfrm>
          <a:prstGeom prst="rect">
            <a:avLst/>
          </a:prstGeom>
          <a:solidFill>
            <a:srgbClr val="003366"/>
          </a:solidFill>
          <a:ln w="9525">
            <a:noFill/>
            <a:miter lim="800000"/>
            <a:headEnd/>
            <a:tailEnd/>
          </a:ln>
        </p:spPr>
        <p:txBody>
          <a:bodyPr anchor="ctr">
            <a:spAutoFit/>
          </a:bodyPr>
          <a:lstStyle/>
          <a:p>
            <a:pPr>
              <a:defRPr/>
            </a:pPr>
            <a:r>
              <a:rPr sz="1400">
                <a:solidFill>
                  <a:prstClr val="white"/>
                </a:solidFill>
                <a:latin typeface="+mn-lt"/>
                <a:ea typeface="ＭＳ Ｐゴシック"/>
              </a:rPr>
              <a:t>Erlangen City Centre</a:t>
            </a:r>
          </a:p>
        </p:txBody>
      </p:sp>
      <p:sp>
        <p:nvSpPr>
          <p:cNvPr id="46" name="Oval 6"/>
          <p:cNvSpPr>
            <a:spLocks noChangeArrowheads="1"/>
          </p:cNvSpPr>
          <p:nvPr/>
        </p:nvSpPr>
        <p:spPr bwMode="auto">
          <a:xfrm>
            <a:off x="2508501" y="2127310"/>
            <a:ext cx="1965325" cy="1944689"/>
          </a:xfrm>
          <a:prstGeom prst="ellipse">
            <a:avLst/>
          </a:prstGeom>
          <a:noFill/>
          <a:ln w="38100">
            <a:solidFill>
              <a:srgbClr val="003366"/>
            </a:solidFill>
            <a:round/>
            <a:headEnd/>
            <a:tailEnd/>
          </a:ln>
        </p:spPr>
        <p:txBody>
          <a:bodyPr wrap="none" anchor="ctr"/>
          <a:lstStyle/>
          <a:p>
            <a:pPr>
              <a:defRPr/>
            </a:pPr>
            <a:endParaRPr sz="2400">
              <a:solidFill>
                <a:prstClr val="black"/>
              </a:solidFill>
              <a:ea typeface="ＭＳ Ｐゴシック"/>
            </a:endParaRPr>
          </a:p>
        </p:txBody>
      </p:sp>
      <p:pic>
        <p:nvPicPr>
          <p:cNvPr id="3" name="Grafik 2"/>
          <p:cNvPicPr>
            <a:picLocks noChangeAspect="1"/>
          </p:cNvPicPr>
          <p:nvPr/>
        </p:nvPicPr>
        <p:blipFill>
          <a:blip r:embed="rId4"/>
          <a:stretch/>
        </p:blipFill>
        <p:spPr bwMode="auto">
          <a:xfrm>
            <a:off x="4535333" y="1802514"/>
            <a:ext cx="1989699" cy="1332000"/>
          </a:xfrm>
          <a:prstGeom prst="rect">
            <a:avLst/>
          </a:prstGeom>
        </p:spPr>
      </p:pic>
      <p:pic>
        <p:nvPicPr>
          <p:cNvPr id="4" name="Grafik 3"/>
          <p:cNvPicPr>
            <a:picLocks noChangeAspect="1"/>
          </p:cNvPicPr>
          <p:nvPr/>
        </p:nvPicPr>
        <p:blipFill>
          <a:blip r:embed="rId5"/>
          <a:stretch/>
        </p:blipFill>
        <p:spPr bwMode="auto">
          <a:xfrm>
            <a:off x="382486" y="2279552"/>
            <a:ext cx="1990800" cy="1327200"/>
          </a:xfrm>
          <a:prstGeom prst="rect">
            <a:avLst/>
          </a:prstGeom>
        </p:spPr>
      </p:pic>
      <p:pic>
        <p:nvPicPr>
          <p:cNvPr id="7" name="Grafik 6"/>
          <p:cNvPicPr>
            <a:picLocks noChangeAspect="1"/>
          </p:cNvPicPr>
          <p:nvPr/>
        </p:nvPicPr>
        <p:blipFill>
          <a:blip r:embed="rId6"/>
          <a:stretch/>
        </p:blipFill>
        <p:spPr bwMode="auto">
          <a:xfrm>
            <a:off x="1065966" y="4227742"/>
            <a:ext cx="1307320" cy="1960980"/>
          </a:xfrm>
          <a:prstGeom prst="rect">
            <a:avLst/>
          </a:prstGeom>
        </p:spPr>
      </p:pic>
      <p:pic>
        <p:nvPicPr>
          <p:cNvPr id="8" name="Grafik 7"/>
          <p:cNvPicPr>
            <a:picLocks noChangeAspect="1"/>
          </p:cNvPicPr>
          <p:nvPr/>
        </p:nvPicPr>
        <p:blipFill>
          <a:blip r:embed="rId7"/>
          <a:stretch/>
        </p:blipFill>
        <p:spPr bwMode="auto">
          <a:xfrm>
            <a:off x="6100838" y="4227742"/>
            <a:ext cx="1307320" cy="1960980"/>
          </a:xfrm>
          <a:prstGeom prst="rect">
            <a:avLst/>
          </a:prstGeom>
        </p:spPr>
      </p:pic>
      <p:sp>
        <p:nvSpPr>
          <p:cNvPr id="5" name="Rechteck 4"/>
          <p:cNvSpPr/>
          <p:nvPr/>
        </p:nvSpPr>
        <p:spPr>
          <a:xfrm>
            <a:off x="589052" y="293498"/>
            <a:ext cx="2117887" cy="584775"/>
          </a:xfrm>
          <a:prstGeom prst="rect">
            <a:avLst/>
          </a:prstGeom>
        </p:spPr>
        <p:txBody>
          <a:bodyPr wrap="none">
            <a:spAutoFit/>
          </a:bodyPr>
          <a:lstStyle/>
          <a:p>
            <a:r>
              <a:rPr lang="de-DE" sz="3200" b="1" dirty="0">
                <a:solidFill>
                  <a:srgbClr val="002060"/>
                </a:solidFill>
              </a:rPr>
              <a:t>Locations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0450" name="Text Box 2"/>
          <p:cNvSpPr>
            <a:spLocks/>
          </p:cNvSpPr>
          <p:nvPr/>
        </p:nvSpPr>
        <p:spPr bwMode="auto">
          <a:xfrm>
            <a:off x="358775" y="211138"/>
            <a:ext cx="8229600" cy="646112"/>
          </a:xfrm>
          <a:prstGeom prst="rect">
            <a:avLst/>
          </a:prstGeom>
          <a:noFill/>
          <a:ln>
            <a:noFill/>
          </a:ln>
        </p:spPr>
        <p:txBody>
          <a:bodyPr anchor="ctr"/>
          <a:lstStyle>
            <a:lvl1pPr defTabSz="449263">
              <a:defRPr sz="2400">
                <a:solidFill>
                  <a:schemeClr val="tx1"/>
                </a:solidFill>
                <a:latin typeface="Times New Roman"/>
              </a:defRPr>
            </a:lvl1pPr>
            <a:lvl2pPr marL="742950" indent="-285750" defTabSz="449263">
              <a:defRPr sz="2400">
                <a:solidFill>
                  <a:schemeClr val="tx1"/>
                </a:solidFill>
                <a:latin typeface="Times New Roman"/>
              </a:defRPr>
            </a:lvl2pPr>
            <a:lvl3pPr marL="1143000" indent="-228600" defTabSz="449263">
              <a:defRPr sz="2400">
                <a:solidFill>
                  <a:schemeClr val="tx1"/>
                </a:solidFill>
                <a:latin typeface="Times New Roman"/>
              </a:defRPr>
            </a:lvl3pPr>
            <a:lvl4pPr marL="1600200" indent="-228600" defTabSz="449263">
              <a:defRPr sz="2400">
                <a:solidFill>
                  <a:schemeClr val="tx1"/>
                </a:solidFill>
                <a:latin typeface="Times New Roman"/>
              </a:defRPr>
            </a:lvl4pPr>
            <a:lvl5pPr marL="2057400" indent="-228600" defTabSz="449263">
              <a:defRPr sz="2400">
                <a:solidFill>
                  <a:schemeClr val="tx1"/>
                </a:solidFill>
                <a:latin typeface="Times New Roman"/>
              </a:defRPr>
            </a:lvl5pPr>
            <a:lvl6pPr marL="2514600" indent="-228600" defTabSz="449263">
              <a:spcBef>
                <a:spcPts val="0"/>
              </a:spcBef>
              <a:spcAft>
                <a:spcPts val="0"/>
              </a:spcAft>
              <a:defRPr sz="2400">
                <a:solidFill>
                  <a:schemeClr val="tx1"/>
                </a:solidFill>
                <a:latin typeface="Times New Roman"/>
              </a:defRPr>
            </a:lvl6pPr>
            <a:lvl7pPr marL="2971800" indent="-228600" defTabSz="449263">
              <a:spcBef>
                <a:spcPts val="0"/>
              </a:spcBef>
              <a:spcAft>
                <a:spcPts val="0"/>
              </a:spcAft>
              <a:defRPr sz="2400">
                <a:solidFill>
                  <a:schemeClr val="tx1"/>
                </a:solidFill>
                <a:latin typeface="Times New Roman"/>
              </a:defRPr>
            </a:lvl7pPr>
            <a:lvl8pPr marL="3429000" indent="-228600" defTabSz="449263">
              <a:spcBef>
                <a:spcPts val="0"/>
              </a:spcBef>
              <a:spcAft>
                <a:spcPts val="0"/>
              </a:spcAft>
              <a:defRPr sz="2400">
                <a:solidFill>
                  <a:schemeClr val="tx1"/>
                </a:solidFill>
                <a:latin typeface="Times New Roman"/>
              </a:defRPr>
            </a:lvl8pPr>
            <a:lvl9pPr marL="3886200" indent="-228600" defTabSz="449263">
              <a:spcBef>
                <a:spcPts val="0"/>
              </a:spcBef>
              <a:spcAft>
                <a:spcPts val="0"/>
              </a:spcAft>
              <a:defRPr sz="2400">
                <a:solidFill>
                  <a:schemeClr val="tx1"/>
                </a:solidFill>
                <a:latin typeface="Times New Roman"/>
              </a:defRPr>
            </a:lvl9pPr>
          </a:lstStyle>
          <a:p>
            <a:pPr>
              <a:buClr>
                <a:srgbClr val="000000"/>
              </a:buClr>
              <a:buSzPct val="100000"/>
              <a:buFont typeface="Times New Roman"/>
              <a:buNone/>
              <a:defRPr/>
            </a:pPr>
            <a:endParaRPr sz="3600" b="1">
              <a:solidFill>
                <a:srgbClr val="333399"/>
              </a:solidFill>
              <a:latin typeface="Arial"/>
            </a:endParaRPr>
          </a:p>
        </p:txBody>
      </p:sp>
      <p:pic>
        <p:nvPicPr>
          <p:cNvPr id="360451" name="Picture 3"/>
          <p:cNvPicPr>
            <a:picLocks noChangeAspect="1" noChangeArrowheads="1"/>
          </p:cNvPicPr>
          <p:nvPr/>
        </p:nvPicPr>
        <p:blipFill>
          <a:blip r:embed="rId3"/>
          <a:stretch/>
        </p:blipFill>
        <p:spPr bwMode="auto">
          <a:xfrm>
            <a:off x="762001" y="1022723"/>
            <a:ext cx="7288304" cy="48588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Design">
  <a:themeElements>
    <a:clrScheme name="3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Design">
      <a:majorFont>
        <a:latin typeface="Helvetica Neue Medium"/>
        <a:ea typeface="Arial"/>
        <a:cs typeface="Arial"/>
      </a:majorFont>
      <a:minorFont>
        <a:latin typeface="Helvetica Neue"/>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3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U_Design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nus">
      <a:majorFont>
        <a:latin typeface="Georgia"/>
        <a:ea typeface="Arial"/>
        <a:cs typeface="Arial"/>
      </a:majorFont>
      <a:minorFont>
        <a:latin typeface="Georgia"/>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Bildschirmpräsentation (4:3)</PresentationFormat>
  <Paragraphs>392</Paragraphs>
  <Slides>35</Slides>
  <Notes>34</Notes>
  <HiddenSlides>0</HiddenSlides>
  <MMClips>0</MMClips>
  <ScaleCrop>false</ScaleCrop>
  <HeadingPairs>
    <vt:vector size="6" baseType="variant">
      <vt:variant>
        <vt:lpstr>Verwendete Schriftarten</vt:lpstr>
      </vt:variant>
      <vt:variant>
        <vt:i4>13</vt:i4>
      </vt:variant>
      <vt:variant>
        <vt:lpstr>Design</vt:lpstr>
      </vt:variant>
      <vt:variant>
        <vt:i4>3</vt:i4>
      </vt:variant>
      <vt:variant>
        <vt:lpstr>Folientitel</vt:lpstr>
      </vt:variant>
      <vt:variant>
        <vt:i4>35</vt:i4>
      </vt:variant>
    </vt:vector>
  </HeadingPairs>
  <TitlesOfParts>
    <vt:vector size="51" baseType="lpstr">
      <vt:lpstr>MS PGothic</vt:lpstr>
      <vt:lpstr>MS PGothic</vt:lpstr>
      <vt:lpstr>Arial</vt:lpstr>
      <vt:lpstr>Century Gothic</vt:lpstr>
      <vt:lpstr>Courier New</vt:lpstr>
      <vt:lpstr>Georgia</vt:lpstr>
      <vt:lpstr>Helvetica</vt:lpstr>
      <vt:lpstr>Helvetica Neue</vt:lpstr>
      <vt:lpstr>Helvetica Neue Medium</vt:lpstr>
      <vt:lpstr>HelveticaNeue LT 55 Roman</vt:lpstr>
      <vt:lpstr>Lucida Grande</vt:lpstr>
      <vt:lpstr>Times New Roman</vt:lpstr>
      <vt:lpstr>Wingdings</vt:lpstr>
      <vt:lpstr>1_Standarddesign</vt:lpstr>
      <vt:lpstr>3_Office-Design</vt:lpstr>
      <vt:lpstr>FAU_Design_4_3</vt:lpstr>
      <vt:lpstr>ERASMUS  Staff Week 2017  Introduction to Friedrich-Alexander-University of Erlangen-Nueremberg (FAU)  Advance through networks Dr. Bianca Distler              Pisa, 19-06-2017    </vt:lpstr>
      <vt:lpstr>FAU – one of the leading research universities in Germany</vt:lpstr>
      <vt:lpstr>PowerPoint-Präsentation</vt:lpstr>
      <vt:lpstr>The University of Erlangen-Nürnberg (FAU) – at the heart of Europe</vt:lpstr>
      <vt:lpstr>Structure of FAU</vt:lpstr>
      <vt:lpstr>International Network</vt:lpstr>
      <vt:lpstr> 1743  FAU founded by Margrave Friedrich of Bayreuth  1769  The name of the  University is changed to mark  Margrave Alexander of  Ansbach and Bayreuth’s  patronage:   Friedrich-Alexander-Universität Erlangen-Nürnberg </vt:lpstr>
      <vt:lpstr>The University in Erlangen – Campus City Centre</vt:lpstr>
      <vt:lpstr>PowerPoint-Präsentation</vt:lpstr>
      <vt:lpstr>PowerPoint-Präsentation</vt:lpstr>
      <vt:lpstr>PowerPoint-Präsentation</vt:lpstr>
      <vt:lpstr>Erlangen – „savoir vivre“</vt:lpstr>
      <vt:lpstr>Nürnberg – Tradition and modern spirit</vt:lpstr>
      <vt:lpstr>PowerPoint-Präsentation</vt:lpstr>
      <vt:lpstr>PowerPoint-Präsentation</vt:lpstr>
      <vt:lpstr>Our Major Research Areas</vt:lpstr>
      <vt:lpstr>Internationalization</vt:lpstr>
      <vt:lpstr>International profile</vt:lpstr>
      <vt:lpstr>Internationalization –  General Facts and Figures </vt:lpstr>
      <vt:lpstr>Internationalization - Bodies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Definition – co-operative programme </vt:lpstr>
      <vt:lpstr>Concept and implementation </vt:lpstr>
      <vt:lpstr>PowerPoint-Präsentation</vt:lpstr>
      <vt:lpstr>During Exchange – Outgoing Students</vt:lpstr>
      <vt:lpstr>Location – Practical Aspects</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Staff Week 2016  Introduction to FAU</dc:title>
  <dc:creator>badistle</dc:creator>
  <cp:lastModifiedBy>badistle</cp:lastModifiedBy>
  <cp:revision>20</cp:revision>
  <dcterms:modified xsi:type="dcterms:W3CDTF">2017-06-17T14:12:25Z</dcterms:modified>
</cp:coreProperties>
</file>